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33"/>
  </p:notesMasterIdLst>
  <p:handoutMasterIdLst>
    <p:handoutMasterId r:id="rId34"/>
  </p:handoutMasterIdLst>
  <p:sldIdLst>
    <p:sldId id="546" r:id="rId6"/>
    <p:sldId id="595" r:id="rId7"/>
    <p:sldId id="563" r:id="rId8"/>
    <p:sldId id="583" r:id="rId9"/>
    <p:sldId id="587" r:id="rId10"/>
    <p:sldId id="590" r:id="rId11"/>
    <p:sldId id="564" r:id="rId12"/>
    <p:sldId id="566" r:id="rId13"/>
    <p:sldId id="577" r:id="rId14"/>
    <p:sldId id="579" r:id="rId15"/>
    <p:sldId id="584" r:id="rId16"/>
    <p:sldId id="581" r:id="rId17"/>
    <p:sldId id="578" r:id="rId18"/>
    <p:sldId id="589" r:id="rId19"/>
    <p:sldId id="582" r:id="rId20"/>
    <p:sldId id="598" r:id="rId21"/>
    <p:sldId id="588" r:id="rId22"/>
    <p:sldId id="571" r:id="rId23"/>
    <p:sldId id="592" r:id="rId24"/>
    <p:sldId id="383" r:id="rId25"/>
    <p:sldId id="380" r:id="rId26"/>
    <p:sldId id="268" r:id="rId27"/>
    <p:sldId id="594" r:id="rId28"/>
    <p:sldId id="596" r:id="rId29"/>
    <p:sldId id="597" r:id="rId30"/>
    <p:sldId id="591" r:id="rId31"/>
    <p:sldId id="585" r:id="rId32"/>
  </p:sldIdLst>
  <p:sldSz cx="12192000" cy="6858000"/>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imann, Birgitta" initials="HB" lastIdx="2" clrIdx="0">
    <p:extLst>
      <p:ext uri="{19B8F6BF-5375-455C-9EA6-DF929625EA0E}">
        <p15:presenceInfo xmlns:p15="http://schemas.microsoft.com/office/powerpoint/2012/main" userId="S::Birgitta.Heimann@regionsormland.se::6351a5eb-fcbf-4505-80d8-830e30ba5ca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929ED1-AA36-46BF-832D-6E286938B3C0}" v="2534" dt="2024-11-27T12:42:59.203"/>
    <p1510:client id="{7248FBCC-50EA-4A51-B452-1457CE94365C}" v="107" dt="2024-11-26T14:37:39.482"/>
    <p1510:client id="{B219392C-F216-4ADA-B22E-C7C78019D523}" v="360" dt="2024-11-27T12:43:57.399"/>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notesViewPr>
    <p:cSldViewPr snapToGrid="0">
      <p:cViewPr>
        <p:scale>
          <a:sx n="1" d="2"/>
          <a:sy n="1" d="2"/>
        </p:scale>
        <p:origin x="0" y="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commentAuthors" Target="commentAuthor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sabel Gumucio" userId="8c68f729-85f8-407c-9648-d4a9234627b4" providerId="ADAL" clId="{0B929ED1-AA36-46BF-832D-6E286938B3C0}"/>
    <pc:docChg chg="undo custSel addSld delSld modSld sldOrd">
      <pc:chgData name="Isabel Gumucio" userId="8c68f729-85f8-407c-9648-d4a9234627b4" providerId="ADAL" clId="{0B929ED1-AA36-46BF-832D-6E286938B3C0}" dt="2024-11-27T12:42:59.203" v="4753" actId="20577"/>
      <pc:docMkLst>
        <pc:docMk/>
      </pc:docMkLst>
      <pc:sldChg chg="modSp mod">
        <pc:chgData name="Isabel Gumucio" userId="8c68f729-85f8-407c-9648-d4a9234627b4" providerId="ADAL" clId="{0B929ED1-AA36-46BF-832D-6E286938B3C0}" dt="2024-11-27T12:34:27.554" v="4637" actId="108"/>
        <pc:sldMkLst>
          <pc:docMk/>
          <pc:sldMk cId="1269119800" sldId="563"/>
        </pc:sldMkLst>
        <pc:spChg chg="mod">
          <ac:chgData name="Isabel Gumucio" userId="8c68f729-85f8-407c-9648-d4a9234627b4" providerId="ADAL" clId="{0B929ED1-AA36-46BF-832D-6E286938B3C0}" dt="2024-11-27T12:34:27.554" v="4637" actId="108"/>
          <ac:spMkLst>
            <pc:docMk/>
            <pc:sldMk cId="1269119800" sldId="563"/>
            <ac:spMk id="8" creationId="{4B28210F-948D-3AAB-5119-78A2B06661BB}"/>
          </ac:spMkLst>
        </pc:spChg>
      </pc:sldChg>
      <pc:sldChg chg="modSp mod">
        <pc:chgData name="Isabel Gumucio" userId="8c68f729-85f8-407c-9648-d4a9234627b4" providerId="ADAL" clId="{0B929ED1-AA36-46BF-832D-6E286938B3C0}" dt="2024-11-27T09:27:57.315" v="2402" actId="14100"/>
        <pc:sldMkLst>
          <pc:docMk/>
          <pc:sldMk cId="745051221" sldId="566"/>
        </pc:sldMkLst>
        <pc:spChg chg="mod">
          <ac:chgData name="Isabel Gumucio" userId="8c68f729-85f8-407c-9648-d4a9234627b4" providerId="ADAL" clId="{0B929ED1-AA36-46BF-832D-6E286938B3C0}" dt="2024-11-27T09:27:57.315" v="2402" actId="14100"/>
          <ac:spMkLst>
            <pc:docMk/>
            <pc:sldMk cId="745051221" sldId="566"/>
            <ac:spMk id="4" creationId="{AA3DF7F9-CA56-B8C8-E730-C042F3235ABD}"/>
          </ac:spMkLst>
        </pc:spChg>
      </pc:sldChg>
      <pc:sldChg chg="modSp mod modNotesTx">
        <pc:chgData name="Isabel Gumucio" userId="8c68f729-85f8-407c-9648-d4a9234627b4" providerId="ADAL" clId="{0B929ED1-AA36-46BF-832D-6E286938B3C0}" dt="2024-11-27T12:35:41.955" v="4690" actId="20577"/>
        <pc:sldMkLst>
          <pc:docMk/>
          <pc:sldMk cId="1546788662" sldId="577"/>
        </pc:sldMkLst>
        <pc:spChg chg="mod">
          <ac:chgData name="Isabel Gumucio" userId="8c68f729-85f8-407c-9648-d4a9234627b4" providerId="ADAL" clId="{0B929ED1-AA36-46BF-832D-6E286938B3C0}" dt="2024-11-27T12:35:41.955" v="4690" actId="20577"/>
          <ac:spMkLst>
            <pc:docMk/>
            <pc:sldMk cId="1546788662" sldId="577"/>
            <ac:spMk id="16" creationId="{FA7F2D00-F5D7-B533-FC46-1EAF02D99984}"/>
          </ac:spMkLst>
        </pc:spChg>
      </pc:sldChg>
      <pc:sldChg chg="modSp mod modNotesTx">
        <pc:chgData name="Isabel Gumucio" userId="8c68f729-85f8-407c-9648-d4a9234627b4" providerId="ADAL" clId="{0B929ED1-AA36-46BF-832D-6E286938B3C0}" dt="2024-11-27T11:40:59.196" v="4196" actId="20577"/>
        <pc:sldMkLst>
          <pc:docMk/>
          <pc:sldMk cId="3546350093" sldId="578"/>
        </pc:sldMkLst>
        <pc:spChg chg="mod">
          <ac:chgData name="Isabel Gumucio" userId="8c68f729-85f8-407c-9648-d4a9234627b4" providerId="ADAL" clId="{0B929ED1-AA36-46BF-832D-6E286938B3C0}" dt="2024-11-26T15:54:52.828" v="2215" actId="20577"/>
          <ac:spMkLst>
            <pc:docMk/>
            <pc:sldMk cId="3546350093" sldId="578"/>
            <ac:spMk id="7" creationId="{7D5C8A1E-F63A-9D7E-E7FD-E53A33E11E36}"/>
          </ac:spMkLst>
        </pc:spChg>
      </pc:sldChg>
      <pc:sldChg chg="modSp mod modNotesTx">
        <pc:chgData name="Isabel Gumucio" userId="8c68f729-85f8-407c-9648-d4a9234627b4" providerId="ADAL" clId="{0B929ED1-AA36-46BF-832D-6E286938B3C0}" dt="2024-11-27T09:35:11.832" v="3165" actId="20577"/>
        <pc:sldMkLst>
          <pc:docMk/>
          <pc:sldMk cId="2062993102" sldId="579"/>
        </pc:sldMkLst>
        <pc:spChg chg="mod">
          <ac:chgData name="Isabel Gumucio" userId="8c68f729-85f8-407c-9648-d4a9234627b4" providerId="ADAL" clId="{0B929ED1-AA36-46BF-832D-6E286938B3C0}" dt="2024-11-26T15:09:26.293" v="686" actId="20577"/>
          <ac:spMkLst>
            <pc:docMk/>
            <pc:sldMk cId="2062993102" sldId="579"/>
            <ac:spMk id="4" creationId="{7570C493-2641-90AD-B745-93F3C8D96561}"/>
          </ac:spMkLst>
        </pc:spChg>
        <pc:spChg chg="mod">
          <ac:chgData name="Isabel Gumucio" userId="8c68f729-85f8-407c-9648-d4a9234627b4" providerId="ADAL" clId="{0B929ED1-AA36-46BF-832D-6E286938B3C0}" dt="2024-11-26T14:47:58.545" v="543" actId="20577"/>
          <ac:spMkLst>
            <pc:docMk/>
            <pc:sldMk cId="2062993102" sldId="579"/>
            <ac:spMk id="7" creationId="{7D5C8A1E-F63A-9D7E-E7FD-E53A33E11E36}"/>
          </ac:spMkLst>
        </pc:spChg>
      </pc:sldChg>
      <pc:sldChg chg="ord modNotesTx">
        <pc:chgData name="Isabel Gumucio" userId="8c68f729-85f8-407c-9648-d4a9234627b4" providerId="ADAL" clId="{0B929ED1-AA36-46BF-832D-6E286938B3C0}" dt="2024-11-26T15:52:29.488" v="1975" actId="20577"/>
        <pc:sldMkLst>
          <pc:docMk/>
          <pc:sldMk cId="2224394922" sldId="581"/>
        </pc:sldMkLst>
      </pc:sldChg>
      <pc:sldChg chg="addSp delSp modSp mod ord modNotesTx">
        <pc:chgData name="Isabel Gumucio" userId="8c68f729-85f8-407c-9648-d4a9234627b4" providerId="ADAL" clId="{0B929ED1-AA36-46BF-832D-6E286938B3C0}" dt="2024-11-27T11:45:27.072" v="4634" actId="20577"/>
        <pc:sldMkLst>
          <pc:docMk/>
          <pc:sldMk cId="3359186830" sldId="582"/>
        </pc:sldMkLst>
        <pc:spChg chg="mod">
          <ac:chgData name="Isabel Gumucio" userId="8c68f729-85f8-407c-9648-d4a9234627b4" providerId="ADAL" clId="{0B929ED1-AA36-46BF-832D-6E286938B3C0}" dt="2024-11-26T15:18:24.626" v="832" actId="20577"/>
          <ac:spMkLst>
            <pc:docMk/>
            <pc:sldMk cId="3359186830" sldId="582"/>
            <ac:spMk id="2" creationId="{8D90EC0A-C99D-459A-AC6F-B41FF3632229}"/>
          </ac:spMkLst>
        </pc:spChg>
        <pc:spChg chg="add mod">
          <ac:chgData name="Isabel Gumucio" userId="8c68f729-85f8-407c-9648-d4a9234627b4" providerId="ADAL" clId="{0B929ED1-AA36-46BF-832D-6E286938B3C0}" dt="2024-11-27T11:44:41.897" v="4538"/>
          <ac:spMkLst>
            <pc:docMk/>
            <pc:sldMk cId="3359186830" sldId="582"/>
            <ac:spMk id="3" creationId="{44D90A45-10B3-46AE-913B-EAB57C5B9F38}"/>
          </ac:spMkLst>
        </pc:spChg>
        <pc:spChg chg="add mod">
          <ac:chgData name="Isabel Gumucio" userId="8c68f729-85f8-407c-9648-d4a9234627b4" providerId="ADAL" clId="{0B929ED1-AA36-46BF-832D-6E286938B3C0}" dt="2024-11-26T14:26:39.007" v="6" actId="1076"/>
          <ac:spMkLst>
            <pc:docMk/>
            <pc:sldMk cId="3359186830" sldId="582"/>
            <ac:spMk id="4" creationId="{26E75C5B-C883-7BC9-284E-FC09560B0983}"/>
          </ac:spMkLst>
        </pc:spChg>
        <pc:spChg chg="add mod">
          <ac:chgData name="Isabel Gumucio" userId="8c68f729-85f8-407c-9648-d4a9234627b4" providerId="ADAL" clId="{0B929ED1-AA36-46BF-832D-6E286938B3C0}" dt="2024-11-26T14:26:35.157" v="5" actId="1076"/>
          <ac:spMkLst>
            <pc:docMk/>
            <pc:sldMk cId="3359186830" sldId="582"/>
            <ac:spMk id="6" creationId="{97B91E08-F391-B78F-FCC7-5B27C659A71B}"/>
          </ac:spMkLst>
        </pc:spChg>
        <pc:spChg chg="del">
          <ac:chgData name="Isabel Gumucio" userId="8c68f729-85f8-407c-9648-d4a9234627b4" providerId="ADAL" clId="{0B929ED1-AA36-46BF-832D-6E286938B3C0}" dt="2024-11-26T14:26:05.562" v="2" actId="478"/>
          <ac:spMkLst>
            <pc:docMk/>
            <pc:sldMk cId="3359186830" sldId="582"/>
            <ac:spMk id="8" creationId="{4D233530-5D83-CDE8-863A-4E34CA1B0E6E}"/>
          </ac:spMkLst>
        </pc:spChg>
      </pc:sldChg>
      <pc:sldChg chg="modSp mod modNotesTx">
        <pc:chgData name="Isabel Gumucio" userId="8c68f729-85f8-407c-9648-d4a9234627b4" providerId="ADAL" clId="{0B929ED1-AA36-46BF-832D-6E286938B3C0}" dt="2024-11-27T12:42:59.203" v="4753" actId="20577"/>
        <pc:sldMkLst>
          <pc:docMk/>
          <pc:sldMk cId="1830356649" sldId="584"/>
        </pc:sldMkLst>
        <pc:spChg chg="mod">
          <ac:chgData name="Isabel Gumucio" userId="8c68f729-85f8-407c-9648-d4a9234627b4" providerId="ADAL" clId="{0B929ED1-AA36-46BF-832D-6E286938B3C0}" dt="2024-11-27T12:42:59.203" v="4753" actId="20577"/>
          <ac:spMkLst>
            <pc:docMk/>
            <pc:sldMk cId="1830356649" sldId="584"/>
            <ac:spMk id="7" creationId="{7D5C8A1E-F63A-9D7E-E7FD-E53A33E11E36}"/>
          </ac:spMkLst>
        </pc:spChg>
      </pc:sldChg>
      <pc:sldChg chg="modNotesTx">
        <pc:chgData name="Isabel Gumucio" userId="8c68f729-85f8-407c-9648-d4a9234627b4" providerId="ADAL" clId="{0B929ED1-AA36-46BF-832D-6E286938B3C0}" dt="2024-11-26T15:56:46.050" v="2376" actId="20577"/>
        <pc:sldMkLst>
          <pc:docMk/>
          <pc:sldMk cId="4142830245" sldId="589"/>
        </pc:sldMkLst>
      </pc:sldChg>
      <pc:sldChg chg="delSp modSp add mod">
        <pc:chgData name="Isabel Gumucio" userId="8c68f729-85f8-407c-9648-d4a9234627b4" providerId="ADAL" clId="{0B929ED1-AA36-46BF-832D-6E286938B3C0}" dt="2024-11-26T14:29:11.425" v="24" actId="478"/>
        <pc:sldMkLst>
          <pc:docMk/>
          <pc:sldMk cId="127394548" sldId="596"/>
        </pc:sldMkLst>
        <pc:spChg chg="mod">
          <ac:chgData name="Isabel Gumucio" userId="8c68f729-85f8-407c-9648-d4a9234627b4" providerId="ADAL" clId="{0B929ED1-AA36-46BF-832D-6E286938B3C0}" dt="2024-11-26T14:29:03.818" v="20" actId="20577"/>
          <ac:spMkLst>
            <pc:docMk/>
            <pc:sldMk cId="127394548" sldId="596"/>
            <ac:spMk id="2" creationId="{8FF310ED-E25B-3FA5-CC0B-01D5A3D5BB13}"/>
          </ac:spMkLst>
        </pc:spChg>
        <pc:spChg chg="del">
          <ac:chgData name="Isabel Gumucio" userId="8c68f729-85f8-407c-9648-d4a9234627b4" providerId="ADAL" clId="{0B929ED1-AA36-46BF-832D-6E286938B3C0}" dt="2024-11-26T14:29:07.283" v="21" actId="478"/>
          <ac:spMkLst>
            <pc:docMk/>
            <pc:sldMk cId="127394548" sldId="596"/>
            <ac:spMk id="4" creationId="{A0BD7AAD-2073-70E3-87DB-A27480D93009}"/>
          </ac:spMkLst>
        </pc:spChg>
        <pc:spChg chg="del">
          <ac:chgData name="Isabel Gumucio" userId="8c68f729-85f8-407c-9648-d4a9234627b4" providerId="ADAL" clId="{0B929ED1-AA36-46BF-832D-6E286938B3C0}" dt="2024-11-26T14:29:09.947" v="23" actId="478"/>
          <ac:spMkLst>
            <pc:docMk/>
            <pc:sldMk cId="127394548" sldId="596"/>
            <ac:spMk id="6" creationId="{21565BF2-48C1-2C25-6913-C596DA323FD8}"/>
          </ac:spMkLst>
        </pc:spChg>
        <pc:picChg chg="del">
          <ac:chgData name="Isabel Gumucio" userId="8c68f729-85f8-407c-9648-d4a9234627b4" providerId="ADAL" clId="{0B929ED1-AA36-46BF-832D-6E286938B3C0}" dt="2024-11-26T14:29:09.058" v="22" actId="478"/>
          <ac:picMkLst>
            <pc:docMk/>
            <pc:sldMk cId="127394548" sldId="596"/>
            <ac:picMk id="11" creationId="{942722FF-BA5F-0186-4494-3058AAAC1C17}"/>
          </ac:picMkLst>
        </pc:picChg>
        <pc:picChg chg="del">
          <ac:chgData name="Isabel Gumucio" userId="8c68f729-85f8-407c-9648-d4a9234627b4" providerId="ADAL" clId="{0B929ED1-AA36-46BF-832D-6E286938B3C0}" dt="2024-11-26T14:29:11.425" v="24" actId="478"/>
          <ac:picMkLst>
            <pc:docMk/>
            <pc:sldMk cId="127394548" sldId="596"/>
            <ac:picMk id="12" creationId="{6EBAA01A-F55A-9ECA-592F-89E3C8EA626C}"/>
          </ac:picMkLst>
        </pc:picChg>
      </pc:sldChg>
      <pc:sldChg chg="addSp delSp add del setBg delDesignElem">
        <pc:chgData name="Isabel Gumucio" userId="8c68f729-85f8-407c-9648-d4a9234627b4" providerId="ADAL" clId="{0B929ED1-AA36-46BF-832D-6E286938B3C0}" dt="2024-11-26T14:37:13.325" v="30"/>
        <pc:sldMkLst>
          <pc:docMk/>
          <pc:sldMk cId="404827896" sldId="597"/>
        </pc:sldMkLst>
        <pc:spChg chg="add del">
          <ac:chgData name="Isabel Gumucio" userId="8c68f729-85f8-407c-9648-d4a9234627b4" providerId="ADAL" clId="{0B929ED1-AA36-46BF-832D-6E286938B3C0}" dt="2024-11-26T14:37:13.325" v="30"/>
          <ac:spMkLst>
            <pc:docMk/>
            <pc:sldMk cId="404827896" sldId="597"/>
            <ac:spMk id="16" creationId="{2515456E-B1B1-48C1-8164-7E567F5D40D4}"/>
          </ac:spMkLst>
        </pc:spChg>
        <pc:spChg chg="add del">
          <ac:chgData name="Isabel Gumucio" userId="8c68f729-85f8-407c-9648-d4a9234627b4" providerId="ADAL" clId="{0B929ED1-AA36-46BF-832D-6E286938B3C0}" dt="2024-11-26T14:37:13.325" v="30"/>
          <ac:spMkLst>
            <pc:docMk/>
            <pc:sldMk cId="404827896" sldId="597"/>
            <ac:spMk id="18" creationId="{5ACE1903-CB02-4CD2-9D19-41ECD819D46E}"/>
          </ac:spMkLst>
        </pc:spChg>
        <pc:spChg chg="add del">
          <ac:chgData name="Isabel Gumucio" userId="8c68f729-85f8-407c-9648-d4a9234627b4" providerId="ADAL" clId="{0B929ED1-AA36-46BF-832D-6E286938B3C0}" dt="2024-11-26T14:37:13.325" v="30"/>
          <ac:spMkLst>
            <pc:docMk/>
            <pc:sldMk cId="404827896" sldId="597"/>
            <ac:spMk id="20" creationId="{0AC3A952-2574-44E9-9C98-DBC27EE14160}"/>
          </ac:spMkLst>
        </pc:spChg>
      </pc:sldChg>
      <pc:sldChg chg="modSp mod">
        <pc:chgData name="Isabel Gumucio" userId="8c68f729-85f8-407c-9648-d4a9234627b4" providerId="ADAL" clId="{0B929ED1-AA36-46BF-832D-6E286938B3C0}" dt="2024-11-27T12:42:25.875" v="4749" actId="20577"/>
        <pc:sldMkLst>
          <pc:docMk/>
          <pc:sldMk cId="1853455425" sldId="597"/>
        </pc:sldMkLst>
        <pc:spChg chg="mod">
          <ac:chgData name="Isabel Gumucio" userId="8c68f729-85f8-407c-9648-d4a9234627b4" providerId="ADAL" clId="{0B929ED1-AA36-46BF-832D-6E286938B3C0}" dt="2024-11-27T12:42:25.875" v="4749" actId="20577"/>
          <ac:spMkLst>
            <pc:docMk/>
            <pc:sldMk cId="1853455425" sldId="597"/>
            <ac:spMk id="6" creationId="{0738EFCD-2E68-726D-9B69-86CE73F6E560}"/>
          </ac:spMkLst>
        </pc:spChg>
        <pc:spChg chg="mod">
          <ac:chgData name="Isabel Gumucio" userId="8c68f729-85f8-407c-9648-d4a9234627b4" providerId="ADAL" clId="{0B929ED1-AA36-46BF-832D-6E286938B3C0}" dt="2024-11-26T15:07:17.554" v="680" actId="20577"/>
          <ac:spMkLst>
            <pc:docMk/>
            <pc:sldMk cId="1853455425" sldId="597"/>
            <ac:spMk id="8" creationId="{B8285A38-21DF-FA87-2504-743FAB885697}"/>
          </ac:spMkLst>
        </pc:spChg>
      </pc:sldChg>
      <pc:sldChg chg="addSp delSp add del setBg delDesignElem">
        <pc:chgData name="Isabel Gumucio" userId="8c68f729-85f8-407c-9648-d4a9234627b4" providerId="ADAL" clId="{0B929ED1-AA36-46BF-832D-6E286938B3C0}" dt="2024-11-26T14:36:38.064" v="27"/>
        <pc:sldMkLst>
          <pc:docMk/>
          <pc:sldMk cId="2425762374" sldId="597"/>
        </pc:sldMkLst>
        <pc:spChg chg="add del">
          <ac:chgData name="Isabel Gumucio" userId="8c68f729-85f8-407c-9648-d4a9234627b4" providerId="ADAL" clId="{0B929ED1-AA36-46BF-832D-6E286938B3C0}" dt="2024-11-26T14:36:38.064" v="27"/>
          <ac:spMkLst>
            <pc:docMk/>
            <pc:sldMk cId="2425762374" sldId="597"/>
            <ac:spMk id="16" creationId="{2515456E-B1B1-48C1-8164-7E567F5D40D4}"/>
          </ac:spMkLst>
        </pc:spChg>
        <pc:spChg chg="add del">
          <ac:chgData name="Isabel Gumucio" userId="8c68f729-85f8-407c-9648-d4a9234627b4" providerId="ADAL" clId="{0B929ED1-AA36-46BF-832D-6E286938B3C0}" dt="2024-11-26T14:36:38.064" v="27"/>
          <ac:spMkLst>
            <pc:docMk/>
            <pc:sldMk cId="2425762374" sldId="597"/>
            <ac:spMk id="18" creationId="{5ACE1903-CB02-4CD2-9D19-41ECD819D46E}"/>
          </ac:spMkLst>
        </pc:spChg>
        <pc:spChg chg="add del">
          <ac:chgData name="Isabel Gumucio" userId="8c68f729-85f8-407c-9648-d4a9234627b4" providerId="ADAL" clId="{0B929ED1-AA36-46BF-832D-6E286938B3C0}" dt="2024-11-26T14:36:38.064" v="27"/>
          <ac:spMkLst>
            <pc:docMk/>
            <pc:sldMk cId="2425762374" sldId="597"/>
            <ac:spMk id="20" creationId="{0AC3A952-2574-44E9-9C98-DBC27EE14160}"/>
          </ac:spMkLst>
        </pc:spChg>
      </pc:sldChg>
      <pc:sldChg chg="addSp delSp modSp add mod ord modNotesTx">
        <pc:chgData name="Isabel Gumucio" userId="8c68f729-85f8-407c-9648-d4a9234627b4" providerId="ADAL" clId="{0B929ED1-AA36-46BF-832D-6E286938B3C0}" dt="2024-11-26T15:57:06.896" v="2396" actId="20577"/>
        <pc:sldMkLst>
          <pc:docMk/>
          <pc:sldMk cId="1391968452" sldId="598"/>
        </pc:sldMkLst>
        <pc:spChg chg="del">
          <ac:chgData name="Isabel Gumucio" userId="8c68f729-85f8-407c-9648-d4a9234627b4" providerId="ADAL" clId="{0B929ED1-AA36-46BF-832D-6E286938B3C0}" dt="2024-11-26T15:22:12.114" v="837" actId="478"/>
          <ac:spMkLst>
            <pc:docMk/>
            <pc:sldMk cId="1391968452" sldId="598"/>
            <ac:spMk id="2" creationId="{8D90EC0A-C99D-459A-AC6F-B41FF3632229}"/>
          </ac:spMkLst>
        </pc:spChg>
        <pc:spChg chg="add del mod">
          <ac:chgData name="Isabel Gumucio" userId="8c68f729-85f8-407c-9648-d4a9234627b4" providerId="ADAL" clId="{0B929ED1-AA36-46BF-832D-6E286938B3C0}" dt="2024-11-26T15:22:41.075" v="846" actId="122"/>
          <ac:spMkLst>
            <pc:docMk/>
            <pc:sldMk cId="1391968452" sldId="598"/>
            <ac:spMk id="4" creationId="{2A406C8D-59D9-48F7-53D9-73595BADEA0D}"/>
          </ac:spMkLst>
        </pc:spChg>
        <pc:spChg chg="del">
          <ac:chgData name="Isabel Gumucio" userId="8c68f729-85f8-407c-9648-d4a9234627b4" providerId="ADAL" clId="{0B929ED1-AA36-46BF-832D-6E286938B3C0}" dt="2024-11-26T15:22:20.783" v="840" actId="478"/>
          <ac:spMkLst>
            <pc:docMk/>
            <pc:sldMk cId="1391968452" sldId="598"/>
            <ac:spMk id="7" creationId="{7D5C8A1E-F63A-9D7E-E7FD-E53A33E11E36}"/>
          </ac:spMkLst>
        </pc:spChg>
        <pc:spChg chg="add del mod">
          <ac:chgData name="Isabel Gumucio" userId="8c68f729-85f8-407c-9648-d4a9234627b4" providerId="ADAL" clId="{0B929ED1-AA36-46BF-832D-6E286938B3C0}" dt="2024-11-26T15:22:23.055" v="841" actId="478"/>
          <ac:spMkLst>
            <pc:docMk/>
            <pc:sldMk cId="1391968452" sldId="598"/>
            <ac:spMk id="8" creationId="{6AAA1347-D5C9-9DD8-67FC-572A3A30D21E}"/>
          </ac:spMkLst>
        </pc:spChg>
      </pc:sldChg>
      <pc:sldChg chg="add del">
        <pc:chgData name="Isabel Gumucio" userId="8c68f729-85f8-407c-9648-d4a9234627b4" providerId="ADAL" clId="{0B929ED1-AA36-46BF-832D-6E286938B3C0}" dt="2024-11-26T15:22:28.109" v="843"/>
        <pc:sldMkLst>
          <pc:docMk/>
          <pc:sldMk cId="1729228840" sldId="599"/>
        </pc:sldMkLst>
      </pc:sldChg>
    </pc:docChg>
  </pc:docChgLst>
  <pc:docChgLst>
    <pc:chgData name="Emma Cedervall" userId="0a49c7c0-099b-4c6f-88fe-89b2f1dcccce" providerId="ADAL" clId="{7248FBCC-50EA-4A51-B452-1457CE94365C}"/>
    <pc:docChg chg="undo custSel addSld modSld sldOrd">
      <pc:chgData name="Emma Cedervall" userId="0a49c7c0-099b-4c6f-88fe-89b2f1dcccce" providerId="ADAL" clId="{7248FBCC-50EA-4A51-B452-1457CE94365C}" dt="2024-11-26T14:37:39.482" v="107" actId="20577"/>
      <pc:docMkLst>
        <pc:docMk/>
      </pc:docMkLst>
      <pc:sldChg chg="modSp mod">
        <pc:chgData name="Emma Cedervall" userId="0a49c7c0-099b-4c6f-88fe-89b2f1dcccce" providerId="ADAL" clId="{7248FBCC-50EA-4A51-B452-1457CE94365C}" dt="2024-11-26T13:15:35.660" v="53" actId="20577"/>
        <pc:sldMkLst>
          <pc:docMk/>
          <pc:sldMk cId="3359186830" sldId="582"/>
        </pc:sldMkLst>
        <pc:spChg chg="mod">
          <ac:chgData name="Emma Cedervall" userId="0a49c7c0-099b-4c6f-88fe-89b2f1dcccce" providerId="ADAL" clId="{7248FBCC-50EA-4A51-B452-1457CE94365C}" dt="2024-11-26T13:15:35.660" v="53" actId="20577"/>
          <ac:spMkLst>
            <pc:docMk/>
            <pc:sldMk cId="3359186830" sldId="582"/>
            <ac:spMk id="8" creationId="{4D233530-5D83-CDE8-863A-4E34CA1B0E6E}"/>
          </ac:spMkLst>
        </pc:spChg>
      </pc:sldChg>
      <pc:sldChg chg="addSp delSp modSp mod setBg">
        <pc:chgData name="Emma Cedervall" userId="0a49c7c0-099b-4c6f-88fe-89b2f1dcccce" providerId="ADAL" clId="{7248FBCC-50EA-4A51-B452-1457CE94365C}" dt="2024-11-26T14:31:40.983" v="93" actId="26606"/>
        <pc:sldMkLst>
          <pc:docMk/>
          <pc:sldMk cId="127394548" sldId="596"/>
        </pc:sldMkLst>
        <pc:spChg chg="mod">
          <ac:chgData name="Emma Cedervall" userId="0a49c7c0-099b-4c6f-88fe-89b2f1dcccce" providerId="ADAL" clId="{7248FBCC-50EA-4A51-B452-1457CE94365C}" dt="2024-11-26T14:31:40.983" v="93" actId="26606"/>
          <ac:spMkLst>
            <pc:docMk/>
            <pc:sldMk cId="127394548" sldId="596"/>
            <ac:spMk id="2" creationId="{8FF310ED-E25B-3FA5-CC0B-01D5A3D5BB13}"/>
          </ac:spMkLst>
        </pc:spChg>
        <pc:spChg chg="add mod">
          <ac:chgData name="Emma Cedervall" userId="0a49c7c0-099b-4c6f-88fe-89b2f1dcccce" providerId="ADAL" clId="{7248FBCC-50EA-4A51-B452-1457CE94365C}" dt="2024-11-26T14:28:51.993" v="54" actId="478"/>
          <ac:spMkLst>
            <pc:docMk/>
            <pc:sldMk cId="127394548" sldId="596"/>
            <ac:spMk id="4" creationId="{A0BD7AAD-2073-70E3-87DB-A27480D93009}"/>
          </ac:spMkLst>
        </pc:spChg>
        <pc:spChg chg="add del">
          <ac:chgData name="Emma Cedervall" userId="0a49c7c0-099b-4c6f-88fe-89b2f1dcccce" providerId="ADAL" clId="{7248FBCC-50EA-4A51-B452-1457CE94365C}" dt="2024-11-26T14:30:41.920" v="61" actId="26606"/>
          <ac:spMkLst>
            <pc:docMk/>
            <pc:sldMk cId="127394548" sldId="596"/>
            <ac:spMk id="9" creationId="{D4771268-CB57-404A-9271-370EB28F6090}"/>
          </ac:spMkLst>
        </pc:spChg>
        <pc:spChg chg="add del">
          <ac:chgData name="Emma Cedervall" userId="0a49c7c0-099b-4c6f-88fe-89b2f1dcccce" providerId="ADAL" clId="{7248FBCC-50EA-4A51-B452-1457CE94365C}" dt="2024-11-26T14:30:43.135" v="63" actId="26606"/>
          <ac:spMkLst>
            <pc:docMk/>
            <pc:sldMk cId="127394548" sldId="596"/>
            <ac:spMk id="13" creationId="{BCED4D40-4B67-4331-AC48-79B82B4A47D8}"/>
          </ac:spMkLst>
        </pc:spChg>
        <pc:spChg chg="add del">
          <ac:chgData name="Emma Cedervall" userId="0a49c7c0-099b-4c6f-88fe-89b2f1dcccce" providerId="ADAL" clId="{7248FBCC-50EA-4A51-B452-1457CE94365C}" dt="2024-11-26T14:30:43.135" v="63" actId="26606"/>
          <ac:spMkLst>
            <pc:docMk/>
            <pc:sldMk cId="127394548" sldId="596"/>
            <ac:spMk id="14" creationId="{670CEDEF-4F34-412E-84EE-329C1E936AF5}"/>
          </ac:spMkLst>
        </pc:spChg>
        <pc:spChg chg="add del">
          <ac:chgData name="Emma Cedervall" userId="0a49c7c0-099b-4c6f-88fe-89b2f1dcccce" providerId="ADAL" clId="{7248FBCC-50EA-4A51-B452-1457CE94365C}" dt="2024-11-26T14:30:45.223" v="65" actId="26606"/>
          <ac:spMkLst>
            <pc:docMk/>
            <pc:sldMk cId="127394548" sldId="596"/>
            <ac:spMk id="16" creationId="{53F29798-D584-4792-9B62-3F5F5C36D619}"/>
          </ac:spMkLst>
        </pc:spChg>
        <pc:spChg chg="add del">
          <ac:chgData name="Emma Cedervall" userId="0a49c7c0-099b-4c6f-88fe-89b2f1dcccce" providerId="ADAL" clId="{7248FBCC-50EA-4A51-B452-1457CE94365C}" dt="2024-11-26T14:30:46.502" v="67" actId="26606"/>
          <ac:spMkLst>
            <pc:docMk/>
            <pc:sldMk cId="127394548" sldId="596"/>
            <ac:spMk id="18" creationId="{A4AC5506-6312-4701-8D3C-40187889A947}"/>
          </ac:spMkLst>
        </pc:spChg>
        <pc:spChg chg="add del">
          <ac:chgData name="Emma Cedervall" userId="0a49c7c0-099b-4c6f-88fe-89b2f1dcccce" providerId="ADAL" clId="{7248FBCC-50EA-4A51-B452-1457CE94365C}" dt="2024-11-26T14:30:47.845" v="69" actId="26606"/>
          <ac:spMkLst>
            <pc:docMk/>
            <pc:sldMk cId="127394548" sldId="596"/>
            <ac:spMk id="20" creationId="{A8384FB5-9ADC-4DDC-881B-597D56F5B15D}"/>
          </ac:spMkLst>
        </pc:spChg>
        <pc:spChg chg="add del">
          <ac:chgData name="Emma Cedervall" userId="0a49c7c0-099b-4c6f-88fe-89b2f1dcccce" providerId="ADAL" clId="{7248FBCC-50EA-4A51-B452-1457CE94365C}" dt="2024-11-26T14:30:47.845" v="69" actId="26606"/>
          <ac:spMkLst>
            <pc:docMk/>
            <pc:sldMk cId="127394548" sldId="596"/>
            <ac:spMk id="21" creationId="{1199E1B1-A8C0-4FE8-A5A8-1CB41D69F857}"/>
          </ac:spMkLst>
        </pc:spChg>
        <pc:spChg chg="add del">
          <ac:chgData name="Emma Cedervall" userId="0a49c7c0-099b-4c6f-88fe-89b2f1dcccce" providerId="ADAL" clId="{7248FBCC-50EA-4A51-B452-1457CE94365C}" dt="2024-11-26T14:30:47.845" v="69" actId="26606"/>
          <ac:spMkLst>
            <pc:docMk/>
            <pc:sldMk cId="127394548" sldId="596"/>
            <ac:spMk id="22" creationId="{84A8DE83-DE75-4B41-9DB4-A7EC0B0DEC0B}"/>
          </ac:spMkLst>
        </pc:spChg>
        <pc:spChg chg="add del">
          <ac:chgData name="Emma Cedervall" userId="0a49c7c0-099b-4c6f-88fe-89b2f1dcccce" providerId="ADAL" clId="{7248FBCC-50EA-4A51-B452-1457CE94365C}" dt="2024-11-26T14:30:47.845" v="69" actId="26606"/>
          <ac:spMkLst>
            <pc:docMk/>
            <pc:sldMk cId="127394548" sldId="596"/>
            <ac:spMk id="23" creationId="{A7009A0A-BEF5-4EAC-AF15-E4F9F002E239}"/>
          </ac:spMkLst>
        </pc:spChg>
        <pc:spChg chg="add del">
          <ac:chgData name="Emma Cedervall" userId="0a49c7c0-099b-4c6f-88fe-89b2f1dcccce" providerId="ADAL" clId="{7248FBCC-50EA-4A51-B452-1457CE94365C}" dt="2024-11-26T14:30:49.543" v="71" actId="26606"/>
          <ac:spMkLst>
            <pc:docMk/>
            <pc:sldMk cId="127394548" sldId="596"/>
            <ac:spMk id="25" creationId="{D4771268-CB57-404A-9271-370EB28F6090}"/>
          </ac:spMkLst>
        </pc:spChg>
        <pc:spChg chg="add del">
          <ac:chgData name="Emma Cedervall" userId="0a49c7c0-099b-4c6f-88fe-89b2f1dcccce" providerId="ADAL" clId="{7248FBCC-50EA-4A51-B452-1457CE94365C}" dt="2024-11-26T14:30:50.955" v="73" actId="26606"/>
          <ac:spMkLst>
            <pc:docMk/>
            <pc:sldMk cId="127394548" sldId="596"/>
            <ac:spMk id="27" creationId="{F0DCC097-1DB8-4B6D-85D0-6FBA0E1CA4BA}"/>
          </ac:spMkLst>
        </pc:spChg>
        <pc:spChg chg="add del">
          <ac:chgData name="Emma Cedervall" userId="0a49c7c0-099b-4c6f-88fe-89b2f1dcccce" providerId="ADAL" clId="{7248FBCC-50EA-4A51-B452-1457CE94365C}" dt="2024-11-26T14:30:50.955" v="73" actId="26606"/>
          <ac:spMkLst>
            <pc:docMk/>
            <pc:sldMk cId="127394548" sldId="596"/>
            <ac:spMk id="28" creationId="{E0B58608-23C8-4441-994D-C6823EEE1DB7}"/>
          </ac:spMkLst>
        </pc:spChg>
        <pc:spChg chg="add del">
          <ac:chgData name="Emma Cedervall" userId="0a49c7c0-099b-4c6f-88fe-89b2f1dcccce" providerId="ADAL" clId="{7248FBCC-50EA-4A51-B452-1457CE94365C}" dt="2024-11-26T14:30:52.604" v="75" actId="26606"/>
          <ac:spMkLst>
            <pc:docMk/>
            <pc:sldMk cId="127394548" sldId="596"/>
            <ac:spMk id="30" creationId="{D12DDE76-C203-4047-9998-63900085B5E8}"/>
          </ac:spMkLst>
        </pc:spChg>
        <pc:spChg chg="add del">
          <ac:chgData name="Emma Cedervall" userId="0a49c7c0-099b-4c6f-88fe-89b2f1dcccce" providerId="ADAL" clId="{7248FBCC-50EA-4A51-B452-1457CE94365C}" dt="2024-11-26T14:30:59.375" v="77" actId="26606"/>
          <ac:spMkLst>
            <pc:docMk/>
            <pc:sldMk cId="127394548" sldId="596"/>
            <ac:spMk id="32" creationId="{6753252F-4873-4F63-801D-CC719279A7D5}"/>
          </ac:spMkLst>
        </pc:spChg>
        <pc:spChg chg="add del">
          <ac:chgData name="Emma Cedervall" userId="0a49c7c0-099b-4c6f-88fe-89b2f1dcccce" providerId="ADAL" clId="{7248FBCC-50EA-4A51-B452-1457CE94365C}" dt="2024-11-26T14:30:59.375" v="77" actId="26606"/>
          <ac:spMkLst>
            <pc:docMk/>
            <pc:sldMk cId="127394548" sldId="596"/>
            <ac:spMk id="33" creationId="{047C8CCB-F95D-4249-92DD-651249D3535A}"/>
          </ac:spMkLst>
        </pc:spChg>
        <pc:spChg chg="add del">
          <ac:chgData name="Emma Cedervall" userId="0a49c7c0-099b-4c6f-88fe-89b2f1dcccce" providerId="ADAL" clId="{7248FBCC-50EA-4A51-B452-1457CE94365C}" dt="2024-11-26T14:31:02.377" v="79" actId="26606"/>
          <ac:spMkLst>
            <pc:docMk/>
            <pc:sldMk cId="127394548" sldId="596"/>
            <ac:spMk id="35" creationId="{F0DCC097-1DB8-4B6D-85D0-6FBA0E1CA4BA}"/>
          </ac:spMkLst>
        </pc:spChg>
        <pc:spChg chg="add del">
          <ac:chgData name="Emma Cedervall" userId="0a49c7c0-099b-4c6f-88fe-89b2f1dcccce" providerId="ADAL" clId="{7248FBCC-50EA-4A51-B452-1457CE94365C}" dt="2024-11-26T14:31:02.377" v="79" actId="26606"/>
          <ac:spMkLst>
            <pc:docMk/>
            <pc:sldMk cId="127394548" sldId="596"/>
            <ac:spMk id="36" creationId="{E0B58608-23C8-4441-994D-C6823EEE1DB7}"/>
          </ac:spMkLst>
        </pc:spChg>
        <pc:spChg chg="add del">
          <ac:chgData name="Emma Cedervall" userId="0a49c7c0-099b-4c6f-88fe-89b2f1dcccce" providerId="ADAL" clId="{7248FBCC-50EA-4A51-B452-1457CE94365C}" dt="2024-11-26T14:31:03.519" v="81" actId="26606"/>
          <ac:spMkLst>
            <pc:docMk/>
            <pc:sldMk cId="127394548" sldId="596"/>
            <ac:spMk id="38" creationId="{D4771268-CB57-404A-9271-370EB28F6090}"/>
          </ac:spMkLst>
        </pc:spChg>
        <pc:spChg chg="add del">
          <ac:chgData name="Emma Cedervall" userId="0a49c7c0-099b-4c6f-88fe-89b2f1dcccce" providerId="ADAL" clId="{7248FBCC-50EA-4A51-B452-1457CE94365C}" dt="2024-11-26T14:31:05.500" v="83" actId="26606"/>
          <ac:spMkLst>
            <pc:docMk/>
            <pc:sldMk cId="127394548" sldId="596"/>
            <ac:spMk id="40" creationId="{A8384FB5-9ADC-4DDC-881B-597D56F5B15D}"/>
          </ac:spMkLst>
        </pc:spChg>
        <pc:spChg chg="add del">
          <ac:chgData name="Emma Cedervall" userId="0a49c7c0-099b-4c6f-88fe-89b2f1dcccce" providerId="ADAL" clId="{7248FBCC-50EA-4A51-B452-1457CE94365C}" dt="2024-11-26T14:31:05.500" v="83" actId="26606"/>
          <ac:spMkLst>
            <pc:docMk/>
            <pc:sldMk cId="127394548" sldId="596"/>
            <ac:spMk id="41" creationId="{1199E1B1-A8C0-4FE8-A5A8-1CB41D69F857}"/>
          </ac:spMkLst>
        </pc:spChg>
        <pc:spChg chg="add del">
          <ac:chgData name="Emma Cedervall" userId="0a49c7c0-099b-4c6f-88fe-89b2f1dcccce" providerId="ADAL" clId="{7248FBCC-50EA-4A51-B452-1457CE94365C}" dt="2024-11-26T14:31:05.500" v="83" actId="26606"/>
          <ac:spMkLst>
            <pc:docMk/>
            <pc:sldMk cId="127394548" sldId="596"/>
            <ac:spMk id="42" creationId="{84A8DE83-DE75-4B41-9DB4-A7EC0B0DEC0B}"/>
          </ac:spMkLst>
        </pc:spChg>
        <pc:spChg chg="add del">
          <ac:chgData name="Emma Cedervall" userId="0a49c7c0-099b-4c6f-88fe-89b2f1dcccce" providerId="ADAL" clId="{7248FBCC-50EA-4A51-B452-1457CE94365C}" dt="2024-11-26T14:31:05.500" v="83" actId="26606"/>
          <ac:spMkLst>
            <pc:docMk/>
            <pc:sldMk cId="127394548" sldId="596"/>
            <ac:spMk id="43" creationId="{A7009A0A-BEF5-4EAC-AF15-E4F9F002E239}"/>
          </ac:spMkLst>
        </pc:spChg>
        <pc:spChg chg="add del">
          <ac:chgData name="Emma Cedervall" userId="0a49c7c0-099b-4c6f-88fe-89b2f1dcccce" providerId="ADAL" clId="{7248FBCC-50EA-4A51-B452-1457CE94365C}" dt="2024-11-26T14:31:07.899" v="85" actId="26606"/>
          <ac:spMkLst>
            <pc:docMk/>
            <pc:sldMk cId="127394548" sldId="596"/>
            <ac:spMk id="45" creationId="{BCED4D40-4B67-4331-AC48-79B82B4A47D8}"/>
          </ac:spMkLst>
        </pc:spChg>
        <pc:spChg chg="add del">
          <ac:chgData name="Emma Cedervall" userId="0a49c7c0-099b-4c6f-88fe-89b2f1dcccce" providerId="ADAL" clId="{7248FBCC-50EA-4A51-B452-1457CE94365C}" dt="2024-11-26T14:31:07.899" v="85" actId="26606"/>
          <ac:spMkLst>
            <pc:docMk/>
            <pc:sldMk cId="127394548" sldId="596"/>
            <ac:spMk id="46" creationId="{670CEDEF-4F34-412E-84EE-329C1E936AF5}"/>
          </ac:spMkLst>
        </pc:spChg>
        <pc:spChg chg="add del">
          <ac:chgData name="Emma Cedervall" userId="0a49c7c0-099b-4c6f-88fe-89b2f1dcccce" providerId="ADAL" clId="{7248FBCC-50EA-4A51-B452-1457CE94365C}" dt="2024-11-26T14:31:10.161" v="87" actId="26606"/>
          <ac:spMkLst>
            <pc:docMk/>
            <pc:sldMk cId="127394548" sldId="596"/>
            <ac:spMk id="48" creationId="{53F29798-D584-4792-9B62-3F5F5C36D619}"/>
          </ac:spMkLst>
        </pc:spChg>
        <pc:spChg chg="add del">
          <ac:chgData name="Emma Cedervall" userId="0a49c7c0-099b-4c6f-88fe-89b2f1dcccce" providerId="ADAL" clId="{7248FBCC-50EA-4A51-B452-1457CE94365C}" dt="2024-11-26T14:31:40.983" v="93" actId="26606"/>
          <ac:spMkLst>
            <pc:docMk/>
            <pc:sldMk cId="127394548" sldId="596"/>
            <ac:spMk id="50" creationId="{D4771268-CB57-404A-9271-370EB28F6090}"/>
          </ac:spMkLst>
        </pc:spChg>
        <pc:picChg chg="add mod">
          <ac:chgData name="Emma Cedervall" userId="0a49c7c0-099b-4c6f-88fe-89b2f1dcccce" providerId="ADAL" clId="{7248FBCC-50EA-4A51-B452-1457CE94365C}" dt="2024-11-26T14:31:40.983" v="93" actId="26606"/>
          <ac:picMkLst>
            <pc:docMk/>
            <pc:sldMk cId="127394548" sldId="596"/>
            <ac:picMk id="7" creationId="{87F09AF0-E853-2926-7AA5-1A098DCA0043}"/>
          </ac:picMkLst>
        </pc:picChg>
        <pc:picChg chg="del">
          <ac:chgData name="Emma Cedervall" userId="0a49c7c0-099b-4c6f-88fe-89b2f1dcccce" providerId="ADAL" clId="{7248FBCC-50EA-4A51-B452-1457CE94365C}" dt="2024-11-26T14:28:51.993" v="54" actId="478"/>
          <ac:picMkLst>
            <pc:docMk/>
            <pc:sldMk cId="127394548" sldId="596"/>
            <ac:picMk id="10" creationId="{47A64133-C6DF-F1E0-1BE7-80C29C943F00}"/>
          </ac:picMkLst>
        </pc:picChg>
      </pc:sldChg>
      <pc:sldChg chg="modSp add mod ord">
        <pc:chgData name="Emma Cedervall" userId="0a49c7c0-099b-4c6f-88fe-89b2f1dcccce" providerId="ADAL" clId="{7248FBCC-50EA-4A51-B452-1457CE94365C}" dt="2024-11-26T14:37:39.482" v="107" actId="20577"/>
        <pc:sldMkLst>
          <pc:docMk/>
          <pc:sldMk cId="1853455425" sldId="597"/>
        </pc:sldMkLst>
        <pc:spChg chg="mod">
          <ac:chgData name="Emma Cedervall" userId="0a49c7c0-099b-4c6f-88fe-89b2f1dcccce" providerId="ADAL" clId="{7248FBCC-50EA-4A51-B452-1457CE94365C}" dt="2024-11-26T14:37:39.482" v="107" actId="20577"/>
          <ac:spMkLst>
            <pc:docMk/>
            <pc:sldMk cId="1853455425" sldId="597"/>
            <ac:spMk id="6" creationId="{0738EFCD-2E68-726D-9B69-86CE73F6E560}"/>
          </ac:spMkLst>
        </pc:spChg>
        <pc:spChg chg="mod">
          <ac:chgData name="Emma Cedervall" userId="0a49c7c0-099b-4c6f-88fe-89b2f1dcccce" providerId="ADAL" clId="{7248FBCC-50EA-4A51-B452-1457CE94365C}" dt="2024-11-26T14:37:35.827" v="106" actId="20577"/>
          <ac:spMkLst>
            <pc:docMk/>
            <pc:sldMk cId="1853455425" sldId="597"/>
            <ac:spMk id="8" creationId="{B8285A38-21DF-FA87-2504-743FAB885697}"/>
          </ac:spMkLst>
        </pc:spChg>
      </pc:sldChg>
    </pc:docChg>
  </pc:docChgLst>
  <pc:docChgLst>
    <pc:chgData name="Angelica Olofsson Fernandez" userId="ce698ed2-e0d9-447d-9759-99f79b696a68" providerId="ADAL" clId="{B219392C-F216-4ADA-B22E-C7C78019D523}"/>
    <pc:docChg chg="undo custSel addSld delSld modSld sldOrd">
      <pc:chgData name="Angelica Olofsson Fernandez" userId="ce698ed2-e0d9-447d-9759-99f79b696a68" providerId="ADAL" clId="{B219392C-F216-4ADA-B22E-C7C78019D523}" dt="2024-11-27T12:43:57.400" v="865" actId="26606"/>
      <pc:docMkLst>
        <pc:docMk/>
      </pc:docMkLst>
      <pc:sldChg chg="add del">
        <pc:chgData name="Angelica Olofsson Fernandez" userId="ce698ed2-e0d9-447d-9759-99f79b696a68" providerId="ADAL" clId="{B219392C-F216-4ADA-B22E-C7C78019D523}" dt="2024-11-25T08:23:50.922" v="360" actId="47"/>
        <pc:sldMkLst>
          <pc:docMk/>
          <pc:sldMk cId="2080268167" sldId="256"/>
        </pc:sldMkLst>
      </pc:sldChg>
      <pc:sldChg chg="modSp mod ord">
        <pc:chgData name="Angelica Olofsson Fernandez" userId="ce698ed2-e0d9-447d-9759-99f79b696a68" providerId="ADAL" clId="{B219392C-F216-4ADA-B22E-C7C78019D523}" dt="2024-11-25T08:32:32.651" v="500" actId="113"/>
        <pc:sldMkLst>
          <pc:docMk/>
          <pc:sldMk cId="1866398452" sldId="268"/>
        </pc:sldMkLst>
        <pc:spChg chg="mod">
          <ac:chgData name="Angelica Olofsson Fernandez" userId="ce698ed2-e0d9-447d-9759-99f79b696a68" providerId="ADAL" clId="{B219392C-F216-4ADA-B22E-C7C78019D523}" dt="2024-11-25T08:32:32.651" v="500" actId="113"/>
          <ac:spMkLst>
            <pc:docMk/>
            <pc:sldMk cId="1866398452" sldId="268"/>
            <ac:spMk id="8" creationId="{B8285A38-21DF-FA87-2504-743FAB885697}"/>
          </ac:spMkLst>
        </pc:spChg>
        <pc:spChg chg="mod">
          <ac:chgData name="Angelica Olofsson Fernandez" userId="ce698ed2-e0d9-447d-9759-99f79b696a68" providerId="ADAL" clId="{B219392C-F216-4ADA-B22E-C7C78019D523}" dt="2024-11-25T08:32:20.832" v="495" actId="21"/>
          <ac:spMkLst>
            <pc:docMk/>
            <pc:sldMk cId="1866398452" sldId="268"/>
            <ac:spMk id="11" creationId="{355E7A77-7FF3-EBCB-7BCB-B17AB9E47044}"/>
          </ac:spMkLst>
        </pc:spChg>
      </pc:sldChg>
      <pc:sldChg chg="modSp add mod">
        <pc:chgData name="Angelica Olofsson Fernandez" userId="ce698ed2-e0d9-447d-9759-99f79b696a68" providerId="ADAL" clId="{B219392C-F216-4ADA-B22E-C7C78019D523}" dt="2024-11-27T11:50:38.945" v="764" actId="14100"/>
        <pc:sldMkLst>
          <pc:docMk/>
          <pc:sldMk cId="3411957841" sldId="380"/>
        </pc:sldMkLst>
        <pc:spChg chg="mod">
          <ac:chgData name="Angelica Olofsson Fernandez" userId="ce698ed2-e0d9-447d-9759-99f79b696a68" providerId="ADAL" clId="{B219392C-F216-4ADA-B22E-C7C78019D523}" dt="2024-11-25T08:22:59.484" v="352" actId="20577"/>
          <ac:spMkLst>
            <pc:docMk/>
            <pc:sldMk cId="3411957841" sldId="380"/>
            <ac:spMk id="2" creationId="{8FF310ED-E25B-3FA5-CC0B-01D5A3D5BB13}"/>
          </ac:spMkLst>
        </pc:spChg>
        <pc:picChg chg="mod">
          <ac:chgData name="Angelica Olofsson Fernandez" userId="ce698ed2-e0d9-447d-9759-99f79b696a68" providerId="ADAL" clId="{B219392C-F216-4ADA-B22E-C7C78019D523}" dt="2024-11-25T08:23:30.401" v="357" actId="1076"/>
          <ac:picMkLst>
            <pc:docMk/>
            <pc:sldMk cId="3411957841" sldId="380"/>
            <ac:picMk id="10" creationId="{47A64133-C6DF-F1E0-1BE7-80C29C943F00}"/>
          </ac:picMkLst>
        </pc:picChg>
        <pc:picChg chg="mod">
          <ac:chgData name="Angelica Olofsson Fernandez" userId="ce698ed2-e0d9-447d-9759-99f79b696a68" providerId="ADAL" clId="{B219392C-F216-4ADA-B22E-C7C78019D523}" dt="2024-11-25T08:23:36.780" v="358" actId="1076"/>
          <ac:picMkLst>
            <pc:docMk/>
            <pc:sldMk cId="3411957841" sldId="380"/>
            <ac:picMk id="11" creationId="{942722FF-BA5F-0186-4494-3058AAAC1C17}"/>
          </ac:picMkLst>
        </pc:picChg>
        <pc:picChg chg="mod">
          <ac:chgData name="Angelica Olofsson Fernandez" userId="ce698ed2-e0d9-447d-9759-99f79b696a68" providerId="ADAL" clId="{B219392C-F216-4ADA-B22E-C7C78019D523}" dt="2024-11-27T11:50:38.945" v="764" actId="14100"/>
          <ac:picMkLst>
            <pc:docMk/>
            <pc:sldMk cId="3411957841" sldId="380"/>
            <ac:picMk id="12" creationId="{6EBAA01A-F55A-9ECA-592F-89E3C8EA626C}"/>
          </ac:picMkLst>
        </pc:picChg>
      </pc:sldChg>
      <pc:sldChg chg="modSp add mod">
        <pc:chgData name="Angelica Olofsson Fernandez" userId="ce698ed2-e0d9-447d-9759-99f79b696a68" providerId="ADAL" clId="{B219392C-F216-4ADA-B22E-C7C78019D523}" dt="2024-11-25T08:24:37.319" v="370" actId="20577"/>
        <pc:sldMkLst>
          <pc:docMk/>
          <pc:sldMk cId="1880523658" sldId="383"/>
        </pc:sldMkLst>
        <pc:spChg chg="mod">
          <ac:chgData name="Angelica Olofsson Fernandez" userId="ce698ed2-e0d9-447d-9759-99f79b696a68" providerId="ADAL" clId="{B219392C-F216-4ADA-B22E-C7C78019D523}" dt="2024-11-25T08:24:37.319" v="370" actId="20577"/>
          <ac:spMkLst>
            <pc:docMk/>
            <pc:sldMk cId="1880523658" sldId="383"/>
            <ac:spMk id="2" creationId="{6A9264E0-2506-2086-A528-9A518A4510E6}"/>
          </ac:spMkLst>
        </pc:spChg>
      </pc:sldChg>
      <pc:sldChg chg="add del">
        <pc:chgData name="Angelica Olofsson Fernandez" userId="ce698ed2-e0d9-447d-9759-99f79b696a68" providerId="ADAL" clId="{B219392C-F216-4ADA-B22E-C7C78019D523}" dt="2024-11-27T12:40:46.306" v="864" actId="47"/>
        <pc:sldMkLst>
          <pc:docMk/>
          <pc:sldMk cId="2081952299" sldId="468"/>
        </pc:sldMkLst>
      </pc:sldChg>
      <pc:sldChg chg="del">
        <pc:chgData name="Angelica Olofsson Fernandez" userId="ce698ed2-e0d9-447d-9759-99f79b696a68" providerId="ADAL" clId="{B219392C-F216-4ADA-B22E-C7C78019D523}" dt="2024-11-20T12:28:52.759" v="269" actId="47"/>
        <pc:sldMkLst>
          <pc:docMk/>
          <pc:sldMk cId="2618597547" sldId="498"/>
        </pc:sldMkLst>
      </pc:sldChg>
      <pc:sldChg chg="addSp delSp modSp add del mod">
        <pc:chgData name="Angelica Olofsson Fernandez" userId="ce698ed2-e0d9-447d-9759-99f79b696a68" providerId="ADAL" clId="{B219392C-F216-4ADA-B22E-C7C78019D523}" dt="2024-11-25T08:38:25.202" v="522" actId="478"/>
        <pc:sldMkLst>
          <pc:docMk/>
          <pc:sldMk cId="947088791" sldId="546"/>
        </pc:sldMkLst>
        <pc:spChg chg="mod">
          <ac:chgData name="Angelica Olofsson Fernandez" userId="ce698ed2-e0d9-447d-9759-99f79b696a68" providerId="ADAL" clId="{B219392C-F216-4ADA-B22E-C7C78019D523}" dt="2024-11-20T11:56:35.393" v="12" actId="20577"/>
          <ac:spMkLst>
            <pc:docMk/>
            <pc:sldMk cId="947088791" sldId="546"/>
            <ac:spMk id="2" creationId="{EA6DCDD3-B648-548C-9942-553FFCBF362F}"/>
          </ac:spMkLst>
        </pc:spChg>
        <pc:spChg chg="add del mod">
          <ac:chgData name="Angelica Olofsson Fernandez" userId="ce698ed2-e0d9-447d-9759-99f79b696a68" providerId="ADAL" clId="{B219392C-F216-4ADA-B22E-C7C78019D523}" dt="2024-11-25T08:38:25.202" v="522" actId="478"/>
          <ac:spMkLst>
            <pc:docMk/>
            <pc:sldMk cId="947088791" sldId="546"/>
            <ac:spMk id="4" creationId="{CCBD1642-FA73-8EBA-3E4D-B6F6BC30B1E9}"/>
          </ac:spMkLst>
        </pc:spChg>
        <pc:spChg chg="add del">
          <ac:chgData name="Angelica Olofsson Fernandez" userId="ce698ed2-e0d9-447d-9759-99f79b696a68" providerId="ADAL" clId="{B219392C-F216-4ADA-B22E-C7C78019D523}" dt="2024-11-25T08:35:38.074" v="512" actId="22"/>
          <ac:spMkLst>
            <pc:docMk/>
            <pc:sldMk cId="947088791" sldId="546"/>
            <ac:spMk id="6" creationId="{3DF20E43-9801-3EED-ED9D-F66ED4F8E1D3}"/>
          </ac:spMkLst>
        </pc:spChg>
        <pc:spChg chg="add">
          <ac:chgData name="Angelica Olofsson Fernandez" userId="ce698ed2-e0d9-447d-9759-99f79b696a68" providerId="ADAL" clId="{B219392C-F216-4ADA-B22E-C7C78019D523}" dt="2024-11-25T08:35:43.784" v="513"/>
          <ac:spMkLst>
            <pc:docMk/>
            <pc:sldMk cId="947088791" sldId="546"/>
            <ac:spMk id="7" creationId="{3980FCD0-2551-79D8-3B5A-7E0587EAD26B}"/>
          </ac:spMkLst>
        </pc:spChg>
        <pc:spChg chg="add mod">
          <ac:chgData name="Angelica Olofsson Fernandez" userId="ce698ed2-e0d9-447d-9759-99f79b696a68" providerId="ADAL" clId="{B219392C-F216-4ADA-B22E-C7C78019D523}" dt="2024-11-25T08:35:59.907" v="515"/>
          <ac:spMkLst>
            <pc:docMk/>
            <pc:sldMk cId="947088791" sldId="546"/>
            <ac:spMk id="9" creationId="{1C9756FC-1CC8-89D4-3D8D-DA1E3F9FF0F2}"/>
          </ac:spMkLst>
        </pc:spChg>
        <pc:spChg chg="add del mod">
          <ac:chgData name="Angelica Olofsson Fernandez" userId="ce698ed2-e0d9-447d-9759-99f79b696a68" providerId="ADAL" clId="{B219392C-F216-4ADA-B22E-C7C78019D523}" dt="2024-11-25T08:36:05.377" v="517" actId="478"/>
          <ac:spMkLst>
            <pc:docMk/>
            <pc:sldMk cId="947088791" sldId="546"/>
            <ac:spMk id="10" creationId="{A48BBA1E-6CC3-05FA-C90C-D7E6743C9F52}"/>
          </ac:spMkLst>
        </pc:spChg>
        <pc:spChg chg="add del mod">
          <ac:chgData name="Angelica Olofsson Fernandez" userId="ce698ed2-e0d9-447d-9759-99f79b696a68" providerId="ADAL" clId="{B219392C-F216-4ADA-B22E-C7C78019D523}" dt="2024-11-25T08:37:00.689" v="519" actId="478"/>
          <ac:spMkLst>
            <pc:docMk/>
            <pc:sldMk cId="947088791" sldId="546"/>
            <ac:spMk id="11" creationId="{83ABC421-9143-2CCF-9AFB-DEE9C75D8E26}"/>
          </ac:spMkLst>
        </pc:spChg>
        <pc:picChg chg="del">
          <ac:chgData name="Angelica Olofsson Fernandez" userId="ce698ed2-e0d9-447d-9759-99f79b696a68" providerId="ADAL" clId="{B219392C-F216-4ADA-B22E-C7C78019D523}" dt="2024-11-25T08:35:33.861" v="510" actId="478"/>
          <ac:picMkLst>
            <pc:docMk/>
            <pc:sldMk cId="947088791" sldId="546"/>
            <ac:picMk id="8" creationId="{28769FA1-A24E-EEE3-0117-D3AA3DDDABB2}"/>
          </ac:picMkLst>
        </pc:picChg>
        <pc:picChg chg="add mod">
          <ac:chgData name="Angelica Olofsson Fernandez" userId="ce698ed2-e0d9-447d-9759-99f79b696a68" providerId="ADAL" clId="{B219392C-F216-4ADA-B22E-C7C78019D523}" dt="2024-11-25T08:38:21.121" v="521" actId="1076"/>
          <ac:picMkLst>
            <pc:docMk/>
            <pc:sldMk cId="947088791" sldId="546"/>
            <ac:picMk id="13" creationId="{6398FF14-F3A1-94BF-0519-B3572F16C8CE}"/>
          </ac:picMkLst>
        </pc:picChg>
      </pc:sldChg>
      <pc:sldChg chg="addSp delSp modSp mod">
        <pc:chgData name="Angelica Olofsson Fernandez" userId="ce698ed2-e0d9-447d-9759-99f79b696a68" providerId="ADAL" clId="{B219392C-F216-4ADA-B22E-C7C78019D523}" dt="2024-11-25T08:43:43.037" v="688" actId="404"/>
        <pc:sldMkLst>
          <pc:docMk/>
          <pc:sldMk cId="1269119800" sldId="563"/>
        </pc:sldMkLst>
        <pc:spChg chg="mod">
          <ac:chgData name="Angelica Olofsson Fernandez" userId="ce698ed2-e0d9-447d-9759-99f79b696a68" providerId="ADAL" clId="{B219392C-F216-4ADA-B22E-C7C78019D523}" dt="2024-11-25T08:43:43.037" v="688" actId="404"/>
          <ac:spMkLst>
            <pc:docMk/>
            <pc:sldMk cId="1269119800" sldId="563"/>
            <ac:spMk id="2" creationId="{75532F13-0787-A1FD-48FF-8A1A888EC3DC}"/>
          </ac:spMkLst>
        </pc:spChg>
        <pc:spChg chg="add mod">
          <ac:chgData name="Angelica Olofsson Fernandez" userId="ce698ed2-e0d9-447d-9759-99f79b696a68" providerId="ADAL" clId="{B219392C-F216-4ADA-B22E-C7C78019D523}" dt="2024-11-20T12:10:14.430" v="102" actId="1076"/>
          <ac:spMkLst>
            <pc:docMk/>
            <pc:sldMk cId="1269119800" sldId="563"/>
            <ac:spMk id="3" creationId="{B45EB6C9-0DD7-E01C-B0FD-948F08801B53}"/>
          </ac:spMkLst>
        </pc:spChg>
        <pc:spChg chg="del">
          <ac:chgData name="Angelica Olofsson Fernandez" userId="ce698ed2-e0d9-447d-9759-99f79b696a68" providerId="ADAL" clId="{B219392C-F216-4ADA-B22E-C7C78019D523}" dt="2024-11-20T12:10:23.335" v="103" actId="478"/>
          <ac:spMkLst>
            <pc:docMk/>
            <pc:sldMk cId="1269119800" sldId="563"/>
            <ac:spMk id="4" creationId="{E77150C2-6341-4A77-9854-E95AB5626C19}"/>
          </ac:spMkLst>
        </pc:spChg>
        <pc:spChg chg="add mod">
          <ac:chgData name="Angelica Olofsson Fernandez" userId="ce698ed2-e0d9-447d-9759-99f79b696a68" providerId="ADAL" clId="{B219392C-F216-4ADA-B22E-C7C78019D523}" dt="2024-11-20T12:10:34.664" v="107"/>
          <ac:spMkLst>
            <pc:docMk/>
            <pc:sldMk cId="1269119800" sldId="563"/>
            <ac:spMk id="6" creationId="{927C240D-3571-1C36-C7FE-598A5DED260E}"/>
          </ac:spMkLst>
        </pc:spChg>
        <pc:spChg chg="add mod">
          <ac:chgData name="Angelica Olofsson Fernandez" userId="ce698ed2-e0d9-447d-9759-99f79b696a68" providerId="ADAL" clId="{B219392C-F216-4ADA-B22E-C7C78019D523}" dt="2024-11-20T12:10:47.343" v="109" actId="1076"/>
          <ac:spMkLst>
            <pc:docMk/>
            <pc:sldMk cId="1269119800" sldId="563"/>
            <ac:spMk id="8" creationId="{4B28210F-948D-3AAB-5119-78A2B06661BB}"/>
          </ac:spMkLst>
        </pc:spChg>
        <pc:graphicFrameChg chg="add mod">
          <ac:chgData name="Angelica Olofsson Fernandez" userId="ce698ed2-e0d9-447d-9759-99f79b696a68" providerId="ADAL" clId="{B219392C-F216-4ADA-B22E-C7C78019D523}" dt="2024-11-20T12:10:09.065" v="101" actId="1076"/>
          <ac:graphicFrameMkLst>
            <pc:docMk/>
            <pc:sldMk cId="1269119800" sldId="563"/>
            <ac:graphicFrameMk id="5" creationId="{FF2AB483-81CA-C1EE-3F69-34E4D43BC3E2}"/>
          </ac:graphicFrameMkLst>
        </pc:graphicFrameChg>
        <pc:graphicFrameChg chg="add mod">
          <ac:chgData name="Angelica Olofsson Fernandez" userId="ce698ed2-e0d9-447d-9759-99f79b696a68" providerId="ADAL" clId="{B219392C-F216-4ADA-B22E-C7C78019D523}" dt="2024-11-20T12:10:32.597" v="104"/>
          <ac:graphicFrameMkLst>
            <pc:docMk/>
            <pc:sldMk cId="1269119800" sldId="563"/>
            <ac:graphicFrameMk id="7" creationId="{F7E47146-6A39-4EE1-C932-4B1BC1DA7D7D}"/>
          </ac:graphicFrameMkLst>
        </pc:graphicFrameChg>
      </pc:sldChg>
      <pc:sldChg chg="modSp mod">
        <pc:chgData name="Angelica Olofsson Fernandez" userId="ce698ed2-e0d9-447d-9759-99f79b696a68" providerId="ADAL" clId="{B219392C-F216-4ADA-B22E-C7C78019D523}" dt="2024-11-26T12:41:19.827" v="762" actId="20577"/>
        <pc:sldMkLst>
          <pc:docMk/>
          <pc:sldMk cId="3227669839" sldId="564"/>
        </pc:sldMkLst>
        <pc:spChg chg="mod">
          <ac:chgData name="Angelica Olofsson Fernandez" userId="ce698ed2-e0d9-447d-9759-99f79b696a68" providerId="ADAL" clId="{B219392C-F216-4ADA-B22E-C7C78019D523}" dt="2024-11-25T08:43:21.194" v="682" actId="404"/>
          <ac:spMkLst>
            <pc:docMk/>
            <pc:sldMk cId="3227669839" sldId="564"/>
            <ac:spMk id="2" creationId="{F01DB7C6-55FE-073F-4C94-2BD475E863E8}"/>
          </ac:spMkLst>
        </pc:spChg>
        <pc:graphicFrameChg chg="mod">
          <ac:chgData name="Angelica Olofsson Fernandez" userId="ce698ed2-e0d9-447d-9759-99f79b696a68" providerId="ADAL" clId="{B219392C-F216-4ADA-B22E-C7C78019D523}" dt="2024-11-26T12:41:19.827" v="762" actId="20577"/>
          <ac:graphicFrameMkLst>
            <pc:docMk/>
            <pc:sldMk cId="3227669839" sldId="564"/>
            <ac:graphicFrameMk id="13" creationId="{8AF60F36-7C61-37CE-2D41-B10755D4E4A9}"/>
          </ac:graphicFrameMkLst>
        </pc:graphicFrameChg>
      </pc:sldChg>
      <pc:sldChg chg="modSp mod">
        <pc:chgData name="Angelica Olofsson Fernandez" userId="ce698ed2-e0d9-447d-9759-99f79b696a68" providerId="ADAL" clId="{B219392C-F216-4ADA-B22E-C7C78019D523}" dt="2024-11-25T08:43:12.576" v="680" actId="404"/>
        <pc:sldMkLst>
          <pc:docMk/>
          <pc:sldMk cId="745051221" sldId="566"/>
        </pc:sldMkLst>
        <pc:spChg chg="mod">
          <ac:chgData name="Angelica Olofsson Fernandez" userId="ce698ed2-e0d9-447d-9759-99f79b696a68" providerId="ADAL" clId="{B219392C-F216-4ADA-B22E-C7C78019D523}" dt="2024-11-25T08:43:12.576" v="680" actId="404"/>
          <ac:spMkLst>
            <pc:docMk/>
            <pc:sldMk cId="745051221" sldId="566"/>
            <ac:spMk id="2" creationId="{2D21D5F7-3570-DD84-D0A2-CFA4948398D0}"/>
          </ac:spMkLst>
        </pc:spChg>
      </pc:sldChg>
      <pc:sldChg chg="addSp delSp modSp mod">
        <pc:chgData name="Angelica Olofsson Fernandez" userId="ce698ed2-e0d9-447d-9759-99f79b696a68" providerId="ADAL" clId="{B219392C-F216-4ADA-B22E-C7C78019D523}" dt="2024-11-27T12:39:05.549" v="863" actId="2711"/>
        <pc:sldMkLst>
          <pc:docMk/>
          <pc:sldMk cId="923377013" sldId="571"/>
        </pc:sldMkLst>
        <pc:spChg chg="add del mod">
          <ac:chgData name="Angelica Olofsson Fernandez" userId="ce698ed2-e0d9-447d-9759-99f79b696a68" providerId="ADAL" clId="{B219392C-F216-4ADA-B22E-C7C78019D523}" dt="2024-11-20T12:04:47.123" v="53" actId="478"/>
          <ac:spMkLst>
            <pc:docMk/>
            <pc:sldMk cId="923377013" sldId="571"/>
            <ac:spMk id="3" creationId="{ED8FBDFE-57E7-0C49-4483-C3E2DED7C96E}"/>
          </ac:spMkLst>
        </pc:spChg>
        <pc:spChg chg="add mod">
          <ac:chgData name="Angelica Olofsson Fernandez" userId="ce698ed2-e0d9-447d-9759-99f79b696a68" providerId="ADAL" clId="{B219392C-F216-4ADA-B22E-C7C78019D523}" dt="2024-11-20T12:03:20.731" v="36"/>
          <ac:spMkLst>
            <pc:docMk/>
            <pc:sldMk cId="923377013" sldId="571"/>
            <ac:spMk id="4" creationId="{E74593FC-F1F7-466D-1384-2768CF4E6108}"/>
          </ac:spMkLst>
        </pc:spChg>
        <pc:spChg chg="add mod">
          <ac:chgData name="Angelica Olofsson Fernandez" userId="ce698ed2-e0d9-447d-9759-99f79b696a68" providerId="ADAL" clId="{B219392C-F216-4ADA-B22E-C7C78019D523}" dt="2024-11-20T12:03:20.731" v="36"/>
          <ac:spMkLst>
            <pc:docMk/>
            <pc:sldMk cId="923377013" sldId="571"/>
            <ac:spMk id="6" creationId="{D05243A6-C2F0-3D93-06C1-CC4E180A0EC9}"/>
          </ac:spMkLst>
        </pc:spChg>
        <pc:spChg chg="add del mod">
          <ac:chgData name="Angelica Olofsson Fernandez" userId="ce698ed2-e0d9-447d-9759-99f79b696a68" providerId="ADAL" clId="{B219392C-F216-4ADA-B22E-C7C78019D523}" dt="2024-11-20T12:04:03.841" v="46"/>
          <ac:spMkLst>
            <pc:docMk/>
            <pc:sldMk cId="923377013" sldId="571"/>
            <ac:spMk id="7" creationId="{D4490031-3135-996D-223A-5C1ADE5DCA60}"/>
          </ac:spMkLst>
        </pc:spChg>
        <pc:spChg chg="add mod">
          <ac:chgData name="Angelica Olofsson Fernandez" userId="ce698ed2-e0d9-447d-9759-99f79b696a68" providerId="ADAL" clId="{B219392C-F216-4ADA-B22E-C7C78019D523}" dt="2024-11-20T12:04:03.841" v="46"/>
          <ac:spMkLst>
            <pc:docMk/>
            <pc:sldMk cId="923377013" sldId="571"/>
            <ac:spMk id="9" creationId="{D7586A05-C20B-7589-C7CB-186A98D94031}"/>
          </ac:spMkLst>
        </pc:spChg>
        <pc:spChg chg="add mod">
          <ac:chgData name="Angelica Olofsson Fernandez" userId="ce698ed2-e0d9-447d-9759-99f79b696a68" providerId="ADAL" clId="{B219392C-F216-4ADA-B22E-C7C78019D523}" dt="2024-11-20T12:05:18.206" v="57" actId="1076"/>
          <ac:spMkLst>
            <pc:docMk/>
            <pc:sldMk cId="923377013" sldId="571"/>
            <ac:spMk id="13" creationId="{0A5F1E5C-3955-53F4-F4E9-F87173DFC97E}"/>
          </ac:spMkLst>
        </pc:spChg>
        <pc:spChg chg="add mod">
          <ac:chgData name="Angelica Olofsson Fernandez" userId="ce698ed2-e0d9-447d-9759-99f79b696a68" providerId="ADAL" clId="{B219392C-F216-4ADA-B22E-C7C78019D523}" dt="2024-11-20T12:05:23.613" v="58" actId="14100"/>
          <ac:spMkLst>
            <pc:docMk/>
            <pc:sldMk cId="923377013" sldId="571"/>
            <ac:spMk id="15" creationId="{3E42D43E-F7AF-B5D2-DDFE-932EDCB54E28}"/>
          </ac:spMkLst>
        </pc:spChg>
        <pc:spChg chg="add del mod">
          <ac:chgData name="Angelica Olofsson Fernandez" userId="ce698ed2-e0d9-447d-9759-99f79b696a68" providerId="ADAL" clId="{B219392C-F216-4ADA-B22E-C7C78019D523}" dt="2024-11-20T12:04:47.123" v="53" actId="478"/>
          <ac:spMkLst>
            <pc:docMk/>
            <pc:sldMk cId="923377013" sldId="571"/>
            <ac:spMk id="22" creationId="{C17FEA86-9C6B-1F46-3B15-3515A5D28317}"/>
          </ac:spMkLst>
        </pc:spChg>
        <pc:spChg chg="add mod">
          <ac:chgData name="Angelica Olofsson Fernandez" userId="ce698ed2-e0d9-447d-9759-99f79b696a68" providerId="ADAL" clId="{B219392C-F216-4ADA-B22E-C7C78019D523}" dt="2024-11-27T12:39:05.549" v="863" actId="2711"/>
          <ac:spMkLst>
            <pc:docMk/>
            <pc:sldMk cId="923377013" sldId="571"/>
            <ac:spMk id="23" creationId="{8BD43CFD-A43C-5BDA-D715-5754BF077EFB}"/>
          </ac:spMkLst>
        </pc:spChg>
        <pc:graphicFrameChg chg="add del">
          <ac:chgData name="Angelica Olofsson Fernandez" userId="ce698ed2-e0d9-447d-9759-99f79b696a68" providerId="ADAL" clId="{B219392C-F216-4ADA-B22E-C7C78019D523}" dt="2024-11-20T12:03:51.747" v="39" actId="26606"/>
          <ac:graphicFrameMkLst>
            <pc:docMk/>
            <pc:sldMk cId="923377013" sldId="571"/>
            <ac:graphicFrameMk id="14" creationId="{D2CC8533-7C86-8C6D-5C1A-B5ACFA78AB1C}"/>
          </ac:graphicFrameMkLst>
        </pc:graphicFrameChg>
        <pc:graphicFrameChg chg="add del">
          <ac:chgData name="Angelica Olofsson Fernandez" userId="ce698ed2-e0d9-447d-9759-99f79b696a68" providerId="ADAL" clId="{B219392C-F216-4ADA-B22E-C7C78019D523}" dt="2024-11-20T12:03:52.897" v="41" actId="26606"/>
          <ac:graphicFrameMkLst>
            <pc:docMk/>
            <pc:sldMk cId="923377013" sldId="571"/>
            <ac:graphicFrameMk id="16" creationId="{911454BA-B5DA-32AC-2788-EF36F04D6E4F}"/>
          </ac:graphicFrameMkLst>
        </pc:graphicFrameChg>
        <pc:graphicFrameChg chg="add del">
          <ac:chgData name="Angelica Olofsson Fernandez" userId="ce698ed2-e0d9-447d-9759-99f79b696a68" providerId="ADAL" clId="{B219392C-F216-4ADA-B22E-C7C78019D523}" dt="2024-11-20T12:03:55.284" v="43" actId="26606"/>
          <ac:graphicFrameMkLst>
            <pc:docMk/>
            <pc:sldMk cId="923377013" sldId="571"/>
            <ac:graphicFrameMk id="18" creationId="{271BEB16-DE8E-74E8-B095-F0A6E8E0509A}"/>
          </ac:graphicFrameMkLst>
        </pc:graphicFrameChg>
        <pc:graphicFrameChg chg="add del">
          <ac:chgData name="Angelica Olofsson Fernandez" userId="ce698ed2-e0d9-447d-9759-99f79b696a68" providerId="ADAL" clId="{B219392C-F216-4ADA-B22E-C7C78019D523}" dt="2024-11-20T12:04:00.220" v="45" actId="26606"/>
          <ac:graphicFrameMkLst>
            <pc:docMk/>
            <pc:sldMk cId="923377013" sldId="571"/>
            <ac:graphicFrameMk id="20" creationId="{9C0D0663-56EC-2D7C-8CAD-650B809D5C14}"/>
          </ac:graphicFrameMkLst>
        </pc:graphicFrameChg>
        <pc:picChg chg="add mod">
          <ac:chgData name="Angelica Olofsson Fernandez" userId="ce698ed2-e0d9-447d-9759-99f79b696a68" providerId="ADAL" clId="{B219392C-F216-4ADA-B22E-C7C78019D523}" dt="2024-11-20T12:03:33.674" v="37"/>
          <ac:picMkLst>
            <pc:docMk/>
            <pc:sldMk cId="923377013" sldId="571"/>
            <ac:picMk id="11" creationId="{38826F58-0504-8E09-7C62-527125609400}"/>
          </ac:picMkLst>
        </pc:picChg>
        <pc:picChg chg="add mod">
          <ac:chgData name="Angelica Olofsson Fernandez" userId="ce698ed2-e0d9-447d-9759-99f79b696a68" providerId="ADAL" clId="{B219392C-F216-4ADA-B22E-C7C78019D523}" dt="2024-11-20T12:03:33.674" v="37"/>
          <ac:picMkLst>
            <pc:docMk/>
            <pc:sldMk cId="923377013" sldId="571"/>
            <ac:picMk id="12" creationId="{62BDB272-CD98-5D9B-7934-25786E8E7CEC}"/>
          </ac:picMkLst>
        </pc:picChg>
        <pc:picChg chg="add mod">
          <ac:chgData name="Angelica Olofsson Fernandez" userId="ce698ed2-e0d9-447d-9759-99f79b696a68" providerId="ADAL" clId="{B219392C-F216-4ADA-B22E-C7C78019D523}" dt="2024-11-20T12:05:32.065" v="59" actId="1076"/>
          <ac:picMkLst>
            <pc:docMk/>
            <pc:sldMk cId="923377013" sldId="571"/>
            <ac:picMk id="17" creationId="{D2FB25E1-919C-9137-47E1-5F29F717C727}"/>
          </ac:picMkLst>
        </pc:picChg>
        <pc:picChg chg="add mod">
          <ac:chgData name="Angelica Olofsson Fernandez" userId="ce698ed2-e0d9-447d-9759-99f79b696a68" providerId="ADAL" clId="{B219392C-F216-4ADA-B22E-C7C78019D523}" dt="2024-11-20T12:04:59.608" v="55" actId="1076"/>
          <ac:picMkLst>
            <pc:docMk/>
            <pc:sldMk cId="923377013" sldId="571"/>
            <ac:picMk id="19" creationId="{9E9B72AE-10A1-EF85-7C6F-2656461336FA}"/>
          </ac:picMkLst>
        </pc:picChg>
      </pc:sldChg>
      <pc:sldChg chg="add del">
        <pc:chgData name="Angelica Olofsson Fernandez" userId="ce698ed2-e0d9-447d-9759-99f79b696a68" providerId="ADAL" clId="{B219392C-F216-4ADA-B22E-C7C78019D523}" dt="2024-11-25T08:09:07.817" v="320" actId="47"/>
        <pc:sldMkLst>
          <pc:docMk/>
          <pc:sldMk cId="265547988" sldId="574"/>
        </pc:sldMkLst>
      </pc:sldChg>
      <pc:sldChg chg="addSp delSp modSp mod">
        <pc:chgData name="Angelica Olofsson Fernandez" userId="ce698ed2-e0d9-447d-9759-99f79b696a68" providerId="ADAL" clId="{B219392C-F216-4ADA-B22E-C7C78019D523}" dt="2024-11-25T09:51:10.956" v="717" actId="20577"/>
        <pc:sldMkLst>
          <pc:docMk/>
          <pc:sldMk cId="1546788662" sldId="577"/>
        </pc:sldMkLst>
        <pc:spChg chg="add del mod">
          <ac:chgData name="Angelica Olofsson Fernandez" userId="ce698ed2-e0d9-447d-9759-99f79b696a68" providerId="ADAL" clId="{B219392C-F216-4ADA-B22E-C7C78019D523}" dt="2024-11-20T12:17:12.177" v="202" actId="478"/>
          <ac:spMkLst>
            <pc:docMk/>
            <pc:sldMk cId="1546788662" sldId="577"/>
            <ac:spMk id="3" creationId="{6A3BC75F-0CDD-ACE9-E537-45033F5A70F5}"/>
          </ac:spMkLst>
        </pc:spChg>
        <pc:spChg chg="add mod">
          <ac:chgData name="Angelica Olofsson Fernandez" userId="ce698ed2-e0d9-447d-9759-99f79b696a68" providerId="ADAL" clId="{B219392C-F216-4ADA-B22E-C7C78019D523}" dt="2024-11-20T12:07:38.094" v="85" actId="1076"/>
          <ac:spMkLst>
            <pc:docMk/>
            <pc:sldMk cId="1546788662" sldId="577"/>
            <ac:spMk id="4" creationId="{6F230058-313D-6D42-F207-165FC191897E}"/>
          </ac:spMkLst>
        </pc:spChg>
        <pc:spChg chg="add mod">
          <ac:chgData name="Angelica Olofsson Fernandez" userId="ce698ed2-e0d9-447d-9759-99f79b696a68" providerId="ADAL" clId="{B219392C-F216-4ADA-B22E-C7C78019D523}" dt="2024-11-20T12:07:38.860" v="86"/>
          <ac:spMkLst>
            <pc:docMk/>
            <pc:sldMk cId="1546788662" sldId="577"/>
            <ac:spMk id="6" creationId="{43368B2A-8075-4FBB-209F-01B63F166519}"/>
          </ac:spMkLst>
        </pc:spChg>
        <pc:spChg chg="del">
          <ac:chgData name="Angelica Olofsson Fernandez" userId="ce698ed2-e0d9-447d-9759-99f79b696a68" providerId="ADAL" clId="{B219392C-F216-4ADA-B22E-C7C78019D523}" dt="2024-11-20T12:06:47.850" v="68" actId="478"/>
          <ac:spMkLst>
            <pc:docMk/>
            <pc:sldMk cId="1546788662" sldId="577"/>
            <ac:spMk id="7" creationId="{7D5C8A1E-F63A-9D7E-E7FD-E53A33E11E36}"/>
          </ac:spMkLst>
        </pc:spChg>
        <pc:spChg chg="add del mod">
          <ac:chgData name="Angelica Olofsson Fernandez" userId="ce698ed2-e0d9-447d-9759-99f79b696a68" providerId="ADAL" clId="{B219392C-F216-4ADA-B22E-C7C78019D523}" dt="2024-11-20T12:15:34.393" v="130" actId="478"/>
          <ac:spMkLst>
            <pc:docMk/>
            <pc:sldMk cId="1546788662" sldId="577"/>
            <ac:spMk id="10" creationId="{338F4EF8-8DD1-3F40-6794-85045C0CCC27}"/>
          </ac:spMkLst>
        </pc:spChg>
        <pc:spChg chg="add del mod">
          <ac:chgData name="Angelica Olofsson Fernandez" userId="ce698ed2-e0d9-447d-9759-99f79b696a68" providerId="ADAL" clId="{B219392C-F216-4ADA-B22E-C7C78019D523}" dt="2024-11-20T12:15:46.002" v="132" actId="478"/>
          <ac:spMkLst>
            <pc:docMk/>
            <pc:sldMk cId="1546788662" sldId="577"/>
            <ac:spMk id="11" creationId="{0537F0B7-6A13-45F3-5FC3-BE17B22C4F5F}"/>
          </ac:spMkLst>
        </pc:spChg>
        <pc:spChg chg="add del mod">
          <ac:chgData name="Angelica Olofsson Fernandez" userId="ce698ed2-e0d9-447d-9759-99f79b696a68" providerId="ADAL" clId="{B219392C-F216-4ADA-B22E-C7C78019D523}" dt="2024-11-20T12:15:43.395" v="131" actId="478"/>
          <ac:spMkLst>
            <pc:docMk/>
            <pc:sldMk cId="1546788662" sldId="577"/>
            <ac:spMk id="15" creationId="{BDF49B32-11D6-682A-2A9A-3C6EA9944752}"/>
          </ac:spMkLst>
        </pc:spChg>
        <pc:spChg chg="add mod">
          <ac:chgData name="Angelica Olofsson Fernandez" userId="ce698ed2-e0d9-447d-9759-99f79b696a68" providerId="ADAL" clId="{B219392C-F216-4ADA-B22E-C7C78019D523}" dt="2024-11-20T12:17:01.275" v="200" actId="1076"/>
          <ac:spMkLst>
            <pc:docMk/>
            <pc:sldMk cId="1546788662" sldId="577"/>
            <ac:spMk id="16" creationId="{FA7F2D00-F5D7-B533-FC46-1EAF02D99984}"/>
          </ac:spMkLst>
        </pc:spChg>
        <pc:spChg chg="add mod">
          <ac:chgData name="Angelica Olofsson Fernandez" userId="ce698ed2-e0d9-447d-9759-99f79b696a68" providerId="ADAL" clId="{B219392C-F216-4ADA-B22E-C7C78019D523}" dt="2024-11-25T09:51:10.956" v="717" actId="20577"/>
          <ac:spMkLst>
            <pc:docMk/>
            <pc:sldMk cId="1546788662" sldId="577"/>
            <ac:spMk id="17" creationId="{38DD0E73-0882-456B-0DD4-76A7BF56DF0B}"/>
          </ac:spMkLst>
        </pc:spChg>
        <pc:picChg chg="add mod">
          <ac:chgData name="Angelica Olofsson Fernandez" userId="ce698ed2-e0d9-447d-9759-99f79b696a68" providerId="ADAL" clId="{B219392C-F216-4ADA-B22E-C7C78019D523}" dt="2024-11-20T12:07:38.094" v="85" actId="1076"/>
          <ac:picMkLst>
            <pc:docMk/>
            <pc:sldMk cId="1546788662" sldId="577"/>
            <ac:picMk id="8" creationId="{05A06908-420F-2C1B-5DA6-EB09AC75860E}"/>
          </ac:picMkLst>
        </pc:picChg>
        <pc:picChg chg="add mod">
          <ac:chgData name="Angelica Olofsson Fernandez" userId="ce698ed2-e0d9-447d-9759-99f79b696a68" providerId="ADAL" clId="{B219392C-F216-4ADA-B22E-C7C78019D523}" dt="2024-11-20T12:07:38.094" v="85" actId="1076"/>
          <ac:picMkLst>
            <pc:docMk/>
            <pc:sldMk cId="1546788662" sldId="577"/>
            <ac:picMk id="9" creationId="{A5350BF9-6A8C-E757-56C3-AEE8C9A9F0F7}"/>
          </ac:picMkLst>
        </pc:picChg>
        <pc:picChg chg="add del mod">
          <ac:chgData name="Angelica Olofsson Fernandez" userId="ce698ed2-e0d9-447d-9759-99f79b696a68" providerId="ADAL" clId="{B219392C-F216-4ADA-B22E-C7C78019D523}" dt="2024-11-20T12:15:31.828" v="129" actId="478"/>
          <ac:picMkLst>
            <pc:docMk/>
            <pc:sldMk cId="1546788662" sldId="577"/>
            <ac:picMk id="12" creationId="{2DCC1293-B3E2-802A-6858-5E6068831F02}"/>
          </ac:picMkLst>
        </pc:picChg>
        <pc:picChg chg="add del mod">
          <ac:chgData name="Angelica Olofsson Fernandez" userId="ce698ed2-e0d9-447d-9759-99f79b696a68" providerId="ADAL" clId="{B219392C-F216-4ADA-B22E-C7C78019D523}" dt="2024-11-20T12:15:48.835" v="133" actId="478"/>
          <ac:picMkLst>
            <pc:docMk/>
            <pc:sldMk cId="1546788662" sldId="577"/>
            <ac:picMk id="13" creationId="{AD282541-2230-887A-BBCF-6BCEC9E494A6}"/>
          </ac:picMkLst>
        </pc:picChg>
      </pc:sldChg>
      <pc:sldChg chg="modSp add mod">
        <pc:chgData name="Angelica Olofsson Fernandez" userId="ce698ed2-e0d9-447d-9759-99f79b696a68" providerId="ADAL" clId="{B219392C-F216-4ADA-B22E-C7C78019D523}" dt="2024-11-20T12:27:34.378" v="266" actId="1076"/>
        <pc:sldMkLst>
          <pc:docMk/>
          <pc:sldMk cId="3546350093" sldId="578"/>
        </pc:sldMkLst>
        <pc:spChg chg="mod">
          <ac:chgData name="Angelica Olofsson Fernandez" userId="ce698ed2-e0d9-447d-9759-99f79b696a68" providerId="ADAL" clId="{B219392C-F216-4ADA-B22E-C7C78019D523}" dt="2024-11-20T12:27:34.378" v="266" actId="1076"/>
          <ac:spMkLst>
            <pc:docMk/>
            <pc:sldMk cId="3546350093" sldId="578"/>
            <ac:spMk id="2" creationId="{8D90EC0A-C99D-459A-AC6F-B41FF3632229}"/>
          </ac:spMkLst>
        </pc:spChg>
      </pc:sldChg>
      <pc:sldChg chg="modSp add mod">
        <pc:chgData name="Angelica Olofsson Fernandez" userId="ce698ed2-e0d9-447d-9759-99f79b696a68" providerId="ADAL" clId="{B219392C-F216-4ADA-B22E-C7C78019D523}" dt="2024-11-20T12:18:32.999" v="231" actId="404"/>
        <pc:sldMkLst>
          <pc:docMk/>
          <pc:sldMk cId="2062993102" sldId="579"/>
        </pc:sldMkLst>
        <pc:spChg chg="mod">
          <ac:chgData name="Angelica Olofsson Fernandez" userId="ce698ed2-e0d9-447d-9759-99f79b696a68" providerId="ADAL" clId="{B219392C-F216-4ADA-B22E-C7C78019D523}" dt="2024-11-20T12:18:32.999" v="231" actId="404"/>
          <ac:spMkLst>
            <pc:docMk/>
            <pc:sldMk cId="2062993102" sldId="579"/>
            <ac:spMk id="2" creationId="{8D90EC0A-C99D-459A-AC6F-B41FF3632229}"/>
          </ac:spMkLst>
        </pc:spChg>
      </pc:sldChg>
      <pc:sldChg chg="add">
        <pc:chgData name="Angelica Olofsson Fernandez" userId="ce698ed2-e0d9-447d-9759-99f79b696a68" providerId="ADAL" clId="{B219392C-F216-4ADA-B22E-C7C78019D523}" dt="2024-11-20T12:20:46.099" v="239"/>
        <pc:sldMkLst>
          <pc:docMk/>
          <pc:sldMk cId="2224394922" sldId="581"/>
        </pc:sldMkLst>
      </pc:sldChg>
      <pc:sldChg chg="modSp add mod">
        <pc:chgData name="Angelica Olofsson Fernandez" userId="ce698ed2-e0d9-447d-9759-99f79b696a68" providerId="ADAL" clId="{B219392C-F216-4ADA-B22E-C7C78019D523}" dt="2024-11-20T12:27:59.201" v="267"/>
        <pc:sldMkLst>
          <pc:docMk/>
          <pc:sldMk cId="3359186830" sldId="582"/>
        </pc:sldMkLst>
        <pc:spChg chg="mod">
          <ac:chgData name="Angelica Olofsson Fernandez" userId="ce698ed2-e0d9-447d-9759-99f79b696a68" providerId="ADAL" clId="{B219392C-F216-4ADA-B22E-C7C78019D523}" dt="2024-11-20T12:27:59.201" v="267"/>
          <ac:spMkLst>
            <pc:docMk/>
            <pc:sldMk cId="3359186830" sldId="582"/>
            <ac:spMk id="2" creationId="{8D90EC0A-C99D-459A-AC6F-B41FF3632229}"/>
          </ac:spMkLst>
        </pc:spChg>
        <pc:spChg chg="mod">
          <ac:chgData name="Angelica Olofsson Fernandez" userId="ce698ed2-e0d9-447d-9759-99f79b696a68" providerId="ADAL" clId="{B219392C-F216-4ADA-B22E-C7C78019D523}" dt="2024-11-20T12:24:45.425" v="263" actId="1076"/>
          <ac:spMkLst>
            <pc:docMk/>
            <pc:sldMk cId="3359186830" sldId="582"/>
            <ac:spMk id="8" creationId="{4D233530-5D83-CDE8-863A-4E34CA1B0E6E}"/>
          </ac:spMkLst>
        </pc:spChg>
      </pc:sldChg>
      <pc:sldChg chg="addSp delSp modSp mod">
        <pc:chgData name="Angelica Olofsson Fernandez" userId="ce698ed2-e0d9-447d-9759-99f79b696a68" providerId="ADAL" clId="{B219392C-F216-4ADA-B22E-C7C78019D523}" dt="2024-11-25T08:43:37.200" v="686" actId="404"/>
        <pc:sldMkLst>
          <pc:docMk/>
          <pc:sldMk cId="2905007782" sldId="583"/>
        </pc:sldMkLst>
        <pc:spChg chg="mod">
          <ac:chgData name="Angelica Olofsson Fernandez" userId="ce698ed2-e0d9-447d-9759-99f79b696a68" providerId="ADAL" clId="{B219392C-F216-4ADA-B22E-C7C78019D523}" dt="2024-11-25T08:43:37.200" v="686" actId="404"/>
          <ac:spMkLst>
            <pc:docMk/>
            <pc:sldMk cId="2905007782" sldId="583"/>
            <ac:spMk id="2" creationId="{75532F13-0787-A1FD-48FF-8A1A888EC3DC}"/>
          </ac:spMkLst>
        </pc:spChg>
        <pc:spChg chg="del">
          <ac:chgData name="Angelica Olofsson Fernandez" userId="ce698ed2-e0d9-447d-9759-99f79b696a68" providerId="ADAL" clId="{B219392C-F216-4ADA-B22E-C7C78019D523}" dt="2024-11-20T12:11:22.870" v="111" actId="478"/>
          <ac:spMkLst>
            <pc:docMk/>
            <pc:sldMk cId="2905007782" sldId="583"/>
            <ac:spMk id="4" creationId="{8CECD9B5-E651-ECA4-449C-605DE40B1DCF}"/>
          </ac:spMkLst>
        </pc:spChg>
        <pc:spChg chg="add mod">
          <ac:chgData name="Angelica Olofsson Fernandez" userId="ce698ed2-e0d9-447d-9759-99f79b696a68" providerId="ADAL" clId="{B219392C-F216-4ADA-B22E-C7C78019D523}" dt="2024-11-20T12:12:05.354" v="116" actId="1076"/>
          <ac:spMkLst>
            <pc:docMk/>
            <pc:sldMk cId="2905007782" sldId="583"/>
            <ac:spMk id="6" creationId="{E54A7E7A-6E4A-D743-E974-E190E4791726}"/>
          </ac:spMkLst>
        </pc:spChg>
        <pc:spChg chg="add mod">
          <ac:chgData name="Angelica Olofsson Fernandez" userId="ce698ed2-e0d9-447d-9759-99f79b696a68" providerId="ADAL" clId="{B219392C-F216-4ADA-B22E-C7C78019D523}" dt="2024-11-20T12:12:35.396" v="119" actId="1076"/>
          <ac:spMkLst>
            <pc:docMk/>
            <pc:sldMk cId="2905007782" sldId="583"/>
            <ac:spMk id="7" creationId="{E558F11A-0C4F-CB23-FA29-E63734BC3539}"/>
          </ac:spMkLst>
        </pc:spChg>
        <pc:graphicFrameChg chg="add mod">
          <ac:chgData name="Angelica Olofsson Fernandez" userId="ce698ed2-e0d9-447d-9759-99f79b696a68" providerId="ADAL" clId="{B219392C-F216-4ADA-B22E-C7C78019D523}" dt="2024-11-20T12:11:38.965" v="113" actId="1076"/>
          <ac:graphicFrameMkLst>
            <pc:docMk/>
            <pc:sldMk cId="2905007782" sldId="583"/>
            <ac:graphicFrameMk id="3" creationId="{DB284D3B-3A62-AB7D-06E7-ABA010309F3C}"/>
          </ac:graphicFrameMkLst>
        </pc:graphicFrameChg>
        <pc:graphicFrameChg chg="add mod">
          <ac:chgData name="Angelica Olofsson Fernandez" userId="ce698ed2-e0d9-447d-9759-99f79b696a68" providerId="ADAL" clId="{B219392C-F216-4ADA-B22E-C7C78019D523}" dt="2024-11-20T12:11:49.660" v="114"/>
          <ac:graphicFrameMkLst>
            <pc:docMk/>
            <pc:sldMk cId="2905007782" sldId="583"/>
            <ac:graphicFrameMk id="5" creationId="{DA4CB72D-5B6B-2F91-0DA2-7DCCF7140C69}"/>
          </ac:graphicFrameMkLst>
        </pc:graphicFrameChg>
      </pc:sldChg>
      <pc:sldChg chg="addSp delSp modSp add mod">
        <pc:chgData name="Angelica Olofsson Fernandez" userId="ce698ed2-e0d9-447d-9759-99f79b696a68" providerId="ADAL" clId="{B219392C-F216-4ADA-B22E-C7C78019D523}" dt="2024-11-21T07:26:43.705" v="316" actId="26606"/>
        <pc:sldMkLst>
          <pc:docMk/>
          <pc:sldMk cId="1830356649" sldId="584"/>
        </pc:sldMkLst>
        <pc:spChg chg="mod">
          <ac:chgData name="Angelica Olofsson Fernandez" userId="ce698ed2-e0d9-447d-9759-99f79b696a68" providerId="ADAL" clId="{B219392C-F216-4ADA-B22E-C7C78019D523}" dt="2024-11-20T12:28:12.916" v="268" actId="14100"/>
          <ac:spMkLst>
            <pc:docMk/>
            <pc:sldMk cId="1830356649" sldId="584"/>
            <ac:spMk id="2" creationId="{8D90EC0A-C99D-459A-AC6F-B41FF3632229}"/>
          </ac:spMkLst>
        </pc:spChg>
        <pc:spChg chg="add del">
          <ac:chgData name="Angelica Olofsson Fernandez" userId="ce698ed2-e0d9-447d-9759-99f79b696a68" providerId="ADAL" clId="{B219392C-F216-4ADA-B22E-C7C78019D523}" dt="2024-11-21T07:26:43.705" v="316" actId="26606"/>
          <ac:spMkLst>
            <pc:docMk/>
            <pc:sldMk cId="1830356649" sldId="584"/>
            <ac:spMk id="7" creationId="{7D5C8A1E-F63A-9D7E-E7FD-E53A33E11E36}"/>
          </ac:spMkLst>
        </pc:spChg>
        <pc:graphicFrameChg chg="add del">
          <ac:chgData name="Angelica Olofsson Fernandez" userId="ce698ed2-e0d9-447d-9759-99f79b696a68" providerId="ADAL" clId="{B219392C-F216-4ADA-B22E-C7C78019D523}" dt="2024-11-21T07:26:36.810" v="314" actId="26606"/>
          <ac:graphicFrameMkLst>
            <pc:docMk/>
            <pc:sldMk cId="1830356649" sldId="584"/>
            <ac:graphicFrameMk id="9" creationId="{8780EC31-4CC5-85F8-3FB7-AE6CBBAE7022}"/>
          </ac:graphicFrameMkLst>
        </pc:graphicFrameChg>
        <pc:graphicFrameChg chg="add del">
          <ac:chgData name="Angelica Olofsson Fernandez" userId="ce698ed2-e0d9-447d-9759-99f79b696a68" providerId="ADAL" clId="{B219392C-F216-4ADA-B22E-C7C78019D523}" dt="2024-11-21T07:26:43.705" v="316" actId="26606"/>
          <ac:graphicFrameMkLst>
            <pc:docMk/>
            <pc:sldMk cId="1830356649" sldId="584"/>
            <ac:graphicFrameMk id="10" creationId="{09D4CA22-0572-CCA2-A7DC-D61395CB08AD}"/>
          </ac:graphicFrameMkLst>
        </pc:graphicFrameChg>
      </pc:sldChg>
      <pc:sldChg chg="addSp modSp mod setBg">
        <pc:chgData name="Angelica Olofsson Fernandez" userId="ce698ed2-e0d9-447d-9759-99f79b696a68" providerId="ADAL" clId="{B219392C-F216-4ADA-B22E-C7C78019D523}" dt="2024-11-27T12:43:57.400" v="865" actId="26606"/>
        <pc:sldMkLst>
          <pc:docMk/>
          <pc:sldMk cId="168817167" sldId="585"/>
        </pc:sldMkLst>
        <pc:spChg chg="mod">
          <ac:chgData name="Angelica Olofsson Fernandez" userId="ce698ed2-e0d9-447d-9759-99f79b696a68" providerId="ADAL" clId="{B219392C-F216-4ADA-B22E-C7C78019D523}" dt="2024-11-27T12:43:57.400" v="865" actId="26606"/>
          <ac:spMkLst>
            <pc:docMk/>
            <pc:sldMk cId="168817167" sldId="585"/>
            <ac:spMk id="2" creationId="{1CA17FBE-BB6E-8B35-0373-FCB2844B7223}"/>
          </ac:spMkLst>
        </pc:spChg>
        <pc:spChg chg="mod">
          <ac:chgData name="Angelica Olofsson Fernandez" userId="ce698ed2-e0d9-447d-9759-99f79b696a68" providerId="ADAL" clId="{B219392C-F216-4ADA-B22E-C7C78019D523}" dt="2024-11-27T12:43:57.400" v="865" actId="26606"/>
          <ac:spMkLst>
            <pc:docMk/>
            <pc:sldMk cId="168817167" sldId="585"/>
            <ac:spMk id="3" creationId="{05AE3A49-F760-7435-18B7-38FFF8CC3AC4}"/>
          </ac:spMkLst>
        </pc:spChg>
        <pc:spChg chg="add">
          <ac:chgData name="Angelica Olofsson Fernandez" userId="ce698ed2-e0d9-447d-9759-99f79b696a68" providerId="ADAL" clId="{B219392C-F216-4ADA-B22E-C7C78019D523}" dt="2024-11-27T12:43:57.400" v="865" actId="26606"/>
          <ac:spMkLst>
            <pc:docMk/>
            <pc:sldMk cId="168817167" sldId="585"/>
            <ac:spMk id="8" creationId="{1B15ED52-F352-441B-82BF-E0EA34836D08}"/>
          </ac:spMkLst>
        </pc:spChg>
        <pc:spChg chg="add">
          <ac:chgData name="Angelica Olofsson Fernandez" userId="ce698ed2-e0d9-447d-9759-99f79b696a68" providerId="ADAL" clId="{B219392C-F216-4ADA-B22E-C7C78019D523}" dt="2024-11-27T12:43:57.400" v="865" actId="26606"/>
          <ac:spMkLst>
            <pc:docMk/>
            <pc:sldMk cId="168817167" sldId="585"/>
            <ac:spMk id="10" creationId="{3B2E3793-BFE6-45A2-9B7B-E18844431C99}"/>
          </ac:spMkLst>
        </pc:spChg>
        <pc:spChg chg="add">
          <ac:chgData name="Angelica Olofsson Fernandez" userId="ce698ed2-e0d9-447d-9759-99f79b696a68" providerId="ADAL" clId="{B219392C-F216-4ADA-B22E-C7C78019D523}" dt="2024-11-27T12:43:57.400" v="865" actId="26606"/>
          <ac:spMkLst>
            <pc:docMk/>
            <pc:sldMk cId="168817167" sldId="585"/>
            <ac:spMk id="12" creationId="{BC4C4868-CB8F-4AF9-9CDB-8108F2C19B67}"/>
          </ac:spMkLst>
        </pc:spChg>
        <pc:spChg chg="add">
          <ac:chgData name="Angelica Olofsson Fernandez" userId="ce698ed2-e0d9-447d-9759-99f79b696a68" providerId="ADAL" clId="{B219392C-F216-4ADA-B22E-C7C78019D523}" dt="2024-11-27T12:43:57.400" v="865" actId="26606"/>
          <ac:spMkLst>
            <pc:docMk/>
            <pc:sldMk cId="168817167" sldId="585"/>
            <ac:spMk id="14" creationId="{375E0459-6403-40CD-989D-56A4407CA12E}"/>
          </ac:spMkLst>
        </pc:spChg>
        <pc:spChg chg="add">
          <ac:chgData name="Angelica Olofsson Fernandez" userId="ce698ed2-e0d9-447d-9759-99f79b696a68" providerId="ADAL" clId="{B219392C-F216-4ADA-B22E-C7C78019D523}" dt="2024-11-27T12:43:57.400" v="865" actId="26606"/>
          <ac:spMkLst>
            <pc:docMk/>
            <pc:sldMk cId="168817167" sldId="585"/>
            <ac:spMk id="16" creationId="{53E5B1A8-3AC9-4BD1-9BBC-78CA94F2D1BA}"/>
          </ac:spMkLst>
        </pc:spChg>
      </pc:sldChg>
      <pc:sldChg chg="del">
        <pc:chgData name="Angelica Olofsson Fernandez" userId="ce698ed2-e0d9-447d-9759-99f79b696a68" providerId="ADAL" clId="{B219392C-F216-4ADA-B22E-C7C78019D523}" dt="2024-11-25T08:09:12.587" v="321" actId="47"/>
        <pc:sldMkLst>
          <pc:docMk/>
          <pc:sldMk cId="476286558" sldId="586"/>
        </pc:sldMkLst>
      </pc:sldChg>
      <pc:sldChg chg="addSp delSp modSp add mod">
        <pc:chgData name="Angelica Olofsson Fernandez" userId="ce698ed2-e0d9-447d-9759-99f79b696a68" providerId="ADAL" clId="{B219392C-F216-4ADA-B22E-C7C78019D523}" dt="2024-11-20T12:13:42.353" v="126" actId="1076"/>
        <pc:sldMkLst>
          <pc:docMk/>
          <pc:sldMk cId="3502086688" sldId="587"/>
        </pc:sldMkLst>
        <pc:spChg chg="del">
          <ac:chgData name="Angelica Olofsson Fernandez" userId="ce698ed2-e0d9-447d-9759-99f79b696a68" providerId="ADAL" clId="{B219392C-F216-4ADA-B22E-C7C78019D523}" dt="2024-11-20T12:12:55.336" v="120" actId="478"/>
          <ac:spMkLst>
            <pc:docMk/>
            <pc:sldMk cId="3502086688" sldId="587"/>
            <ac:spMk id="4" creationId="{8CECD9B5-E651-ECA4-449C-605DE40B1DCF}"/>
          </ac:spMkLst>
        </pc:spChg>
        <pc:spChg chg="add mod">
          <ac:chgData name="Angelica Olofsson Fernandez" userId="ce698ed2-e0d9-447d-9759-99f79b696a68" providerId="ADAL" clId="{B219392C-F216-4ADA-B22E-C7C78019D523}" dt="2024-11-20T12:13:16.603" v="124" actId="1076"/>
          <ac:spMkLst>
            <pc:docMk/>
            <pc:sldMk cId="3502086688" sldId="587"/>
            <ac:spMk id="5" creationId="{A351F2DB-4CF9-681C-91A0-B7E5D8017843}"/>
          </ac:spMkLst>
        </pc:spChg>
        <pc:spChg chg="add mod">
          <ac:chgData name="Angelica Olofsson Fernandez" userId="ce698ed2-e0d9-447d-9759-99f79b696a68" providerId="ADAL" clId="{B219392C-F216-4ADA-B22E-C7C78019D523}" dt="2024-11-20T12:13:42.353" v="126" actId="1076"/>
          <ac:spMkLst>
            <pc:docMk/>
            <pc:sldMk cId="3502086688" sldId="587"/>
            <ac:spMk id="6" creationId="{7D14D240-949C-AC1E-F043-EBEB725AF44A}"/>
          </ac:spMkLst>
        </pc:spChg>
        <pc:graphicFrameChg chg="add mod">
          <ac:chgData name="Angelica Olofsson Fernandez" userId="ce698ed2-e0d9-447d-9759-99f79b696a68" providerId="ADAL" clId="{B219392C-F216-4ADA-B22E-C7C78019D523}" dt="2024-11-20T12:13:07.339" v="122" actId="1076"/>
          <ac:graphicFrameMkLst>
            <pc:docMk/>
            <pc:sldMk cId="3502086688" sldId="587"/>
            <ac:graphicFrameMk id="3" creationId="{55FE273E-965D-5060-99B9-992BC48B717D}"/>
          </ac:graphicFrameMkLst>
        </pc:graphicFrameChg>
      </pc:sldChg>
      <pc:sldChg chg="modSp add mod">
        <pc:chgData name="Angelica Olofsson Fernandez" userId="ce698ed2-e0d9-447d-9759-99f79b696a68" providerId="ADAL" clId="{B219392C-F216-4ADA-B22E-C7C78019D523}" dt="2024-11-27T12:38:04.570" v="838" actId="404"/>
        <pc:sldMkLst>
          <pc:docMk/>
          <pc:sldMk cId="3114819717" sldId="588"/>
        </pc:sldMkLst>
        <pc:spChg chg="mod">
          <ac:chgData name="Angelica Olofsson Fernandez" userId="ce698ed2-e0d9-447d-9759-99f79b696a68" providerId="ADAL" clId="{B219392C-F216-4ADA-B22E-C7C78019D523}" dt="2024-11-27T12:38:04.570" v="838" actId="404"/>
          <ac:spMkLst>
            <pc:docMk/>
            <pc:sldMk cId="3114819717" sldId="588"/>
            <ac:spMk id="3" creationId="{6A3BC75F-0CDD-ACE9-E537-45033F5A70F5}"/>
          </ac:spMkLst>
        </pc:spChg>
        <pc:spChg chg="mod">
          <ac:chgData name="Angelica Olofsson Fernandez" userId="ce698ed2-e0d9-447d-9759-99f79b696a68" providerId="ADAL" clId="{B219392C-F216-4ADA-B22E-C7C78019D523}" dt="2024-11-27T12:36:30.208" v="766" actId="2711"/>
          <ac:spMkLst>
            <pc:docMk/>
            <pc:sldMk cId="3114819717" sldId="588"/>
            <ac:spMk id="11" creationId="{0537F0B7-6A13-45F3-5FC3-BE17B22C4F5F}"/>
          </ac:spMkLst>
        </pc:spChg>
      </pc:sldChg>
      <pc:sldChg chg="add">
        <pc:chgData name="Angelica Olofsson Fernandez" userId="ce698ed2-e0d9-447d-9759-99f79b696a68" providerId="ADAL" clId="{B219392C-F216-4ADA-B22E-C7C78019D523}" dt="2024-11-20T12:22:29.489" v="246"/>
        <pc:sldMkLst>
          <pc:docMk/>
          <pc:sldMk cId="4142830245" sldId="589"/>
        </pc:sldMkLst>
      </pc:sldChg>
      <pc:sldChg chg="modSp add mod">
        <pc:chgData name="Angelica Olofsson Fernandez" userId="ce698ed2-e0d9-447d-9759-99f79b696a68" providerId="ADAL" clId="{B219392C-F216-4ADA-B22E-C7C78019D523}" dt="2024-11-25T08:43:25.870" v="684" actId="404"/>
        <pc:sldMkLst>
          <pc:docMk/>
          <pc:sldMk cId="464617021" sldId="590"/>
        </pc:sldMkLst>
        <pc:spChg chg="mod">
          <ac:chgData name="Angelica Olofsson Fernandez" userId="ce698ed2-e0d9-447d-9759-99f79b696a68" providerId="ADAL" clId="{B219392C-F216-4ADA-B22E-C7C78019D523}" dt="2024-11-25T08:43:25.870" v="684" actId="404"/>
          <ac:spMkLst>
            <pc:docMk/>
            <pc:sldMk cId="464617021" sldId="590"/>
            <ac:spMk id="2" creationId="{75532F13-0787-A1FD-48FF-8A1A888EC3DC}"/>
          </ac:spMkLst>
        </pc:spChg>
      </pc:sldChg>
      <pc:sldChg chg="addSp delSp modSp add del mod setBg">
        <pc:chgData name="Angelica Olofsson Fernandez" userId="ce698ed2-e0d9-447d-9759-99f79b696a68" providerId="ADAL" clId="{B219392C-F216-4ADA-B22E-C7C78019D523}" dt="2024-11-25T08:09:04.271" v="319" actId="47"/>
        <pc:sldMkLst>
          <pc:docMk/>
          <pc:sldMk cId="3479072131" sldId="591"/>
        </pc:sldMkLst>
        <pc:spChg chg="mod">
          <ac:chgData name="Angelica Olofsson Fernandez" userId="ce698ed2-e0d9-447d-9759-99f79b696a68" providerId="ADAL" clId="{B219392C-F216-4ADA-B22E-C7C78019D523}" dt="2024-11-21T07:25:47.194" v="312" actId="113"/>
          <ac:spMkLst>
            <pc:docMk/>
            <pc:sldMk cId="3479072131" sldId="591"/>
            <ac:spMk id="2" creationId="{1CA17FBE-BB6E-8B35-0373-FCB2844B7223}"/>
          </ac:spMkLst>
        </pc:spChg>
        <pc:spChg chg="del">
          <ac:chgData name="Angelica Olofsson Fernandez" userId="ce698ed2-e0d9-447d-9759-99f79b696a68" providerId="ADAL" clId="{B219392C-F216-4ADA-B22E-C7C78019D523}" dt="2024-11-21T07:25:41.397" v="311" actId="26606"/>
          <ac:spMkLst>
            <pc:docMk/>
            <pc:sldMk cId="3479072131" sldId="591"/>
            <ac:spMk id="3" creationId="{05AE3A49-F760-7435-18B7-38FFF8CC3AC4}"/>
          </ac:spMkLst>
        </pc:spChg>
        <pc:spChg chg="add">
          <ac:chgData name="Angelica Olofsson Fernandez" userId="ce698ed2-e0d9-447d-9759-99f79b696a68" providerId="ADAL" clId="{B219392C-F216-4ADA-B22E-C7C78019D523}" dt="2024-11-21T07:25:41.397" v="311" actId="26606"/>
          <ac:spMkLst>
            <pc:docMk/>
            <pc:sldMk cId="3479072131" sldId="591"/>
            <ac:spMk id="10" creationId="{A3363022-C969-41E9-8EB2-E4C94908C1FA}"/>
          </ac:spMkLst>
        </pc:spChg>
        <pc:spChg chg="add">
          <ac:chgData name="Angelica Olofsson Fernandez" userId="ce698ed2-e0d9-447d-9759-99f79b696a68" providerId="ADAL" clId="{B219392C-F216-4ADA-B22E-C7C78019D523}" dt="2024-11-21T07:25:41.397" v="311" actId="26606"/>
          <ac:spMkLst>
            <pc:docMk/>
            <pc:sldMk cId="3479072131" sldId="591"/>
            <ac:spMk id="12" creationId="{8D1AD6B3-BE88-4CEB-BA17-790657CC4729}"/>
          </ac:spMkLst>
        </pc:spChg>
        <pc:grpChg chg="add">
          <ac:chgData name="Angelica Olofsson Fernandez" userId="ce698ed2-e0d9-447d-9759-99f79b696a68" providerId="ADAL" clId="{B219392C-F216-4ADA-B22E-C7C78019D523}" dt="2024-11-21T07:25:41.397" v="311" actId="26606"/>
          <ac:grpSpMkLst>
            <pc:docMk/>
            <pc:sldMk cId="3479072131" sldId="591"/>
            <ac:grpSpMk id="14" creationId="{89D1390B-7E13-4B4F-9CB2-391063412E54}"/>
          </ac:grpSpMkLst>
        </pc:grpChg>
        <pc:picChg chg="add mod">
          <ac:chgData name="Angelica Olofsson Fernandez" userId="ce698ed2-e0d9-447d-9759-99f79b696a68" providerId="ADAL" clId="{B219392C-F216-4ADA-B22E-C7C78019D523}" dt="2024-11-25T08:07:44.934" v="317"/>
          <ac:picMkLst>
            <pc:docMk/>
            <pc:sldMk cId="3479072131" sldId="591"/>
            <ac:picMk id="3" creationId="{2A8BFD76-B700-7ED6-9EDB-ADF9C9F162B4}"/>
          </ac:picMkLst>
        </pc:picChg>
        <pc:picChg chg="add">
          <ac:chgData name="Angelica Olofsson Fernandez" userId="ce698ed2-e0d9-447d-9759-99f79b696a68" providerId="ADAL" clId="{B219392C-F216-4ADA-B22E-C7C78019D523}" dt="2024-11-21T07:25:41.397" v="311" actId="26606"/>
          <ac:picMkLst>
            <pc:docMk/>
            <pc:sldMk cId="3479072131" sldId="591"/>
            <ac:picMk id="7" creationId="{FA303233-3644-3DAC-331E-27253FA28E79}"/>
          </ac:picMkLst>
        </pc:picChg>
      </pc:sldChg>
      <pc:sldChg chg="delSp add del setBg delDesignElem">
        <pc:chgData name="Angelica Olofsson Fernandez" userId="ce698ed2-e0d9-447d-9759-99f79b696a68" providerId="ADAL" clId="{B219392C-F216-4ADA-B22E-C7C78019D523}" dt="2024-11-25T08:20:58.227" v="331" actId="47"/>
        <pc:sldMkLst>
          <pc:docMk/>
          <pc:sldMk cId="564802741" sldId="592"/>
        </pc:sldMkLst>
        <pc:spChg chg="del">
          <ac:chgData name="Angelica Olofsson Fernandez" userId="ce698ed2-e0d9-447d-9759-99f79b696a68" providerId="ADAL" clId="{B219392C-F216-4ADA-B22E-C7C78019D523}" dt="2024-11-25T08:20:28.928" v="328"/>
          <ac:spMkLst>
            <pc:docMk/>
            <pc:sldMk cId="564802741" sldId="592"/>
            <ac:spMk id="46" creationId="{6A8AAC95-3719-4BCD-B710-4160043D9237}"/>
          </ac:spMkLst>
        </pc:spChg>
        <pc:spChg chg="del">
          <ac:chgData name="Angelica Olofsson Fernandez" userId="ce698ed2-e0d9-447d-9759-99f79b696a68" providerId="ADAL" clId="{B219392C-F216-4ADA-B22E-C7C78019D523}" dt="2024-11-25T08:20:28.928" v="328"/>
          <ac:spMkLst>
            <pc:docMk/>
            <pc:sldMk cId="564802741" sldId="592"/>
            <ac:spMk id="47" creationId="{73A6D7BA-50E4-42FE-A0E3-FC42B7EC4372}"/>
          </ac:spMkLst>
        </pc:spChg>
      </pc:sldChg>
      <pc:sldChg chg="delSp modSp add mod">
        <pc:chgData name="Angelica Olofsson Fernandez" userId="ce698ed2-e0d9-447d-9759-99f79b696a68" providerId="ADAL" clId="{B219392C-F216-4ADA-B22E-C7C78019D523}" dt="2024-11-25T08:22:35.233" v="343" actId="1076"/>
        <pc:sldMkLst>
          <pc:docMk/>
          <pc:sldMk cId="2707075467" sldId="592"/>
        </pc:sldMkLst>
        <pc:spChg chg="del mod">
          <ac:chgData name="Angelica Olofsson Fernandez" userId="ce698ed2-e0d9-447d-9759-99f79b696a68" providerId="ADAL" clId="{B219392C-F216-4ADA-B22E-C7C78019D523}" dt="2024-11-25T08:21:52.589" v="336" actId="478"/>
          <ac:spMkLst>
            <pc:docMk/>
            <pc:sldMk cId="2707075467" sldId="592"/>
            <ac:spMk id="13" creationId="{0A5F1E5C-3955-53F4-F4E9-F87173DFC97E}"/>
          </ac:spMkLst>
        </pc:spChg>
        <pc:spChg chg="del">
          <ac:chgData name="Angelica Olofsson Fernandez" userId="ce698ed2-e0d9-447d-9759-99f79b696a68" providerId="ADAL" clId="{B219392C-F216-4ADA-B22E-C7C78019D523}" dt="2024-11-25T08:21:56.828" v="337" actId="478"/>
          <ac:spMkLst>
            <pc:docMk/>
            <pc:sldMk cId="2707075467" sldId="592"/>
            <ac:spMk id="15" creationId="{3E42D43E-F7AF-B5D2-DDFE-932EDCB54E28}"/>
          </ac:spMkLst>
        </pc:spChg>
        <pc:spChg chg="mod">
          <ac:chgData name="Angelica Olofsson Fernandez" userId="ce698ed2-e0d9-447d-9759-99f79b696a68" providerId="ADAL" clId="{B219392C-F216-4ADA-B22E-C7C78019D523}" dt="2024-11-25T08:22:35.233" v="343" actId="1076"/>
          <ac:spMkLst>
            <pc:docMk/>
            <pc:sldMk cId="2707075467" sldId="592"/>
            <ac:spMk id="23" creationId="{8BD43CFD-A43C-5BDA-D715-5754BF077EFB}"/>
          </ac:spMkLst>
        </pc:spChg>
        <pc:picChg chg="del">
          <ac:chgData name="Angelica Olofsson Fernandez" userId="ce698ed2-e0d9-447d-9759-99f79b696a68" providerId="ADAL" clId="{B219392C-F216-4ADA-B22E-C7C78019D523}" dt="2024-11-25T08:22:00.027" v="339" actId="478"/>
          <ac:picMkLst>
            <pc:docMk/>
            <pc:sldMk cId="2707075467" sldId="592"/>
            <ac:picMk id="17" creationId="{D2FB25E1-919C-9137-47E1-5F29F717C727}"/>
          </ac:picMkLst>
        </pc:picChg>
        <pc:picChg chg="del">
          <ac:chgData name="Angelica Olofsson Fernandez" userId="ce698ed2-e0d9-447d-9759-99f79b696a68" providerId="ADAL" clId="{B219392C-F216-4ADA-B22E-C7C78019D523}" dt="2024-11-25T08:21:58.378" v="338" actId="478"/>
          <ac:picMkLst>
            <pc:docMk/>
            <pc:sldMk cId="2707075467" sldId="592"/>
            <ac:picMk id="19" creationId="{9E9B72AE-10A1-EF85-7C6F-2656461336FA}"/>
          </ac:picMkLst>
        </pc:picChg>
      </pc:sldChg>
      <pc:sldChg chg="delSp add del setBg delDesignElem">
        <pc:chgData name="Angelica Olofsson Fernandez" userId="ce698ed2-e0d9-447d-9759-99f79b696a68" providerId="ADAL" clId="{B219392C-F216-4ADA-B22E-C7C78019D523}" dt="2024-11-25T08:21:04.450" v="332" actId="47"/>
        <pc:sldMkLst>
          <pc:docMk/>
          <pc:sldMk cId="2640913140" sldId="593"/>
        </pc:sldMkLst>
        <pc:spChg chg="del">
          <ac:chgData name="Angelica Olofsson Fernandez" userId="ce698ed2-e0d9-447d-9759-99f79b696a68" providerId="ADAL" clId="{B219392C-F216-4ADA-B22E-C7C78019D523}" dt="2024-11-25T08:20:54.040" v="330"/>
          <ac:spMkLst>
            <pc:docMk/>
            <pc:sldMk cId="2640913140" sldId="593"/>
            <ac:spMk id="46" creationId="{6A8AAC95-3719-4BCD-B710-4160043D9237}"/>
          </ac:spMkLst>
        </pc:spChg>
        <pc:spChg chg="del">
          <ac:chgData name="Angelica Olofsson Fernandez" userId="ce698ed2-e0d9-447d-9759-99f79b696a68" providerId="ADAL" clId="{B219392C-F216-4ADA-B22E-C7C78019D523}" dt="2024-11-25T08:20:54.040" v="330"/>
          <ac:spMkLst>
            <pc:docMk/>
            <pc:sldMk cId="2640913140" sldId="593"/>
            <ac:spMk id="47" creationId="{73A6D7BA-50E4-42FE-A0E3-FC42B7EC4372}"/>
          </ac:spMkLst>
        </pc:spChg>
      </pc:sldChg>
      <pc:sldChg chg="delSp add del setBg delDesignElem">
        <pc:chgData name="Angelica Olofsson Fernandez" userId="ce698ed2-e0d9-447d-9759-99f79b696a68" providerId="ADAL" clId="{B219392C-F216-4ADA-B22E-C7C78019D523}" dt="2024-11-25T08:31:16.836" v="472" actId="47"/>
        <pc:sldMkLst>
          <pc:docMk/>
          <pc:sldMk cId="2999444797" sldId="593"/>
        </pc:sldMkLst>
        <pc:spChg chg="del">
          <ac:chgData name="Angelica Olofsson Fernandez" userId="ce698ed2-e0d9-447d-9759-99f79b696a68" providerId="ADAL" clId="{B219392C-F216-4ADA-B22E-C7C78019D523}" dt="2024-11-25T08:29:29.750" v="453"/>
          <ac:spMkLst>
            <pc:docMk/>
            <pc:sldMk cId="2999444797" sldId="593"/>
            <ac:spMk id="46" creationId="{6A8AAC95-3719-4BCD-B710-4160043D9237}"/>
          </ac:spMkLst>
        </pc:spChg>
        <pc:spChg chg="del">
          <ac:chgData name="Angelica Olofsson Fernandez" userId="ce698ed2-e0d9-447d-9759-99f79b696a68" providerId="ADAL" clId="{B219392C-F216-4ADA-B22E-C7C78019D523}" dt="2024-11-25T08:29:29.750" v="453"/>
          <ac:spMkLst>
            <pc:docMk/>
            <pc:sldMk cId="2999444797" sldId="593"/>
            <ac:spMk id="47" creationId="{73A6D7BA-50E4-42FE-A0E3-FC42B7EC4372}"/>
          </ac:spMkLst>
        </pc:spChg>
      </pc:sldChg>
      <pc:sldChg chg="addSp delSp modSp add mod">
        <pc:chgData name="Angelica Olofsson Fernandez" userId="ce698ed2-e0d9-447d-9759-99f79b696a68" providerId="ADAL" clId="{B219392C-F216-4ADA-B22E-C7C78019D523}" dt="2024-11-25T08:32:51.510" v="507" actId="113"/>
        <pc:sldMkLst>
          <pc:docMk/>
          <pc:sldMk cId="1447304865" sldId="594"/>
        </pc:sldMkLst>
        <pc:spChg chg="add del mod">
          <ac:chgData name="Angelica Olofsson Fernandez" userId="ce698ed2-e0d9-447d-9759-99f79b696a68" providerId="ADAL" clId="{B219392C-F216-4ADA-B22E-C7C78019D523}" dt="2024-11-25T08:30:53.006" v="464"/>
          <ac:spMkLst>
            <pc:docMk/>
            <pc:sldMk cId="1447304865" sldId="594"/>
            <ac:spMk id="5" creationId="{FEA9CE2A-31FD-7C2F-6F39-BE1C07588E24}"/>
          </ac:spMkLst>
        </pc:spChg>
        <pc:spChg chg="add mod">
          <ac:chgData name="Angelica Olofsson Fernandez" userId="ce698ed2-e0d9-447d-9759-99f79b696a68" providerId="ADAL" clId="{B219392C-F216-4ADA-B22E-C7C78019D523}" dt="2024-11-25T08:31:29.385" v="473" actId="2711"/>
          <ac:spMkLst>
            <pc:docMk/>
            <pc:sldMk cId="1447304865" sldId="594"/>
            <ac:spMk id="6" creationId="{0738EFCD-2E68-726D-9B69-86CE73F6E560}"/>
          </ac:spMkLst>
        </pc:spChg>
        <pc:spChg chg="mod">
          <ac:chgData name="Angelica Olofsson Fernandez" userId="ce698ed2-e0d9-447d-9759-99f79b696a68" providerId="ADAL" clId="{B219392C-F216-4ADA-B22E-C7C78019D523}" dt="2024-11-25T08:32:51.510" v="507" actId="113"/>
          <ac:spMkLst>
            <pc:docMk/>
            <pc:sldMk cId="1447304865" sldId="594"/>
            <ac:spMk id="8" creationId="{B8285A38-21DF-FA87-2504-743FAB885697}"/>
          </ac:spMkLst>
        </pc:spChg>
        <pc:spChg chg="del mod">
          <ac:chgData name="Angelica Olofsson Fernandez" userId="ce698ed2-e0d9-447d-9759-99f79b696a68" providerId="ADAL" clId="{B219392C-F216-4ADA-B22E-C7C78019D523}" dt="2024-11-25T08:30:35.120" v="460" actId="478"/>
          <ac:spMkLst>
            <pc:docMk/>
            <pc:sldMk cId="1447304865" sldId="594"/>
            <ac:spMk id="11" creationId="{355E7A77-7FF3-EBCB-7BCB-B17AB9E47044}"/>
          </ac:spMkLst>
        </pc:spChg>
      </pc:sldChg>
      <pc:sldChg chg="addSp delSp modSp new mod modClrScheme chgLayout">
        <pc:chgData name="Angelica Olofsson Fernandez" userId="ce698ed2-e0d9-447d-9759-99f79b696a68" providerId="ADAL" clId="{B219392C-F216-4ADA-B22E-C7C78019D523}" dt="2024-11-25T09:51:49.260" v="724" actId="20577"/>
        <pc:sldMkLst>
          <pc:docMk/>
          <pc:sldMk cId="817479438" sldId="595"/>
        </pc:sldMkLst>
        <pc:spChg chg="mod">
          <ac:chgData name="Angelica Olofsson Fernandez" userId="ce698ed2-e0d9-447d-9759-99f79b696a68" providerId="ADAL" clId="{B219392C-F216-4ADA-B22E-C7C78019D523}" dt="2024-11-25T08:42:52.219" v="678"/>
          <ac:spMkLst>
            <pc:docMk/>
            <pc:sldMk cId="817479438" sldId="595"/>
            <ac:spMk id="2" creationId="{76ACF71D-2668-F200-81B7-4B07A0218547}"/>
          </ac:spMkLst>
        </pc:spChg>
        <pc:spChg chg="del mod">
          <ac:chgData name="Angelica Olofsson Fernandez" userId="ce698ed2-e0d9-447d-9759-99f79b696a68" providerId="ADAL" clId="{B219392C-F216-4ADA-B22E-C7C78019D523}" dt="2024-11-25T08:42:33.528" v="675" actId="26606"/>
          <ac:spMkLst>
            <pc:docMk/>
            <pc:sldMk cId="817479438" sldId="595"/>
            <ac:spMk id="3" creationId="{2CA57A31-6995-E834-2D29-86D6C4C79CAA}"/>
          </ac:spMkLst>
        </pc:spChg>
        <pc:spChg chg="add mod">
          <ac:chgData name="Angelica Olofsson Fernandez" userId="ce698ed2-e0d9-447d-9759-99f79b696a68" providerId="ADAL" clId="{B219392C-F216-4ADA-B22E-C7C78019D523}" dt="2024-11-25T08:42:33.528" v="675" actId="26606"/>
          <ac:spMkLst>
            <pc:docMk/>
            <pc:sldMk cId="817479438" sldId="595"/>
            <ac:spMk id="9" creationId="{AA3E808C-3B6C-BD09-DE64-F3BFA2ECEECF}"/>
          </ac:spMkLst>
        </pc:spChg>
        <pc:graphicFrameChg chg="add mod">
          <ac:chgData name="Angelica Olofsson Fernandez" userId="ce698ed2-e0d9-447d-9759-99f79b696a68" providerId="ADAL" clId="{B219392C-F216-4ADA-B22E-C7C78019D523}" dt="2024-11-25T09:51:49.260" v="724" actId="20577"/>
          <ac:graphicFrameMkLst>
            <pc:docMk/>
            <pc:sldMk cId="817479438" sldId="595"/>
            <ac:graphicFrameMk id="5" creationId="{E7C2C6A3-A27E-0C7D-9998-D627123BB5D4}"/>
          </ac:graphicFrameMkLst>
        </pc:graphicFrameChg>
      </pc:sldChg>
      <pc:sldChg chg="delSp add del setBg delDesignElem">
        <pc:chgData name="Angelica Olofsson Fernandez" userId="ce698ed2-e0d9-447d-9759-99f79b696a68" providerId="ADAL" clId="{B219392C-F216-4ADA-B22E-C7C78019D523}" dt="2024-11-25T08:30:43.519" v="463" actId="47"/>
        <pc:sldMkLst>
          <pc:docMk/>
          <pc:sldMk cId="4186968196" sldId="595"/>
        </pc:sldMkLst>
        <pc:spChg chg="del">
          <ac:chgData name="Angelica Olofsson Fernandez" userId="ce698ed2-e0d9-447d-9759-99f79b696a68" providerId="ADAL" clId="{B219392C-F216-4ADA-B22E-C7C78019D523}" dt="2024-11-25T08:30:37.072" v="462"/>
          <ac:spMkLst>
            <pc:docMk/>
            <pc:sldMk cId="4186968196" sldId="595"/>
            <ac:spMk id="46" creationId="{6A8AAC95-3719-4BCD-B710-4160043D9237}"/>
          </ac:spMkLst>
        </pc:spChg>
        <pc:spChg chg="del">
          <ac:chgData name="Angelica Olofsson Fernandez" userId="ce698ed2-e0d9-447d-9759-99f79b696a68" providerId="ADAL" clId="{B219392C-F216-4ADA-B22E-C7C78019D523}" dt="2024-11-25T08:30:37.072" v="462"/>
          <ac:spMkLst>
            <pc:docMk/>
            <pc:sldMk cId="4186968196" sldId="595"/>
            <ac:spMk id="47" creationId="{73A6D7BA-50E4-42FE-A0E3-FC42B7EC4372}"/>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94BB83-5EFA-4707-A197-E9A2600EEE3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242E6F1-81BE-481C-80CE-4474AFFE4904}">
      <dgm:prSet/>
      <dgm:spPr/>
      <dgm:t>
        <a:bodyPr/>
        <a:lstStyle/>
        <a:p>
          <a:r>
            <a:rPr lang="en-US"/>
            <a:t>Presentation</a:t>
          </a:r>
        </a:p>
      </dgm:t>
    </dgm:pt>
    <dgm:pt modelId="{4852D487-30D8-46C3-9827-74BDBFAF653F}" type="parTrans" cxnId="{8988C078-472E-4350-BF27-2711F210F2DF}">
      <dgm:prSet/>
      <dgm:spPr/>
      <dgm:t>
        <a:bodyPr/>
        <a:lstStyle/>
        <a:p>
          <a:endParaRPr lang="en-US"/>
        </a:p>
      </dgm:t>
    </dgm:pt>
    <dgm:pt modelId="{CEC25AB4-5062-4C59-AACD-C16B48572F3A}" type="sibTrans" cxnId="{8988C078-472E-4350-BF27-2711F210F2DF}">
      <dgm:prSet/>
      <dgm:spPr/>
      <dgm:t>
        <a:bodyPr/>
        <a:lstStyle/>
        <a:p>
          <a:endParaRPr lang="en-US"/>
        </a:p>
      </dgm:t>
    </dgm:pt>
    <dgm:pt modelId="{A7B901A3-C687-499B-BE10-AC11ED25212E}">
      <dgm:prSet/>
      <dgm:spPr/>
      <dgm:t>
        <a:bodyPr/>
        <a:lstStyle/>
        <a:p>
          <a:r>
            <a:rPr lang="en-US"/>
            <a:t>Nya avtal</a:t>
          </a:r>
        </a:p>
      </dgm:t>
    </dgm:pt>
    <dgm:pt modelId="{A6AE09B2-9793-4E64-A082-B502B4D45441}" type="parTrans" cxnId="{5C63D1D3-6010-43A5-9DED-8A8FD416CAF9}">
      <dgm:prSet/>
      <dgm:spPr/>
      <dgm:t>
        <a:bodyPr/>
        <a:lstStyle/>
        <a:p>
          <a:endParaRPr lang="en-US"/>
        </a:p>
      </dgm:t>
    </dgm:pt>
    <dgm:pt modelId="{547FF405-C4B7-4888-8A77-DEEBE1E86F28}" type="sibTrans" cxnId="{5C63D1D3-6010-43A5-9DED-8A8FD416CAF9}">
      <dgm:prSet/>
      <dgm:spPr/>
      <dgm:t>
        <a:bodyPr/>
        <a:lstStyle/>
        <a:p>
          <a:endParaRPr lang="en-US"/>
        </a:p>
      </dgm:t>
    </dgm:pt>
    <dgm:pt modelId="{173B7427-7AF2-410C-95A8-D2C8006364B0}">
      <dgm:prSet/>
      <dgm:spPr/>
      <dgm:t>
        <a:bodyPr/>
        <a:lstStyle/>
        <a:p>
          <a:r>
            <a:rPr lang="en-US"/>
            <a:t>Pågående upphandlingar</a:t>
          </a:r>
        </a:p>
      </dgm:t>
    </dgm:pt>
    <dgm:pt modelId="{192FD28D-2CA9-4BEF-AD5F-65AF07459DC8}" type="parTrans" cxnId="{05FCC012-983A-4551-A640-DFF9343921E1}">
      <dgm:prSet/>
      <dgm:spPr/>
      <dgm:t>
        <a:bodyPr/>
        <a:lstStyle/>
        <a:p>
          <a:endParaRPr lang="en-US"/>
        </a:p>
      </dgm:t>
    </dgm:pt>
    <dgm:pt modelId="{FBA675F1-E387-4736-B261-52330EE7E2A6}" type="sibTrans" cxnId="{05FCC012-983A-4551-A640-DFF9343921E1}">
      <dgm:prSet/>
      <dgm:spPr/>
      <dgm:t>
        <a:bodyPr/>
        <a:lstStyle/>
        <a:p>
          <a:endParaRPr lang="en-US"/>
        </a:p>
      </dgm:t>
    </dgm:pt>
    <dgm:pt modelId="{6AFC1980-3C34-4978-8761-4115D872796E}">
      <dgm:prSet/>
      <dgm:spPr/>
      <dgm:t>
        <a:bodyPr/>
        <a:lstStyle/>
        <a:p>
          <a:r>
            <a:rPr lang="en-US" err="1"/>
            <a:t>Artikelflöden</a:t>
          </a:r>
          <a:r>
            <a:rPr lang="en-US"/>
            <a:t> för </a:t>
          </a:r>
          <a:r>
            <a:rPr lang="en-US" err="1"/>
            <a:t>avtalade</a:t>
          </a:r>
          <a:r>
            <a:rPr lang="en-US"/>
            <a:t> </a:t>
          </a:r>
          <a:r>
            <a:rPr lang="en-US" err="1"/>
            <a:t>artiklar</a:t>
          </a:r>
          <a:endParaRPr lang="en-US"/>
        </a:p>
      </dgm:t>
    </dgm:pt>
    <dgm:pt modelId="{587E3527-959A-41B4-8FFA-CCB29467526E}" type="parTrans" cxnId="{30D497FE-2887-4457-AB35-4710AD29B9F8}">
      <dgm:prSet/>
      <dgm:spPr/>
      <dgm:t>
        <a:bodyPr/>
        <a:lstStyle/>
        <a:p>
          <a:endParaRPr lang="en-US"/>
        </a:p>
      </dgm:t>
    </dgm:pt>
    <dgm:pt modelId="{CCDD9C40-DF4B-49D8-A309-50FAB455709E}" type="sibTrans" cxnId="{30D497FE-2887-4457-AB35-4710AD29B9F8}">
      <dgm:prSet/>
      <dgm:spPr/>
      <dgm:t>
        <a:bodyPr/>
        <a:lstStyle/>
        <a:p>
          <a:endParaRPr lang="en-US"/>
        </a:p>
      </dgm:t>
    </dgm:pt>
    <dgm:pt modelId="{FED4E67F-8FC3-4D0A-A55B-B0E8B650C26C}">
      <dgm:prSet/>
      <dgm:spPr/>
      <dgm:t>
        <a:bodyPr/>
        <a:lstStyle/>
        <a:p>
          <a:r>
            <a:rPr lang="en-US"/>
            <a:t>Allmän information</a:t>
          </a:r>
        </a:p>
      </dgm:t>
    </dgm:pt>
    <dgm:pt modelId="{26268F2E-3302-46FC-BB09-CEA1A4F42B4A}" type="parTrans" cxnId="{99CBC9D8-3846-43D2-B521-D9064D1F1CA0}">
      <dgm:prSet/>
      <dgm:spPr/>
      <dgm:t>
        <a:bodyPr/>
        <a:lstStyle/>
        <a:p>
          <a:endParaRPr lang="en-US"/>
        </a:p>
      </dgm:t>
    </dgm:pt>
    <dgm:pt modelId="{36C202A0-8E97-4BA6-B686-AD21EAB70DF3}" type="sibTrans" cxnId="{99CBC9D8-3846-43D2-B521-D9064D1F1CA0}">
      <dgm:prSet/>
      <dgm:spPr/>
      <dgm:t>
        <a:bodyPr/>
        <a:lstStyle/>
        <a:p>
          <a:endParaRPr lang="en-US"/>
        </a:p>
      </dgm:t>
    </dgm:pt>
    <dgm:pt modelId="{2E216A4D-82C9-4DEE-95C2-393EAF41C8C8}">
      <dgm:prSet/>
      <dgm:spPr/>
      <dgm:t>
        <a:bodyPr/>
        <a:lstStyle/>
        <a:p>
          <a:r>
            <a:rPr lang="en-US"/>
            <a:t>Produktinformation</a:t>
          </a:r>
        </a:p>
      </dgm:t>
    </dgm:pt>
    <dgm:pt modelId="{A233AD49-447D-49AC-AB86-0377D28A2B70}" type="parTrans" cxnId="{6D808B5E-E195-4804-A5AC-0F258FB48959}">
      <dgm:prSet/>
      <dgm:spPr/>
      <dgm:t>
        <a:bodyPr/>
        <a:lstStyle/>
        <a:p>
          <a:endParaRPr lang="en-US"/>
        </a:p>
      </dgm:t>
    </dgm:pt>
    <dgm:pt modelId="{AC5DC515-620C-4ED2-9CA5-9BC8825F510D}" type="sibTrans" cxnId="{6D808B5E-E195-4804-A5AC-0F258FB48959}">
      <dgm:prSet/>
      <dgm:spPr/>
      <dgm:t>
        <a:bodyPr/>
        <a:lstStyle/>
        <a:p>
          <a:endParaRPr lang="en-US"/>
        </a:p>
      </dgm:t>
    </dgm:pt>
    <dgm:pt modelId="{93CDE439-238E-4372-A1F4-78B98E90A550}">
      <dgm:prSet/>
      <dgm:spPr/>
      <dgm:t>
        <a:bodyPr/>
        <a:lstStyle/>
        <a:p>
          <a:r>
            <a:rPr lang="en-US"/>
            <a:t>Frågor</a:t>
          </a:r>
        </a:p>
      </dgm:t>
    </dgm:pt>
    <dgm:pt modelId="{FC3188DC-CB6A-4D6F-9AF1-3890A6EBA30A}" type="parTrans" cxnId="{BEECC1FF-7A95-4B36-867C-7E21B4CF4062}">
      <dgm:prSet/>
      <dgm:spPr/>
      <dgm:t>
        <a:bodyPr/>
        <a:lstStyle/>
        <a:p>
          <a:endParaRPr lang="en-US"/>
        </a:p>
      </dgm:t>
    </dgm:pt>
    <dgm:pt modelId="{69C52B02-7691-4C99-AD63-C119DB2D6287}" type="sibTrans" cxnId="{BEECC1FF-7A95-4B36-867C-7E21B4CF4062}">
      <dgm:prSet/>
      <dgm:spPr/>
      <dgm:t>
        <a:bodyPr/>
        <a:lstStyle/>
        <a:p>
          <a:endParaRPr lang="en-US"/>
        </a:p>
      </dgm:t>
    </dgm:pt>
    <dgm:pt modelId="{5B58756E-F577-4EC6-9602-911295C99E2E}" type="pres">
      <dgm:prSet presAssocID="{ED94BB83-5EFA-4707-A197-E9A2600EEE3E}" presName="linear" presStyleCnt="0">
        <dgm:presLayoutVars>
          <dgm:animLvl val="lvl"/>
          <dgm:resizeHandles val="exact"/>
        </dgm:presLayoutVars>
      </dgm:prSet>
      <dgm:spPr/>
    </dgm:pt>
    <dgm:pt modelId="{4C02A356-07AF-4319-A6DD-5F526C003E9F}" type="pres">
      <dgm:prSet presAssocID="{3242E6F1-81BE-481C-80CE-4474AFFE4904}" presName="parentText" presStyleLbl="node1" presStyleIdx="0" presStyleCnt="7">
        <dgm:presLayoutVars>
          <dgm:chMax val="0"/>
          <dgm:bulletEnabled val="1"/>
        </dgm:presLayoutVars>
      </dgm:prSet>
      <dgm:spPr/>
    </dgm:pt>
    <dgm:pt modelId="{983044E0-1975-4623-90DD-B4DFD6D9687D}" type="pres">
      <dgm:prSet presAssocID="{CEC25AB4-5062-4C59-AACD-C16B48572F3A}" presName="spacer" presStyleCnt="0"/>
      <dgm:spPr/>
    </dgm:pt>
    <dgm:pt modelId="{15A56A4B-9B77-4578-BEAF-0C5741744BEC}" type="pres">
      <dgm:prSet presAssocID="{A7B901A3-C687-499B-BE10-AC11ED25212E}" presName="parentText" presStyleLbl="node1" presStyleIdx="1" presStyleCnt="7">
        <dgm:presLayoutVars>
          <dgm:chMax val="0"/>
          <dgm:bulletEnabled val="1"/>
        </dgm:presLayoutVars>
      </dgm:prSet>
      <dgm:spPr/>
    </dgm:pt>
    <dgm:pt modelId="{5BCAABC9-9A37-49BF-AA9B-5E942913E013}" type="pres">
      <dgm:prSet presAssocID="{547FF405-C4B7-4888-8A77-DEEBE1E86F28}" presName="spacer" presStyleCnt="0"/>
      <dgm:spPr/>
    </dgm:pt>
    <dgm:pt modelId="{D0647EA1-639E-4F69-877E-DA573AEAD534}" type="pres">
      <dgm:prSet presAssocID="{173B7427-7AF2-410C-95A8-D2C8006364B0}" presName="parentText" presStyleLbl="node1" presStyleIdx="2" presStyleCnt="7">
        <dgm:presLayoutVars>
          <dgm:chMax val="0"/>
          <dgm:bulletEnabled val="1"/>
        </dgm:presLayoutVars>
      </dgm:prSet>
      <dgm:spPr/>
    </dgm:pt>
    <dgm:pt modelId="{567F6B92-AB76-41A9-9155-A30256645C45}" type="pres">
      <dgm:prSet presAssocID="{FBA675F1-E387-4736-B261-52330EE7E2A6}" presName="spacer" presStyleCnt="0"/>
      <dgm:spPr/>
    </dgm:pt>
    <dgm:pt modelId="{5792F047-0511-4865-9B62-495E6299EE36}" type="pres">
      <dgm:prSet presAssocID="{6AFC1980-3C34-4978-8761-4115D872796E}" presName="parentText" presStyleLbl="node1" presStyleIdx="3" presStyleCnt="7">
        <dgm:presLayoutVars>
          <dgm:chMax val="0"/>
          <dgm:bulletEnabled val="1"/>
        </dgm:presLayoutVars>
      </dgm:prSet>
      <dgm:spPr/>
    </dgm:pt>
    <dgm:pt modelId="{458AF15F-34E7-46CA-AB16-EECE8085352C}" type="pres">
      <dgm:prSet presAssocID="{CCDD9C40-DF4B-49D8-A309-50FAB455709E}" presName="spacer" presStyleCnt="0"/>
      <dgm:spPr/>
    </dgm:pt>
    <dgm:pt modelId="{F39E20CE-7BFA-4CE3-8E38-7993D604DD50}" type="pres">
      <dgm:prSet presAssocID="{FED4E67F-8FC3-4D0A-A55B-B0E8B650C26C}" presName="parentText" presStyleLbl="node1" presStyleIdx="4" presStyleCnt="7">
        <dgm:presLayoutVars>
          <dgm:chMax val="0"/>
          <dgm:bulletEnabled val="1"/>
        </dgm:presLayoutVars>
      </dgm:prSet>
      <dgm:spPr/>
    </dgm:pt>
    <dgm:pt modelId="{C58CE441-75A2-41DF-A54B-F88796852A59}" type="pres">
      <dgm:prSet presAssocID="{36C202A0-8E97-4BA6-B686-AD21EAB70DF3}" presName="spacer" presStyleCnt="0"/>
      <dgm:spPr/>
    </dgm:pt>
    <dgm:pt modelId="{82B149CE-83D6-4BF6-BC09-19A9FA89036B}" type="pres">
      <dgm:prSet presAssocID="{2E216A4D-82C9-4DEE-95C2-393EAF41C8C8}" presName="parentText" presStyleLbl="node1" presStyleIdx="5" presStyleCnt="7">
        <dgm:presLayoutVars>
          <dgm:chMax val="0"/>
          <dgm:bulletEnabled val="1"/>
        </dgm:presLayoutVars>
      </dgm:prSet>
      <dgm:spPr/>
    </dgm:pt>
    <dgm:pt modelId="{23A13A4E-D68E-471F-B9B4-16206FED6F3A}" type="pres">
      <dgm:prSet presAssocID="{AC5DC515-620C-4ED2-9CA5-9BC8825F510D}" presName="spacer" presStyleCnt="0"/>
      <dgm:spPr/>
    </dgm:pt>
    <dgm:pt modelId="{409F1E23-246A-4340-8574-C7316801CEE5}" type="pres">
      <dgm:prSet presAssocID="{93CDE439-238E-4372-A1F4-78B98E90A550}" presName="parentText" presStyleLbl="node1" presStyleIdx="6" presStyleCnt="7">
        <dgm:presLayoutVars>
          <dgm:chMax val="0"/>
          <dgm:bulletEnabled val="1"/>
        </dgm:presLayoutVars>
      </dgm:prSet>
      <dgm:spPr/>
    </dgm:pt>
  </dgm:ptLst>
  <dgm:cxnLst>
    <dgm:cxn modelId="{05FCC012-983A-4551-A640-DFF9343921E1}" srcId="{ED94BB83-5EFA-4707-A197-E9A2600EEE3E}" destId="{173B7427-7AF2-410C-95A8-D2C8006364B0}" srcOrd="2" destOrd="0" parTransId="{192FD28D-2CA9-4BEF-AD5F-65AF07459DC8}" sibTransId="{FBA675F1-E387-4736-B261-52330EE7E2A6}"/>
    <dgm:cxn modelId="{15BB7815-5FAF-40D4-BE2F-540970784F7C}" type="presOf" srcId="{3242E6F1-81BE-481C-80CE-4474AFFE4904}" destId="{4C02A356-07AF-4319-A6DD-5F526C003E9F}" srcOrd="0" destOrd="0" presId="urn:microsoft.com/office/officeart/2005/8/layout/vList2"/>
    <dgm:cxn modelId="{FBE14A16-B754-45F2-BFBF-2161E3AC5757}" type="presOf" srcId="{ED94BB83-5EFA-4707-A197-E9A2600EEE3E}" destId="{5B58756E-F577-4EC6-9602-911295C99E2E}" srcOrd="0" destOrd="0" presId="urn:microsoft.com/office/officeart/2005/8/layout/vList2"/>
    <dgm:cxn modelId="{DCD9A625-AF63-4F99-B978-BD7A2AFA8499}" type="presOf" srcId="{173B7427-7AF2-410C-95A8-D2C8006364B0}" destId="{D0647EA1-639E-4F69-877E-DA573AEAD534}" srcOrd="0" destOrd="0" presId="urn:microsoft.com/office/officeart/2005/8/layout/vList2"/>
    <dgm:cxn modelId="{FBB7DD26-DAED-45D7-8577-DEEE2763346D}" type="presOf" srcId="{2E216A4D-82C9-4DEE-95C2-393EAF41C8C8}" destId="{82B149CE-83D6-4BF6-BC09-19A9FA89036B}" srcOrd="0" destOrd="0" presId="urn:microsoft.com/office/officeart/2005/8/layout/vList2"/>
    <dgm:cxn modelId="{188BC429-7071-4D81-8F35-018F3171A04D}" type="presOf" srcId="{93CDE439-238E-4372-A1F4-78B98E90A550}" destId="{409F1E23-246A-4340-8574-C7316801CEE5}" srcOrd="0" destOrd="0" presId="urn:microsoft.com/office/officeart/2005/8/layout/vList2"/>
    <dgm:cxn modelId="{6D808B5E-E195-4804-A5AC-0F258FB48959}" srcId="{ED94BB83-5EFA-4707-A197-E9A2600EEE3E}" destId="{2E216A4D-82C9-4DEE-95C2-393EAF41C8C8}" srcOrd="5" destOrd="0" parTransId="{A233AD49-447D-49AC-AB86-0377D28A2B70}" sibTransId="{AC5DC515-620C-4ED2-9CA5-9BC8825F510D}"/>
    <dgm:cxn modelId="{7F9B9B6D-9861-462D-8724-F46F1C487F9F}" type="presOf" srcId="{6AFC1980-3C34-4978-8761-4115D872796E}" destId="{5792F047-0511-4865-9B62-495E6299EE36}" srcOrd="0" destOrd="0" presId="urn:microsoft.com/office/officeart/2005/8/layout/vList2"/>
    <dgm:cxn modelId="{8988C078-472E-4350-BF27-2711F210F2DF}" srcId="{ED94BB83-5EFA-4707-A197-E9A2600EEE3E}" destId="{3242E6F1-81BE-481C-80CE-4474AFFE4904}" srcOrd="0" destOrd="0" parTransId="{4852D487-30D8-46C3-9827-74BDBFAF653F}" sibTransId="{CEC25AB4-5062-4C59-AACD-C16B48572F3A}"/>
    <dgm:cxn modelId="{6D313FA1-300D-407F-8FEA-50A753F07E48}" type="presOf" srcId="{A7B901A3-C687-499B-BE10-AC11ED25212E}" destId="{15A56A4B-9B77-4578-BEAF-0C5741744BEC}" srcOrd="0" destOrd="0" presId="urn:microsoft.com/office/officeart/2005/8/layout/vList2"/>
    <dgm:cxn modelId="{0C5002B1-C5EA-4E78-B636-638A73E83C07}" type="presOf" srcId="{FED4E67F-8FC3-4D0A-A55B-B0E8B650C26C}" destId="{F39E20CE-7BFA-4CE3-8E38-7993D604DD50}" srcOrd="0" destOrd="0" presId="urn:microsoft.com/office/officeart/2005/8/layout/vList2"/>
    <dgm:cxn modelId="{5C63D1D3-6010-43A5-9DED-8A8FD416CAF9}" srcId="{ED94BB83-5EFA-4707-A197-E9A2600EEE3E}" destId="{A7B901A3-C687-499B-BE10-AC11ED25212E}" srcOrd="1" destOrd="0" parTransId="{A6AE09B2-9793-4E64-A082-B502B4D45441}" sibTransId="{547FF405-C4B7-4888-8A77-DEEBE1E86F28}"/>
    <dgm:cxn modelId="{99CBC9D8-3846-43D2-B521-D9064D1F1CA0}" srcId="{ED94BB83-5EFA-4707-A197-E9A2600EEE3E}" destId="{FED4E67F-8FC3-4D0A-A55B-B0E8B650C26C}" srcOrd="4" destOrd="0" parTransId="{26268F2E-3302-46FC-BB09-CEA1A4F42B4A}" sibTransId="{36C202A0-8E97-4BA6-B686-AD21EAB70DF3}"/>
    <dgm:cxn modelId="{30D497FE-2887-4457-AB35-4710AD29B9F8}" srcId="{ED94BB83-5EFA-4707-A197-E9A2600EEE3E}" destId="{6AFC1980-3C34-4978-8761-4115D872796E}" srcOrd="3" destOrd="0" parTransId="{587E3527-959A-41B4-8FFA-CCB29467526E}" sibTransId="{CCDD9C40-DF4B-49D8-A309-50FAB455709E}"/>
    <dgm:cxn modelId="{BEECC1FF-7A95-4B36-867C-7E21B4CF4062}" srcId="{ED94BB83-5EFA-4707-A197-E9A2600EEE3E}" destId="{93CDE439-238E-4372-A1F4-78B98E90A550}" srcOrd="6" destOrd="0" parTransId="{FC3188DC-CB6A-4D6F-9AF1-3890A6EBA30A}" sibTransId="{69C52B02-7691-4C99-AD63-C119DB2D6287}"/>
    <dgm:cxn modelId="{C5972B78-9A10-454D-A65D-2F0BE7478FF4}" type="presParOf" srcId="{5B58756E-F577-4EC6-9602-911295C99E2E}" destId="{4C02A356-07AF-4319-A6DD-5F526C003E9F}" srcOrd="0" destOrd="0" presId="urn:microsoft.com/office/officeart/2005/8/layout/vList2"/>
    <dgm:cxn modelId="{2696F83A-A951-4687-8124-63A5B77728D6}" type="presParOf" srcId="{5B58756E-F577-4EC6-9602-911295C99E2E}" destId="{983044E0-1975-4623-90DD-B4DFD6D9687D}" srcOrd="1" destOrd="0" presId="urn:microsoft.com/office/officeart/2005/8/layout/vList2"/>
    <dgm:cxn modelId="{B031979F-E964-4E2D-AF50-7D980941E445}" type="presParOf" srcId="{5B58756E-F577-4EC6-9602-911295C99E2E}" destId="{15A56A4B-9B77-4578-BEAF-0C5741744BEC}" srcOrd="2" destOrd="0" presId="urn:microsoft.com/office/officeart/2005/8/layout/vList2"/>
    <dgm:cxn modelId="{10073C0D-EAC5-47B4-BA6C-59056FB0111B}" type="presParOf" srcId="{5B58756E-F577-4EC6-9602-911295C99E2E}" destId="{5BCAABC9-9A37-49BF-AA9B-5E942913E013}" srcOrd="3" destOrd="0" presId="urn:microsoft.com/office/officeart/2005/8/layout/vList2"/>
    <dgm:cxn modelId="{64009B27-C3E5-4D02-80BC-6AC810C349AF}" type="presParOf" srcId="{5B58756E-F577-4EC6-9602-911295C99E2E}" destId="{D0647EA1-639E-4F69-877E-DA573AEAD534}" srcOrd="4" destOrd="0" presId="urn:microsoft.com/office/officeart/2005/8/layout/vList2"/>
    <dgm:cxn modelId="{F15C3B66-C566-4B96-A698-8E1D517B8E65}" type="presParOf" srcId="{5B58756E-F577-4EC6-9602-911295C99E2E}" destId="{567F6B92-AB76-41A9-9155-A30256645C45}" srcOrd="5" destOrd="0" presId="urn:microsoft.com/office/officeart/2005/8/layout/vList2"/>
    <dgm:cxn modelId="{E6FCB2BC-162A-4B0E-9A8C-CE3A5E78AD6B}" type="presParOf" srcId="{5B58756E-F577-4EC6-9602-911295C99E2E}" destId="{5792F047-0511-4865-9B62-495E6299EE36}" srcOrd="6" destOrd="0" presId="urn:microsoft.com/office/officeart/2005/8/layout/vList2"/>
    <dgm:cxn modelId="{9D2B9A2B-3778-4CA5-9A13-9A40ADDF47BF}" type="presParOf" srcId="{5B58756E-F577-4EC6-9602-911295C99E2E}" destId="{458AF15F-34E7-46CA-AB16-EECE8085352C}" srcOrd="7" destOrd="0" presId="urn:microsoft.com/office/officeart/2005/8/layout/vList2"/>
    <dgm:cxn modelId="{EE319E01-2130-46AA-A905-05BBDD40AA1D}" type="presParOf" srcId="{5B58756E-F577-4EC6-9602-911295C99E2E}" destId="{F39E20CE-7BFA-4CE3-8E38-7993D604DD50}" srcOrd="8" destOrd="0" presId="urn:microsoft.com/office/officeart/2005/8/layout/vList2"/>
    <dgm:cxn modelId="{557427D1-2776-44B7-A905-E7502514794B}" type="presParOf" srcId="{5B58756E-F577-4EC6-9602-911295C99E2E}" destId="{C58CE441-75A2-41DF-A54B-F88796852A59}" srcOrd="9" destOrd="0" presId="urn:microsoft.com/office/officeart/2005/8/layout/vList2"/>
    <dgm:cxn modelId="{2F2367DE-C6BE-4261-AF21-0034ABA06317}" type="presParOf" srcId="{5B58756E-F577-4EC6-9602-911295C99E2E}" destId="{82B149CE-83D6-4BF6-BC09-19A9FA89036B}" srcOrd="10" destOrd="0" presId="urn:microsoft.com/office/officeart/2005/8/layout/vList2"/>
    <dgm:cxn modelId="{D09FB4EE-F567-43CE-AC49-37A57B3ACA90}" type="presParOf" srcId="{5B58756E-F577-4EC6-9602-911295C99E2E}" destId="{23A13A4E-D68E-471F-B9B4-16206FED6F3A}" srcOrd="11" destOrd="0" presId="urn:microsoft.com/office/officeart/2005/8/layout/vList2"/>
    <dgm:cxn modelId="{FBC81BC9-B234-41B9-9FBF-C700CDD5A7A5}" type="presParOf" srcId="{5B58756E-F577-4EC6-9602-911295C99E2E}" destId="{409F1E23-246A-4340-8574-C7316801CEE5}"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A6BC5A-9876-4488-A95A-F9DBB5554D2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C1A034B4-52B1-4674-807D-CA33459E78FA}">
      <dgm:prSet/>
      <dgm:spPr/>
      <dgm:t>
        <a:bodyPr/>
        <a:lstStyle/>
        <a:p>
          <a:r>
            <a:rPr lang="en-US" i="1"/>
            <a:t>Arbete med kravställning:</a:t>
          </a:r>
          <a:br>
            <a:rPr lang="en-US"/>
          </a:br>
          <a:r>
            <a:rPr lang="en-US"/>
            <a:t>AN-IVA, Blanketter och broschyrer, Förbandsmaterial, Kemisk-tekniska produkter, Gynekologiska specialprodukter, </a:t>
          </a:r>
          <a:r>
            <a:rPr lang="sv-SE"/>
            <a:t>Provtagningsmaterial inklusive vakuumrör, Mikrobiologiska substrat och färdiga plattor, Blodgruppsserologiska analyser, Lab-material, omtag inklusive Patologi</a:t>
          </a:r>
          <a:endParaRPr lang="en-US"/>
        </a:p>
      </dgm:t>
    </dgm:pt>
    <dgm:pt modelId="{8F38E568-01AC-42BD-B158-A1BB86D5CC6E}" type="parTrans" cxnId="{FC83B4D8-21AA-4559-8207-9B65752BE9E2}">
      <dgm:prSet/>
      <dgm:spPr/>
      <dgm:t>
        <a:bodyPr/>
        <a:lstStyle/>
        <a:p>
          <a:endParaRPr lang="en-US"/>
        </a:p>
      </dgm:t>
    </dgm:pt>
    <dgm:pt modelId="{4BF85E93-C386-47B4-B432-A1CA1F38DC18}" type="sibTrans" cxnId="{FC83B4D8-21AA-4559-8207-9B65752BE9E2}">
      <dgm:prSet/>
      <dgm:spPr/>
      <dgm:t>
        <a:bodyPr/>
        <a:lstStyle/>
        <a:p>
          <a:endParaRPr lang="en-US"/>
        </a:p>
      </dgm:t>
    </dgm:pt>
    <dgm:pt modelId="{DCA88E7F-56F8-4700-B232-2D75ABFF0B6D}">
      <dgm:prSet/>
      <dgm:spPr/>
      <dgm:t>
        <a:bodyPr/>
        <a:lstStyle/>
        <a:p>
          <a:r>
            <a:rPr lang="en-US" i="1" err="1"/>
            <a:t>Annonserade</a:t>
          </a:r>
          <a:r>
            <a:rPr lang="en-US" i="1"/>
            <a:t>:</a:t>
          </a:r>
          <a:br>
            <a:rPr lang="en-US" i="1"/>
          </a:br>
          <a:r>
            <a:rPr lang="en-US" i="1" err="1"/>
            <a:t>Intubering</a:t>
          </a:r>
          <a:r>
            <a:rPr lang="en-US" i="1"/>
            <a:t> </a:t>
          </a:r>
          <a:r>
            <a:rPr lang="en-US" i="1" err="1"/>
            <a:t>Omtag</a:t>
          </a:r>
          <a:endParaRPr lang="en-US"/>
        </a:p>
      </dgm:t>
    </dgm:pt>
    <dgm:pt modelId="{F7BC420E-A608-48A8-8030-CB160EE73E2B}" type="parTrans" cxnId="{038E744E-F6A9-497D-AB60-5D50FA56F86B}">
      <dgm:prSet/>
      <dgm:spPr/>
      <dgm:t>
        <a:bodyPr/>
        <a:lstStyle/>
        <a:p>
          <a:endParaRPr lang="en-US"/>
        </a:p>
      </dgm:t>
    </dgm:pt>
    <dgm:pt modelId="{39740FE2-EB7C-4143-9F92-7D695E4BCF28}" type="sibTrans" cxnId="{038E744E-F6A9-497D-AB60-5D50FA56F86B}">
      <dgm:prSet/>
      <dgm:spPr/>
      <dgm:t>
        <a:bodyPr/>
        <a:lstStyle/>
        <a:p>
          <a:endParaRPr lang="en-US"/>
        </a:p>
      </dgm:t>
    </dgm:pt>
    <dgm:pt modelId="{B39AFF6D-FC61-4C91-9DC5-0B0C7E32FFB9}">
      <dgm:prSet/>
      <dgm:spPr/>
      <dgm:t>
        <a:bodyPr/>
        <a:lstStyle/>
        <a:p>
          <a:r>
            <a:rPr lang="en-US" i="1" err="1"/>
            <a:t>Utvärdering</a:t>
          </a:r>
          <a:r>
            <a:rPr lang="en-US" i="1"/>
            <a:t>: </a:t>
          </a:r>
          <a:br>
            <a:rPr lang="en-US" i="1"/>
          </a:br>
          <a:r>
            <a:rPr lang="en-US" i="1" err="1"/>
            <a:t>Hjärt</a:t>
          </a:r>
          <a:r>
            <a:rPr lang="en-US" i="1"/>
            <a:t>- </a:t>
          </a:r>
          <a:r>
            <a:rPr lang="en-US" i="1" err="1"/>
            <a:t>lungmaskinsmaterial</a:t>
          </a:r>
          <a:endParaRPr lang="en-US"/>
        </a:p>
      </dgm:t>
    </dgm:pt>
    <dgm:pt modelId="{BD0072A0-F28A-4486-B55E-48195FC273D1}" type="parTrans" cxnId="{D49E9997-D77A-42C9-8B38-02074C294656}">
      <dgm:prSet/>
      <dgm:spPr/>
      <dgm:t>
        <a:bodyPr/>
        <a:lstStyle/>
        <a:p>
          <a:endParaRPr lang="en-US"/>
        </a:p>
      </dgm:t>
    </dgm:pt>
    <dgm:pt modelId="{B3E1AE76-D2E9-4E8D-8AB8-387FDBFD84C9}" type="sibTrans" cxnId="{D49E9997-D77A-42C9-8B38-02074C294656}">
      <dgm:prSet/>
      <dgm:spPr/>
      <dgm:t>
        <a:bodyPr/>
        <a:lstStyle/>
        <a:p>
          <a:endParaRPr lang="en-US"/>
        </a:p>
      </dgm:t>
    </dgm:pt>
    <dgm:pt modelId="{C30B733B-06CE-4435-859A-FD58F6400CA8}">
      <dgm:prSet/>
      <dgm:spPr/>
      <dgm:t>
        <a:bodyPr/>
        <a:lstStyle/>
        <a:p>
          <a:r>
            <a:rPr lang="en-US" i="1" err="1"/>
            <a:t>Tilldelad</a:t>
          </a:r>
          <a:r>
            <a:rPr lang="en-US" i="1"/>
            <a:t>:</a:t>
          </a:r>
          <a:endParaRPr lang="en-US"/>
        </a:p>
      </dgm:t>
    </dgm:pt>
    <dgm:pt modelId="{0F2CB148-1359-464B-9C7F-6F2788EE7734}" type="parTrans" cxnId="{9C456241-BECA-4C18-BFB9-C1AE63B7A016}">
      <dgm:prSet/>
      <dgm:spPr/>
      <dgm:t>
        <a:bodyPr/>
        <a:lstStyle/>
        <a:p>
          <a:endParaRPr lang="en-US"/>
        </a:p>
      </dgm:t>
    </dgm:pt>
    <dgm:pt modelId="{985CCC6A-C678-4FF3-9421-B821A55D057A}" type="sibTrans" cxnId="{9C456241-BECA-4C18-BFB9-C1AE63B7A016}">
      <dgm:prSet/>
      <dgm:spPr/>
      <dgm:t>
        <a:bodyPr/>
        <a:lstStyle/>
        <a:p>
          <a:endParaRPr lang="en-US"/>
        </a:p>
      </dgm:t>
    </dgm:pt>
    <dgm:pt modelId="{55EFF0B6-0219-4BAB-B370-BCA25AFF1C04}">
      <dgm:prSet/>
      <dgm:spPr/>
      <dgm:t>
        <a:bodyPr/>
        <a:lstStyle/>
        <a:p>
          <a:r>
            <a:rPr lang="en-US" i="1"/>
            <a:t>Överprövad:</a:t>
          </a:r>
          <a:endParaRPr lang="en-US"/>
        </a:p>
      </dgm:t>
    </dgm:pt>
    <dgm:pt modelId="{9C661EC0-A8EA-4F65-8904-2ABA40E33220}" type="parTrans" cxnId="{B793A7A6-77B5-4AC0-B89E-3F4E97AD4296}">
      <dgm:prSet/>
      <dgm:spPr/>
      <dgm:t>
        <a:bodyPr/>
        <a:lstStyle/>
        <a:p>
          <a:endParaRPr lang="en-US"/>
        </a:p>
      </dgm:t>
    </dgm:pt>
    <dgm:pt modelId="{B6568C4D-A074-446D-A6AE-016EE00F6DD9}" type="sibTrans" cxnId="{B793A7A6-77B5-4AC0-B89E-3F4E97AD4296}">
      <dgm:prSet/>
      <dgm:spPr/>
      <dgm:t>
        <a:bodyPr/>
        <a:lstStyle/>
        <a:p>
          <a:endParaRPr lang="en-US"/>
        </a:p>
      </dgm:t>
    </dgm:pt>
    <dgm:pt modelId="{1DB8710C-3810-435A-92E7-CEA707A92B45}" type="pres">
      <dgm:prSet presAssocID="{E6A6BC5A-9876-4488-A95A-F9DBB5554D22}" presName="vert0" presStyleCnt="0">
        <dgm:presLayoutVars>
          <dgm:dir/>
          <dgm:animOne val="branch"/>
          <dgm:animLvl val="lvl"/>
        </dgm:presLayoutVars>
      </dgm:prSet>
      <dgm:spPr/>
    </dgm:pt>
    <dgm:pt modelId="{2E1D66D3-11AF-4954-A402-0678FF297DB1}" type="pres">
      <dgm:prSet presAssocID="{C1A034B4-52B1-4674-807D-CA33459E78FA}" presName="thickLine" presStyleLbl="alignNode1" presStyleIdx="0" presStyleCnt="5"/>
      <dgm:spPr/>
    </dgm:pt>
    <dgm:pt modelId="{B6D19AB8-0927-485E-9A03-44EA2DFE6C65}" type="pres">
      <dgm:prSet presAssocID="{C1A034B4-52B1-4674-807D-CA33459E78FA}" presName="horz1" presStyleCnt="0"/>
      <dgm:spPr/>
    </dgm:pt>
    <dgm:pt modelId="{7884D72C-D0BD-4402-9801-E4F38CF97D18}" type="pres">
      <dgm:prSet presAssocID="{C1A034B4-52B1-4674-807D-CA33459E78FA}" presName="tx1" presStyleLbl="revTx" presStyleIdx="0" presStyleCnt="5" custScaleY="138734"/>
      <dgm:spPr/>
    </dgm:pt>
    <dgm:pt modelId="{40528497-65B1-4C5E-9D40-216B32B22313}" type="pres">
      <dgm:prSet presAssocID="{C1A034B4-52B1-4674-807D-CA33459E78FA}" presName="vert1" presStyleCnt="0"/>
      <dgm:spPr/>
    </dgm:pt>
    <dgm:pt modelId="{63E13BDF-E2BD-45C9-BC70-E73B894FD439}" type="pres">
      <dgm:prSet presAssocID="{DCA88E7F-56F8-4700-B232-2D75ABFF0B6D}" presName="thickLine" presStyleLbl="alignNode1" presStyleIdx="1" presStyleCnt="5" custLinFactNeighborY="5707"/>
      <dgm:spPr/>
    </dgm:pt>
    <dgm:pt modelId="{065631BA-4F46-4F76-9203-7B93BF1B6D00}" type="pres">
      <dgm:prSet presAssocID="{DCA88E7F-56F8-4700-B232-2D75ABFF0B6D}" presName="horz1" presStyleCnt="0"/>
      <dgm:spPr/>
    </dgm:pt>
    <dgm:pt modelId="{91FEF7B9-BFE7-4E32-87ED-C96A28FEA6F7}" type="pres">
      <dgm:prSet presAssocID="{DCA88E7F-56F8-4700-B232-2D75ABFF0B6D}" presName="tx1" presStyleLbl="revTx" presStyleIdx="1" presStyleCnt="5" custScaleY="81712"/>
      <dgm:spPr/>
    </dgm:pt>
    <dgm:pt modelId="{7D247499-52D1-4B47-86FA-87158D1BB39D}" type="pres">
      <dgm:prSet presAssocID="{DCA88E7F-56F8-4700-B232-2D75ABFF0B6D}" presName="vert1" presStyleCnt="0"/>
      <dgm:spPr/>
    </dgm:pt>
    <dgm:pt modelId="{0DF9CC51-1D02-4EEF-A81A-A5941E646268}" type="pres">
      <dgm:prSet presAssocID="{B39AFF6D-FC61-4C91-9DC5-0B0C7E32FFB9}" presName="thickLine" presStyleLbl="alignNode1" presStyleIdx="2" presStyleCnt="5" custLinFactNeighborY="-5864"/>
      <dgm:spPr/>
    </dgm:pt>
    <dgm:pt modelId="{4F98F007-84D4-4311-9991-6AB2C24083DD}" type="pres">
      <dgm:prSet presAssocID="{B39AFF6D-FC61-4C91-9DC5-0B0C7E32FFB9}" presName="horz1" presStyleCnt="0"/>
      <dgm:spPr/>
    </dgm:pt>
    <dgm:pt modelId="{22A0D2E3-5559-4AAE-B1FE-5BCE2F993DCD}" type="pres">
      <dgm:prSet presAssocID="{B39AFF6D-FC61-4C91-9DC5-0B0C7E32FFB9}" presName="tx1" presStyleLbl="revTx" presStyleIdx="2" presStyleCnt="5" custScaleY="87187"/>
      <dgm:spPr/>
    </dgm:pt>
    <dgm:pt modelId="{C4EB906A-84ED-4993-BF90-32856432D6EB}" type="pres">
      <dgm:prSet presAssocID="{B39AFF6D-FC61-4C91-9DC5-0B0C7E32FFB9}" presName="vert1" presStyleCnt="0"/>
      <dgm:spPr/>
    </dgm:pt>
    <dgm:pt modelId="{309DD38F-C2AF-4E7D-A641-3798AB8E81CA}" type="pres">
      <dgm:prSet presAssocID="{C30B733B-06CE-4435-859A-FD58F6400CA8}" presName="thickLine" presStyleLbl="alignNode1" presStyleIdx="3" presStyleCnt="5" custLinFactNeighborY="-34130"/>
      <dgm:spPr/>
    </dgm:pt>
    <dgm:pt modelId="{CB2CB347-3E03-4BA6-A34E-DF8F21E5C457}" type="pres">
      <dgm:prSet presAssocID="{C30B733B-06CE-4435-859A-FD58F6400CA8}" presName="horz1" presStyleCnt="0"/>
      <dgm:spPr/>
    </dgm:pt>
    <dgm:pt modelId="{0B9584F8-6EBC-4890-A68A-06FA14A3A868}" type="pres">
      <dgm:prSet presAssocID="{C30B733B-06CE-4435-859A-FD58F6400CA8}" presName="tx1" presStyleLbl="revTx" presStyleIdx="3" presStyleCnt="5" custScaleY="39256"/>
      <dgm:spPr/>
    </dgm:pt>
    <dgm:pt modelId="{69DDC5DE-01D7-4411-B883-E59F12B5FD0E}" type="pres">
      <dgm:prSet presAssocID="{C30B733B-06CE-4435-859A-FD58F6400CA8}" presName="vert1" presStyleCnt="0"/>
      <dgm:spPr/>
    </dgm:pt>
    <dgm:pt modelId="{56EAF8D9-05A7-4CD0-9935-42E4895D4D4E}" type="pres">
      <dgm:prSet presAssocID="{55EFF0B6-0219-4BAB-B370-BCA25AFF1C04}" presName="thickLine" presStyleLbl="alignNode1" presStyleIdx="4" presStyleCnt="5" custLinFactNeighborY="1039"/>
      <dgm:spPr/>
    </dgm:pt>
    <dgm:pt modelId="{EF02C401-579C-4E1F-847B-D8228FD9F102}" type="pres">
      <dgm:prSet presAssocID="{55EFF0B6-0219-4BAB-B370-BCA25AFF1C04}" presName="horz1" presStyleCnt="0"/>
      <dgm:spPr/>
    </dgm:pt>
    <dgm:pt modelId="{80BE9C2E-09A7-4F63-868F-711AE5D5DB8A}" type="pres">
      <dgm:prSet presAssocID="{55EFF0B6-0219-4BAB-B370-BCA25AFF1C04}" presName="tx1" presStyleLbl="revTx" presStyleIdx="4" presStyleCnt="5" custScaleY="59903"/>
      <dgm:spPr/>
    </dgm:pt>
    <dgm:pt modelId="{5C644D54-419C-4C6E-B01B-00638823E78D}" type="pres">
      <dgm:prSet presAssocID="{55EFF0B6-0219-4BAB-B370-BCA25AFF1C04}" presName="vert1" presStyleCnt="0"/>
      <dgm:spPr/>
    </dgm:pt>
  </dgm:ptLst>
  <dgm:cxnLst>
    <dgm:cxn modelId="{9C456241-BECA-4C18-BFB9-C1AE63B7A016}" srcId="{E6A6BC5A-9876-4488-A95A-F9DBB5554D22}" destId="{C30B733B-06CE-4435-859A-FD58F6400CA8}" srcOrd="3" destOrd="0" parTransId="{0F2CB148-1359-464B-9C7F-6F2788EE7734}" sibTransId="{985CCC6A-C678-4FF3-9421-B821A55D057A}"/>
    <dgm:cxn modelId="{038E744E-F6A9-497D-AB60-5D50FA56F86B}" srcId="{E6A6BC5A-9876-4488-A95A-F9DBB5554D22}" destId="{DCA88E7F-56F8-4700-B232-2D75ABFF0B6D}" srcOrd="1" destOrd="0" parTransId="{F7BC420E-A608-48A8-8030-CB160EE73E2B}" sibTransId="{39740FE2-EB7C-4143-9F92-7D695E4BCF28}"/>
    <dgm:cxn modelId="{CC061B7A-54B0-4AEE-9659-2D00A3413DC3}" type="presOf" srcId="{E6A6BC5A-9876-4488-A95A-F9DBB5554D22}" destId="{1DB8710C-3810-435A-92E7-CEA707A92B45}" srcOrd="0" destOrd="0" presId="urn:microsoft.com/office/officeart/2008/layout/LinedList"/>
    <dgm:cxn modelId="{961C1E7A-1BB9-42AF-A9CB-F496319CFF49}" type="presOf" srcId="{55EFF0B6-0219-4BAB-B370-BCA25AFF1C04}" destId="{80BE9C2E-09A7-4F63-868F-711AE5D5DB8A}" srcOrd="0" destOrd="0" presId="urn:microsoft.com/office/officeart/2008/layout/LinedList"/>
    <dgm:cxn modelId="{A4E4425A-27F8-4EC8-A907-E579DCC41F76}" type="presOf" srcId="{C1A034B4-52B1-4674-807D-CA33459E78FA}" destId="{7884D72C-D0BD-4402-9801-E4F38CF97D18}" srcOrd="0" destOrd="0" presId="urn:microsoft.com/office/officeart/2008/layout/LinedList"/>
    <dgm:cxn modelId="{D49E9997-D77A-42C9-8B38-02074C294656}" srcId="{E6A6BC5A-9876-4488-A95A-F9DBB5554D22}" destId="{B39AFF6D-FC61-4C91-9DC5-0B0C7E32FFB9}" srcOrd="2" destOrd="0" parTransId="{BD0072A0-F28A-4486-B55E-48195FC273D1}" sibTransId="{B3E1AE76-D2E9-4E8D-8AB8-387FDBFD84C9}"/>
    <dgm:cxn modelId="{1A795BA0-1E88-448B-8E8F-9DF3C2B1050E}" type="presOf" srcId="{DCA88E7F-56F8-4700-B232-2D75ABFF0B6D}" destId="{91FEF7B9-BFE7-4E32-87ED-C96A28FEA6F7}" srcOrd="0" destOrd="0" presId="urn:microsoft.com/office/officeart/2008/layout/LinedList"/>
    <dgm:cxn modelId="{B793A7A6-77B5-4AC0-B89E-3F4E97AD4296}" srcId="{E6A6BC5A-9876-4488-A95A-F9DBB5554D22}" destId="{55EFF0B6-0219-4BAB-B370-BCA25AFF1C04}" srcOrd="4" destOrd="0" parTransId="{9C661EC0-A8EA-4F65-8904-2ABA40E33220}" sibTransId="{B6568C4D-A074-446D-A6AE-016EE00F6DD9}"/>
    <dgm:cxn modelId="{8B1508D2-8C9E-4BD7-83CA-5D2FEF719136}" type="presOf" srcId="{C30B733B-06CE-4435-859A-FD58F6400CA8}" destId="{0B9584F8-6EBC-4890-A68A-06FA14A3A868}" srcOrd="0" destOrd="0" presId="urn:microsoft.com/office/officeart/2008/layout/LinedList"/>
    <dgm:cxn modelId="{FFBD83D8-A82A-4F90-B96B-175FAD9E6C88}" type="presOf" srcId="{B39AFF6D-FC61-4C91-9DC5-0B0C7E32FFB9}" destId="{22A0D2E3-5559-4AAE-B1FE-5BCE2F993DCD}" srcOrd="0" destOrd="0" presId="urn:microsoft.com/office/officeart/2008/layout/LinedList"/>
    <dgm:cxn modelId="{FC83B4D8-21AA-4559-8207-9B65752BE9E2}" srcId="{E6A6BC5A-9876-4488-A95A-F9DBB5554D22}" destId="{C1A034B4-52B1-4674-807D-CA33459E78FA}" srcOrd="0" destOrd="0" parTransId="{8F38E568-01AC-42BD-B158-A1BB86D5CC6E}" sibTransId="{4BF85E93-C386-47B4-B432-A1CA1F38DC18}"/>
    <dgm:cxn modelId="{C72E0DE9-A256-4EED-9861-2F647112FC8E}" type="presParOf" srcId="{1DB8710C-3810-435A-92E7-CEA707A92B45}" destId="{2E1D66D3-11AF-4954-A402-0678FF297DB1}" srcOrd="0" destOrd="0" presId="urn:microsoft.com/office/officeart/2008/layout/LinedList"/>
    <dgm:cxn modelId="{D9D5666F-05AD-4193-81CC-56982798FE2E}" type="presParOf" srcId="{1DB8710C-3810-435A-92E7-CEA707A92B45}" destId="{B6D19AB8-0927-485E-9A03-44EA2DFE6C65}" srcOrd="1" destOrd="0" presId="urn:microsoft.com/office/officeart/2008/layout/LinedList"/>
    <dgm:cxn modelId="{C6817DAA-AA48-4E63-B6F0-E7AA7D842CF9}" type="presParOf" srcId="{B6D19AB8-0927-485E-9A03-44EA2DFE6C65}" destId="{7884D72C-D0BD-4402-9801-E4F38CF97D18}" srcOrd="0" destOrd="0" presId="urn:microsoft.com/office/officeart/2008/layout/LinedList"/>
    <dgm:cxn modelId="{3497B640-DC87-45CD-8DC7-D60D75C48B02}" type="presParOf" srcId="{B6D19AB8-0927-485E-9A03-44EA2DFE6C65}" destId="{40528497-65B1-4C5E-9D40-216B32B22313}" srcOrd="1" destOrd="0" presId="urn:microsoft.com/office/officeart/2008/layout/LinedList"/>
    <dgm:cxn modelId="{FE6EE2C3-79ED-4C16-9085-B55C5580A5BF}" type="presParOf" srcId="{1DB8710C-3810-435A-92E7-CEA707A92B45}" destId="{63E13BDF-E2BD-45C9-BC70-E73B894FD439}" srcOrd="2" destOrd="0" presId="urn:microsoft.com/office/officeart/2008/layout/LinedList"/>
    <dgm:cxn modelId="{4AA20807-12D5-4C62-BD93-DBE079650F0E}" type="presParOf" srcId="{1DB8710C-3810-435A-92E7-CEA707A92B45}" destId="{065631BA-4F46-4F76-9203-7B93BF1B6D00}" srcOrd="3" destOrd="0" presId="urn:microsoft.com/office/officeart/2008/layout/LinedList"/>
    <dgm:cxn modelId="{561976B6-3385-4882-810C-C6D2AA5ED136}" type="presParOf" srcId="{065631BA-4F46-4F76-9203-7B93BF1B6D00}" destId="{91FEF7B9-BFE7-4E32-87ED-C96A28FEA6F7}" srcOrd="0" destOrd="0" presId="urn:microsoft.com/office/officeart/2008/layout/LinedList"/>
    <dgm:cxn modelId="{51D79E0C-271E-4962-B5ED-7B3D1A8F94E2}" type="presParOf" srcId="{065631BA-4F46-4F76-9203-7B93BF1B6D00}" destId="{7D247499-52D1-4B47-86FA-87158D1BB39D}" srcOrd="1" destOrd="0" presId="urn:microsoft.com/office/officeart/2008/layout/LinedList"/>
    <dgm:cxn modelId="{4B11EE87-517E-4B8D-A75F-C81177523D58}" type="presParOf" srcId="{1DB8710C-3810-435A-92E7-CEA707A92B45}" destId="{0DF9CC51-1D02-4EEF-A81A-A5941E646268}" srcOrd="4" destOrd="0" presId="urn:microsoft.com/office/officeart/2008/layout/LinedList"/>
    <dgm:cxn modelId="{18246132-286B-47A0-8C14-C54F76D84412}" type="presParOf" srcId="{1DB8710C-3810-435A-92E7-CEA707A92B45}" destId="{4F98F007-84D4-4311-9991-6AB2C24083DD}" srcOrd="5" destOrd="0" presId="urn:microsoft.com/office/officeart/2008/layout/LinedList"/>
    <dgm:cxn modelId="{6189DC93-EA8F-41FA-B592-5B0B7F4D2A90}" type="presParOf" srcId="{4F98F007-84D4-4311-9991-6AB2C24083DD}" destId="{22A0D2E3-5559-4AAE-B1FE-5BCE2F993DCD}" srcOrd="0" destOrd="0" presId="urn:microsoft.com/office/officeart/2008/layout/LinedList"/>
    <dgm:cxn modelId="{F9EE32AF-22E6-4CDE-8447-B67F96AA8A98}" type="presParOf" srcId="{4F98F007-84D4-4311-9991-6AB2C24083DD}" destId="{C4EB906A-84ED-4993-BF90-32856432D6EB}" srcOrd="1" destOrd="0" presId="urn:microsoft.com/office/officeart/2008/layout/LinedList"/>
    <dgm:cxn modelId="{51EA2752-0265-47E3-A90C-796073A184A4}" type="presParOf" srcId="{1DB8710C-3810-435A-92E7-CEA707A92B45}" destId="{309DD38F-C2AF-4E7D-A641-3798AB8E81CA}" srcOrd="6" destOrd="0" presId="urn:microsoft.com/office/officeart/2008/layout/LinedList"/>
    <dgm:cxn modelId="{78FF4994-9EE2-4752-8966-8D54C6B8C1B7}" type="presParOf" srcId="{1DB8710C-3810-435A-92E7-CEA707A92B45}" destId="{CB2CB347-3E03-4BA6-A34E-DF8F21E5C457}" srcOrd="7" destOrd="0" presId="urn:microsoft.com/office/officeart/2008/layout/LinedList"/>
    <dgm:cxn modelId="{C5D69A2F-C8A3-4CAC-AEE3-4AD338A737EB}" type="presParOf" srcId="{CB2CB347-3E03-4BA6-A34E-DF8F21E5C457}" destId="{0B9584F8-6EBC-4890-A68A-06FA14A3A868}" srcOrd="0" destOrd="0" presId="urn:microsoft.com/office/officeart/2008/layout/LinedList"/>
    <dgm:cxn modelId="{C7D44DFA-7B1C-42F3-84FC-3996FCB88B53}" type="presParOf" srcId="{CB2CB347-3E03-4BA6-A34E-DF8F21E5C457}" destId="{69DDC5DE-01D7-4411-B883-E59F12B5FD0E}" srcOrd="1" destOrd="0" presId="urn:microsoft.com/office/officeart/2008/layout/LinedList"/>
    <dgm:cxn modelId="{71B3E408-AB61-45E5-B8FF-87C60792284C}" type="presParOf" srcId="{1DB8710C-3810-435A-92E7-CEA707A92B45}" destId="{56EAF8D9-05A7-4CD0-9935-42E4895D4D4E}" srcOrd="8" destOrd="0" presId="urn:microsoft.com/office/officeart/2008/layout/LinedList"/>
    <dgm:cxn modelId="{F7FF18A8-4264-4539-AB16-11BBB08093EF}" type="presParOf" srcId="{1DB8710C-3810-435A-92E7-CEA707A92B45}" destId="{EF02C401-579C-4E1F-847B-D8228FD9F102}" srcOrd="9" destOrd="0" presId="urn:microsoft.com/office/officeart/2008/layout/LinedList"/>
    <dgm:cxn modelId="{89DD1335-E22D-43B7-88AE-43CF79196A3B}" type="presParOf" srcId="{EF02C401-579C-4E1F-847B-D8228FD9F102}" destId="{80BE9C2E-09A7-4F63-868F-711AE5D5DB8A}" srcOrd="0" destOrd="0" presId="urn:microsoft.com/office/officeart/2008/layout/LinedList"/>
    <dgm:cxn modelId="{7ED17DE3-938E-4E2D-AFFA-36DCBF6F6518}" type="presParOf" srcId="{EF02C401-579C-4E1F-847B-D8228FD9F102}" destId="{5C644D54-419C-4C6E-B01B-00638823E78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8410246-0F4D-42E6-86D6-E095140472D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0E2EEE48-0EA9-4E9D-BAE1-EF9B88764333}">
      <dgm:prSet/>
      <dgm:spPr/>
      <dgm:t>
        <a:bodyPr/>
        <a:lstStyle/>
        <a:p>
          <a:r>
            <a:rPr lang="en-US" err="1"/>
            <a:t>Inj</a:t>
          </a:r>
          <a:r>
            <a:rPr lang="en-US"/>
            <a:t>- inf- </a:t>
          </a:r>
          <a:r>
            <a:rPr lang="en-US" err="1"/>
            <a:t>transfusionsmaterial</a:t>
          </a:r>
          <a:endParaRPr lang="en-US"/>
        </a:p>
        <a:p>
          <a:r>
            <a:rPr lang="en-US" err="1"/>
            <a:t>Förfrågan</a:t>
          </a:r>
          <a:r>
            <a:rPr lang="en-US"/>
            <a:t> om </a:t>
          </a:r>
          <a:r>
            <a:rPr lang="en-US" err="1"/>
            <a:t>expertgruppsdeltagare</a:t>
          </a:r>
          <a:r>
            <a:rPr lang="en-US"/>
            <a:t> </a:t>
          </a:r>
          <a:r>
            <a:rPr lang="en-US" err="1"/>
            <a:t>har</a:t>
          </a:r>
          <a:r>
            <a:rPr lang="en-US"/>
            <a:t> </a:t>
          </a:r>
          <a:r>
            <a:rPr lang="en-US" err="1"/>
            <a:t>gått</a:t>
          </a:r>
          <a:r>
            <a:rPr lang="en-US"/>
            <a:t> </a:t>
          </a:r>
          <a:r>
            <a:rPr lang="en-US" err="1"/>
            <a:t>ut</a:t>
          </a:r>
          <a:r>
            <a:rPr lang="en-US"/>
            <a:t> till </a:t>
          </a:r>
          <a:r>
            <a:rPr lang="en-US" err="1"/>
            <a:t>regionerna</a:t>
          </a:r>
          <a:endParaRPr lang="en-US"/>
        </a:p>
      </dgm:t>
    </dgm:pt>
    <dgm:pt modelId="{87D9604D-B06B-4946-A6E5-F1BF804F8164}" type="parTrans" cxnId="{B5C43FC4-36EE-46A3-85DC-BED6E8AA0EA3}">
      <dgm:prSet/>
      <dgm:spPr/>
      <dgm:t>
        <a:bodyPr/>
        <a:lstStyle/>
        <a:p>
          <a:endParaRPr lang="en-US"/>
        </a:p>
      </dgm:t>
    </dgm:pt>
    <dgm:pt modelId="{5FF2A645-0B75-423F-851D-01C1B6647FB9}" type="sibTrans" cxnId="{B5C43FC4-36EE-46A3-85DC-BED6E8AA0EA3}">
      <dgm:prSet/>
      <dgm:spPr/>
      <dgm:t>
        <a:bodyPr/>
        <a:lstStyle/>
        <a:p>
          <a:endParaRPr lang="en-US"/>
        </a:p>
      </dgm:t>
    </dgm:pt>
    <dgm:pt modelId="{7EC28516-43D0-4D9D-BBE0-6981453E1A39}">
      <dgm:prSet/>
      <dgm:spPr/>
      <dgm:t>
        <a:bodyPr/>
        <a:lstStyle/>
        <a:p>
          <a:r>
            <a:rPr lang="en-US" err="1"/>
            <a:t>Värmeprodukter</a:t>
          </a:r>
          <a:r>
            <a:rPr lang="en-US"/>
            <a:t> </a:t>
          </a:r>
          <a:r>
            <a:rPr lang="en-US" err="1"/>
            <a:t>anestesi</a:t>
          </a:r>
          <a:endParaRPr lang="en-US"/>
        </a:p>
        <a:p>
          <a:r>
            <a:rPr lang="en-US" err="1"/>
            <a:t>Påbörjas</a:t>
          </a:r>
          <a:r>
            <a:rPr lang="en-US"/>
            <a:t> i </a:t>
          </a:r>
          <a:r>
            <a:rPr lang="en-US" err="1"/>
            <a:t>vinter</a:t>
          </a:r>
          <a:r>
            <a:rPr lang="en-US"/>
            <a:t>/</a:t>
          </a:r>
          <a:r>
            <a:rPr lang="en-US" err="1"/>
            <a:t>vår</a:t>
          </a:r>
          <a:endParaRPr lang="en-US"/>
        </a:p>
      </dgm:t>
    </dgm:pt>
    <dgm:pt modelId="{C1899D94-850B-4CD5-AB14-52EAEBFDD73B}" type="parTrans" cxnId="{6F321701-1B9A-4014-97BB-E676E93A129D}">
      <dgm:prSet/>
      <dgm:spPr/>
      <dgm:t>
        <a:bodyPr/>
        <a:lstStyle/>
        <a:p>
          <a:endParaRPr lang="en-US"/>
        </a:p>
      </dgm:t>
    </dgm:pt>
    <dgm:pt modelId="{4D6748B6-8F88-43B3-B3B5-143D726DFC77}" type="sibTrans" cxnId="{6F321701-1B9A-4014-97BB-E676E93A129D}">
      <dgm:prSet/>
      <dgm:spPr/>
      <dgm:t>
        <a:bodyPr/>
        <a:lstStyle/>
        <a:p>
          <a:endParaRPr lang="en-US"/>
        </a:p>
      </dgm:t>
    </dgm:pt>
    <dgm:pt modelId="{19D16C1A-8DFC-4B59-9DBA-B99D02357788}">
      <dgm:prSet/>
      <dgm:spPr/>
      <dgm:t>
        <a:bodyPr/>
        <a:lstStyle/>
        <a:p>
          <a:endParaRPr lang="en-US"/>
        </a:p>
      </dgm:t>
    </dgm:pt>
    <dgm:pt modelId="{F5F95AF0-318F-4827-BCD0-325BBAF09006}" type="parTrans" cxnId="{56D3B79A-E371-40BB-ADCA-DA710B6C23F8}">
      <dgm:prSet/>
      <dgm:spPr/>
      <dgm:t>
        <a:bodyPr/>
        <a:lstStyle/>
        <a:p>
          <a:endParaRPr lang="en-US"/>
        </a:p>
      </dgm:t>
    </dgm:pt>
    <dgm:pt modelId="{69F74557-3021-427B-8E36-86F8307FECFA}" type="sibTrans" cxnId="{56D3B79A-E371-40BB-ADCA-DA710B6C23F8}">
      <dgm:prSet/>
      <dgm:spPr/>
      <dgm:t>
        <a:bodyPr/>
        <a:lstStyle/>
        <a:p>
          <a:endParaRPr lang="en-US"/>
        </a:p>
      </dgm:t>
    </dgm:pt>
    <dgm:pt modelId="{46D9FB7B-A7DA-4A71-A198-E192CA175F16}">
      <dgm:prSet/>
      <dgm:spPr/>
      <dgm:t>
        <a:bodyPr/>
        <a:lstStyle/>
        <a:p>
          <a:endParaRPr lang="en-US"/>
        </a:p>
      </dgm:t>
    </dgm:pt>
    <dgm:pt modelId="{1F9F776F-1A19-4CE2-8AB2-98C7BAEC8E07}" type="parTrans" cxnId="{318178FC-CDCD-4F94-99B8-C285A6442E64}">
      <dgm:prSet/>
      <dgm:spPr/>
      <dgm:t>
        <a:bodyPr/>
        <a:lstStyle/>
        <a:p>
          <a:endParaRPr lang="en-US"/>
        </a:p>
      </dgm:t>
    </dgm:pt>
    <dgm:pt modelId="{50D7C7B5-5FE1-49B6-B111-7A821ED4C889}" type="sibTrans" cxnId="{318178FC-CDCD-4F94-99B8-C285A6442E64}">
      <dgm:prSet/>
      <dgm:spPr/>
      <dgm:t>
        <a:bodyPr/>
        <a:lstStyle/>
        <a:p>
          <a:endParaRPr lang="en-US"/>
        </a:p>
      </dgm:t>
    </dgm:pt>
    <dgm:pt modelId="{9239FF82-705A-482F-A05A-79C4336BF423}">
      <dgm:prSet/>
      <dgm:spPr/>
      <dgm:t>
        <a:bodyPr/>
        <a:lstStyle/>
        <a:p>
          <a:endParaRPr lang="en-US"/>
        </a:p>
      </dgm:t>
    </dgm:pt>
    <dgm:pt modelId="{96CE0DBE-7FDA-49A5-A73D-F61D6F959B65}" type="parTrans" cxnId="{05AEF3C6-08E1-4487-9EE2-34AF0C17C6D8}">
      <dgm:prSet/>
      <dgm:spPr/>
      <dgm:t>
        <a:bodyPr/>
        <a:lstStyle/>
        <a:p>
          <a:endParaRPr lang="en-US"/>
        </a:p>
      </dgm:t>
    </dgm:pt>
    <dgm:pt modelId="{8D0950DA-8902-4644-AF5E-FD2819540B31}" type="sibTrans" cxnId="{05AEF3C6-08E1-4487-9EE2-34AF0C17C6D8}">
      <dgm:prSet/>
      <dgm:spPr/>
      <dgm:t>
        <a:bodyPr/>
        <a:lstStyle/>
        <a:p>
          <a:endParaRPr lang="en-US"/>
        </a:p>
      </dgm:t>
    </dgm:pt>
    <dgm:pt modelId="{3F144DF5-6CD3-4317-A346-FBE46B73F4F2}">
      <dgm:prSet/>
      <dgm:spPr/>
      <dgm:t>
        <a:bodyPr/>
        <a:lstStyle/>
        <a:p>
          <a:endParaRPr lang="en-US"/>
        </a:p>
      </dgm:t>
    </dgm:pt>
    <dgm:pt modelId="{716524D9-3B1E-46E0-87D5-D495BF40D171}" type="parTrans" cxnId="{47F887F2-0A45-434A-BDD4-0184E500382B}">
      <dgm:prSet/>
      <dgm:spPr/>
      <dgm:t>
        <a:bodyPr/>
        <a:lstStyle/>
        <a:p>
          <a:endParaRPr lang="en-US"/>
        </a:p>
      </dgm:t>
    </dgm:pt>
    <dgm:pt modelId="{A8B34A01-3206-4621-A5F7-D25C86C57341}" type="sibTrans" cxnId="{47F887F2-0A45-434A-BDD4-0184E500382B}">
      <dgm:prSet/>
      <dgm:spPr/>
      <dgm:t>
        <a:bodyPr/>
        <a:lstStyle/>
        <a:p>
          <a:endParaRPr lang="en-US"/>
        </a:p>
      </dgm:t>
    </dgm:pt>
    <dgm:pt modelId="{2437C309-E6BE-4129-A4CE-2251724FBD24}">
      <dgm:prSet/>
      <dgm:spPr/>
      <dgm:t>
        <a:bodyPr/>
        <a:lstStyle/>
        <a:p>
          <a:endParaRPr lang="en-US"/>
        </a:p>
      </dgm:t>
    </dgm:pt>
    <dgm:pt modelId="{CAAB5540-D2F4-4AB7-A5F8-3657E50E967D}" type="parTrans" cxnId="{B6309A80-C8D1-4703-9A2A-230D5ECD1393}">
      <dgm:prSet/>
      <dgm:spPr/>
      <dgm:t>
        <a:bodyPr/>
        <a:lstStyle/>
        <a:p>
          <a:endParaRPr lang="en-US"/>
        </a:p>
      </dgm:t>
    </dgm:pt>
    <dgm:pt modelId="{394026B1-85B6-4B2A-8EC5-B932999A575B}" type="sibTrans" cxnId="{B6309A80-C8D1-4703-9A2A-230D5ECD1393}">
      <dgm:prSet/>
      <dgm:spPr/>
      <dgm:t>
        <a:bodyPr/>
        <a:lstStyle/>
        <a:p>
          <a:endParaRPr lang="en-US"/>
        </a:p>
      </dgm:t>
    </dgm:pt>
    <dgm:pt modelId="{6EAFF4B8-B805-4965-A890-967498BFA4E0}">
      <dgm:prSet/>
      <dgm:spPr/>
      <dgm:t>
        <a:bodyPr/>
        <a:lstStyle/>
        <a:p>
          <a:endParaRPr lang="en-US"/>
        </a:p>
      </dgm:t>
    </dgm:pt>
    <dgm:pt modelId="{477BFC82-967A-4D96-82E7-DD5F72F5FBA7}" type="parTrans" cxnId="{D253197E-0CFA-4AFA-80F9-656648CFBA36}">
      <dgm:prSet/>
      <dgm:spPr/>
      <dgm:t>
        <a:bodyPr/>
        <a:lstStyle/>
        <a:p>
          <a:endParaRPr lang="en-US"/>
        </a:p>
      </dgm:t>
    </dgm:pt>
    <dgm:pt modelId="{BB66AC63-3BEF-4054-A65C-BDE2A1D2D182}" type="sibTrans" cxnId="{D253197E-0CFA-4AFA-80F9-656648CFBA36}">
      <dgm:prSet/>
      <dgm:spPr/>
      <dgm:t>
        <a:bodyPr/>
        <a:lstStyle/>
        <a:p>
          <a:endParaRPr lang="en-US"/>
        </a:p>
      </dgm:t>
    </dgm:pt>
    <dgm:pt modelId="{A4D4586F-3C5C-41FC-9BE4-358A34B1B3F6}" type="pres">
      <dgm:prSet presAssocID="{98410246-0F4D-42E6-86D6-E095140472D1}" presName="diagram" presStyleCnt="0">
        <dgm:presLayoutVars>
          <dgm:dir/>
          <dgm:resizeHandles val="exact"/>
        </dgm:presLayoutVars>
      </dgm:prSet>
      <dgm:spPr/>
    </dgm:pt>
    <dgm:pt modelId="{EA059DE0-E9EB-4534-BD03-50C33AE615D4}" type="pres">
      <dgm:prSet presAssocID="{0E2EEE48-0EA9-4E9D-BAE1-EF9B88764333}" presName="node" presStyleLbl="node1" presStyleIdx="0" presStyleCnt="8">
        <dgm:presLayoutVars>
          <dgm:bulletEnabled val="1"/>
        </dgm:presLayoutVars>
      </dgm:prSet>
      <dgm:spPr/>
    </dgm:pt>
    <dgm:pt modelId="{452DB870-1C5D-4124-9DEE-AC9F491435D0}" type="pres">
      <dgm:prSet presAssocID="{5FF2A645-0B75-423F-851D-01C1B6647FB9}" presName="sibTrans" presStyleCnt="0"/>
      <dgm:spPr/>
    </dgm:pt>
    <dgm:pt modelId="{21DAE329-57C3-42FB-AF02-4D310045C8F9}" type="pres">
      <dgm:prSet presAssocID="{7EC28516-43D0-4D9D-BBE0-6981453E1A39}" presName="node" presStyleLbl="node1" presStyleIdx="1" presStyleCnt="8">
        <dgm:presLayoutVars>
          <dgm:bulletEnabled val="1"/>
        </dgm:presLayoutVars>
      </dgm:prSet>
      <dgm:spPr/>
    </dgm:pt>
    <dgm:pt modelId="{9EC0419F-16A6-4BC8-AC85-10A6F941E314}" type="pres">
      <dgm:prSet presAssocID="{4D6748B6-8F88-43B3-B3B5-143D726DFC77}" presName="sibTrans" presStyleCnt="0"/>
      <dgm:spPr/>
    </dgm:pt>
    <dgm:pt modelId="{75FA0523-0BCC-4DDA-A649-AD2C234C8B11}" type="pres">
      <dgm:prSet presAssocID="{19D16C1A-8DFC-4B59-9DBA-B99D02357788}" presName="node" presStyleLbl="node1" presStyleIdx="2" presStyleCnt="8">
        <dgm:presLayoutVars>
          <dgm:bulletEnabled val="1"/>
        </dgm:presLayoutVars>
      </dgm:prSet>
      <dgm:spPr/>
    </dgm:pt>
    <dgm:pt modelId="{5424686C-AD19-4DD8-889A-95EEC245DF50}" type="pres">
      <dgm:prSet presAssocID="{69F74557-3021-427B-8E36-86F8307FECFA}" presName="sibTrans" presStyleCnt="0"/>
      <dgm:spPr/>
    </dgm:pt>
    <dgm:pt modelId="{1F8E352A-1739-4E42-8250-E831290E4C11}" type="pres">
      <dgm:prSet presAssocID="{46D9FB7B-A7DA-4A71-A198-E192CA175F16}" presName="node" presStyleLbl="node1" presStyleIdx="3" presStyleCnt="8">
        <dgm:presLayoutVars>
          <dgm:bulletEnabled val="1"/>
        </dgm:presLayoutVars>
      </dgm:prSet>
      <dgm:spPr/>
    </dgm:pt>
    <dgm:pt modelId="{69260CC7-6C9D-4E14-81C9-10DCFD8CF69C}" type="pres">
      <dgm:prSet presAssocID="{50D7C7B5-5FE1-49B6-B111-7A821ED4C889}" presName="sibTrans" presStyleCnt="0"/>
      <dgm:spPr/>
    </dgm:pt>
    <dgm:pt modelId="{89D01976-511F-4B88-894C-E8F432C7A2B9}" type="pres">
      <dgm:prSet presAssocID="{9239FF82-705A-482F-A05A-79C4336BF423}" presName="node" presStyleLbl="node1" presStyleIdx="4" presStyleCnt="8">
        <dgm:presLayoutVars>
          <dgm:bulletEnabled val="1"/>
        </dgm:presLayoutVars>
      </dgm:prSet>
      <dgm:spPr/>
    </dgm:pt>
    <dgm:pt modelId="{BDEEBB2E-53DA-4320-86E3-AE20D4C101A0}" type="pres">
      <dgm:prSet presAssocID="{8D0950DA-8902-4644-AF5E-FD2819540B31}" presName="sibTrans" presStyleCnt="0"/>
      <dgm:spPr/>
    </dgm:pt>
    <dgm:pt modelId="{193A3248-815B-4D97-8524-DF7C0DAC0735}" type="pres">
      <dgm:prSet presAssocID="{3F144DF5-6CD3-4317-A346-FBE46B73F4F2}" presName="node" presStyleLbl="node1" presStyleIdx="5" presStyleCnt="8">
        <dgm:presLayoutVars>
          <dgm:bulletEnabled val="1"/>
        </dgm:presLayoutVars>
      </dgm:prSet>
      <dgm:spPr/>
    </dgm:pt>
    <dgm:pt modelId="{DD081FC6-3649-4F7F-8293-1A3265504DD0}" type="pres">
      <dgm:prSet presAssocID="{A8B34A01-3206-4621-A5F7-D25C86C57341}" presName="sibTrans" presStyleCnt="0"/>
      <dgm:spPr/>
    </dgm:pt>
    <dgm:pt modelId="{C5F94DBD-0E4E-4080-90A0-248DB2C5EC13}" type="pres">
      <dgm:prSet presAssocID="{2437C309-E6BE-4129-A4CE-2251724FBD24}" presName="node" presStyleLbl="node1" presStyleIdx="6" presStyleCnt="8">
        <dgm:presLayoutVars>
          <dgm:bulletEnabled val="1"/>
        </dgm:presLayoutVars>
      </dgm:prSet>
      <dgm:spPr/>
    </dgm:pt>
    <dgm:pt modelId="{3E9BED29-27D6-43B6-B386-4B6D8FE5A9FA}" type="pres">
      <dgm:prSet presAssocID="{394026B1-85B6-4B2A-8EC5-B932999A575B}" presName="sibTrans" presStyleCnt="0"/>
      <dgm:spPr/>
    </dgm:pt>
    <dgm:pt modelId="{F70063F0-96F8-42C0-ADF3-868C919D4FA6}" type="pres">
      <dgm:prSet presAssocID="{6EAFF4B8-B805-4965-A890-967498BFA4E0}" presName="node" presStyleLbl="node1" presStyleIdx="7" presStyleCnt="8">
        <dgm:presLayoutVars>
          <dgm:bulletEnabled val="1"/>
        </dgm:presLayoutVars>
      </dgm:prSet>
      <dgm:spPr/>
    </dgm:pt>
  </dgm:ptLst>
  <dgm:cxnLst>
    <dgm:cxn modelId="{6F321701-1B9A-4014-97BB-E676E93A129D}" srcId="{98410246-0F4D-42E6-86D6-E095140472D1}" destId="{7EC28516-43D0-4D9D-BBE0-6981453E1A39}" srcOrd="1" destOrd="0" parTransId="{C1899D94-850B-4CD5-AB14-52EAEBFDD73B}" sibTransId="{4D6748B6-8F88-43B3-B3B5-143D726DFC77}"/>
    <dgm:cxn modelId="{CDF4C202-443C-40B3-B90B-667A55FCBD9A}" type="presOf" srcId="{46D9FB7B-A7DA-4A71-A198-E192CA175F16}" destId="{1F8E352A-1739-4E42-8250-E831290E4C11}" srcOrd="0" destOrd="0" presId="urn:microsoft.com/office/officeart/2005/8/layout/default"/>
    <dgm:cxn modelId="{9A479507-62F1-4E01-8711-AF18960A793D}" type="presOf" srcId="{7EC28516-43D0-4D9D-BBE0-6981453E1A39}" destId="{21DAE329-57C3-42FB-AF02-4D310045C8F9}" srcOrd="0" destOrd="0" presId="urn:microsoft.com/office/officeart/2005/8/layout/default"/>
    <dgm:cxn modelId="{F23A3B08-D0DD-4744-8426-4C3E99A398A9}" type="presOf" srcId="{98410246-0F4D-42E6-86D6-E095140472D1}" destId="{A4D4586F-3C5C-41FC-9BE4-358A34B1B3F6}" srcOrd="0" destOrd="0" presId="urn:microsoft.com/office/officeart/2005/8/layout/default"/>
    <dgm:cxn modelId="{6EB4B93B-535D-4BA2-ABE3-50A415C02B05}" type="presOf" srcId="{9239FF82-705A-482F-A05A-79C4336BF423}" destId="{89D01976-511F-4B88-894C-E8F432C7A2B9}" srcOrd="0" destOrd="0" presId="urn:microsoft.com/office/officeart/2005/8/layout/default"/>
    <dgm:cxn modelId="{34D7E73C-784E-4C52-9DAC-594310F350CC}" type="presOf" srcId="{19D16C1A-8DFC-4B59-9DBA-B99D02357788}" destId="{75FA0523-0BCC-4DDA-A649-AD2C234C8B11}" srcOrd="0" destOrd="0" presId="urn:microsoft.com/office/officeart/2005/8/layout/default"/>
    <dgm:cxn modelId="{9C60134D-5513-4084-894B-2E31CD3B4850}" type="presOf" srcId="{3F144DF5-6CD3-4317-A346-FBE46B73F4F2}" destId="{193A3248-815B-4D97-8524-DF7C0DAC0735}" srcOrd="0" destOrd="0" presId="urn:microsoft.com/office/officeart/2005/8/layout/default"/>
    <dgm:cxn modelId="{04147B55-39C6-4CD2-AE51-6B89AA4149B2}" type="presOf" srcId="{0E2EEE48-0EA9-4E9D-BAE1-EF9B88764333}" destId="{EA059DE0-E9EB-4534-BD03-50C33AE615D4}" srcOrd="0" destOrd="0" presId="urn:microsoft.com/office/officeart/2005/8/layout/default"/>
    <dgm:cxn modelId="{D253197E-0CFA-4AFA-80F9-656648CFBA36}" srcId="{98410246-0F4D-42E6-86D6-E095140472D1}" destId="{6EAFF4B8-B805-4965-A890-967498BFA4E0}" srcOrd="7" destOrd="0" parTransId="{477BFC82-967A-4D96-82E7-DD5F72F5FBA7}" sibTransId="{BB66AC63-3BEF-4054-A65C-BDE2A1D2D182}"/>
    <dgm:cxn modelId="{B6309A80-C8D1-4703-9A2A-230D5ECD1393}" srcId="{98410246-0F4D-42E6-86D6-E095140472D1}" destId="{2437C309-E6BE-4129-A4CE-2251724FBD24}" srcOrd="6" destOrd="0" parTransId="{CAAB5540-D2F4-4AB7-A5F8-3657E50E967D}" sibTransId="{394026B1-85B6-4B2A-8EC5-B932999A575B}"/>
    <dgm:cxn modelId="{65DDE592-7F53-411B-A5E3-F3B44B1C5805}" type="presOf" srcId="{6EAFF4B8-B805-4965-A890-967498BFA4E0}" destId="{F70063F0-96F8-42C0-ADF3-868C919D4FA6}" srcOrd="0" destOrd="0" presId="urn:microsoft.com/office/officeart/2005/8/layout/default"/>
    <dgm:cxn modelId="{56D3B79A-E371-40BB-ADCA-DA710B6C23F8}" srcId="{98410246-0F4D-42E6-86D6-E095140472D1}" destId="{19D16C1A-8DFC-4B59-9DBA-B99D02357788}" srcOrd="2" destOrd="0" parTransId="{F5F95AF0-318F-4827-BCD0-325BBAF09006}" sibTransId="{69F74557-3021-427B-8E36-86F8307FECFA}"/>
    <dgm:cxn modelId="{B5C43FC4-36EE-46A3-85DC-BED6E8AA0EA3}" srcId="{98410246-0F4D-42E6-86D6-E095140472D1}" destId="{0E2EEE48-0EA9-4E9D-BAE1-EF9B88764333}" srcOrd="0" destOrd="0" parTransId="{87D9604D-B06B-4946-A6E5-F1BF804F8164}" sibTransId="{5FF2A645-0B75-423F-851D-01C1B6647FB9}"/>
    <dgm:cxn modelId="{05AEF3C6-08E1-4487-9EE2-34AF0C17C6D8}" srcId="{98410246-0F4D-42E6-86D6-E095140472D1}" destId="{9239FF82-705A-482F-A05A-79C4336BF423}" srcOrd="4" destOrd="0" parTransId="{96CE0DBE-7FDA-49A5-A73D-F61D6F959B65}" sibTransId="{8D0950DA-8902-4644-AF5E-FD2819540B31}"/>
    <dgm:cxn modelId="{1217AACB-B273-44DD-9663-439E3BD502B8}" type="presOf" srcId="{2437C309-E6BE-4129-A4CE-2251724FBD24}" destId="{C5F94DBD-0E4E-4080-90A0-248DB2C5EC13}" srcOrd="0" destOrd="0" presId="urn:microsoft.com/office/officeart/2005/8/layout/default"/>
    <dgm:cxn modelId="{47F887F2-0A45-434A-BDD4-0184E500382B}" srcId="{98410246-0F4D-42E6-86D6-E095140472D1}" destId="{3F144DF5-6CD3-4317-A346-FBE46B73F4F2}" srcOrd="5" destOrd="0" parTransId="{716524D9-3B1E-46E0-87D5-D495BF40D171}" sibTransId="{A8B34A01-3206-4621-A5F7-D25C86C57341}"/>
    <dgm:cxn modelId="{318178FC-CDCD-4F94-99B8-C285A6442E64}" srcId="{98410246-0F4D-42E6-86D6-E095140472D1}" destId="{46D9FB7B-A7DA-4A71-A198-E192CA175F16}" srcOrd="3" destOrd="0" parTransId="{1F9F776F-1A19-4CE2-8AB2-98C7BAEC8E07}" sibTransId="{50D7C7B5-5FE1-49B6-B111-7A821ED4C889}"/>
    <dgm:cxn modelId="{462435D2-711A-4751-A275-90BD14D81CC3}" type="presParOf" srcId="{A4D4586F-3C5C-41FC-9BE4-358A34B1B3F6}" destId="{EA059DE0-E9EB-4534-BD03-50C33AE615D4}" srcOrd="0" destOrd="0" presId="urn:microsoft.com/office/officeart/2005/8/layout/default"/>
    <dgm:cxn modelId="{B0A66F3E-14F9-4138-A4ED-29D84F7B9E8A}" type="presParOf" srcId="{A4D4586F-3C5C-41FC-9BE4-358A34B1B3F6}" destId="{452DB870-1C5D-4124-9DEE-AC9F491435D0}" srcOrd="1" destOrd="0" presId="urn:microsoft.com/office/officeart/2005/8/layout/default"/>
    <dgm:cxn modelId="{5754E027-8AB3-45F1-8B25-D4BEB33A476A}" type="presParOf" srcId="{A4D4586F-3C5C-41FC-9BE4-358A34B1B3F6}" destId="{21DAE329-57C3-42FB-AF02-4D310045C8F9}" srcOrd="2" destOrd="0" presId="urn:microsoft.com/office/officeart/2005/8/layout/default"/>
    <dgm:cxn modelId="{E15EA1C5-96A5-4AA2-88E8-ACE441C30C73}" type="presParOf" srcId="{A4D4586F-3C5C-41FC-9BE4-358A34B1B3F6}" destId="{9EC0419F-16A6-4BC8-AC85-10A6F941E314}" srcOrd="3" destOrd="0" presId="urn:microsoft.com/office/officeart/2005/8/layout/default"/>
    <dgm:cxn modelId="{CEC3A9B2-5A67-4544-9791-74F12D7D76BF}" type="presParOf" srcId="{A4D4586F-3C5C-41FC-9BE4-358A34B1B3F6}" destId="{75FA0523-0BCC-4DDA-A649-AD2C234C8B11}" srcOrd="4" destOrd="0" presId="urn:microsoft.com/office/officeart/2005/8/layout/default"/>
    <dgm:cxn modelId="{48CC8EFB-779D-429A-8500-1829337946F6}" type="presParOf" srcId="{A4D4586F-3C5C-41FC-9BE4-358A34B1B3F6}" destId="{5424686C-AD19-4DD8-889A-95EEC245DF50}" srcOrd="5" destOrd="0" presId="urn:microsoft.com/office/officeart/2005/8/layout/default"/>
    <dgm:cxn modelId="{7311ED67-DABD-4154-8EB7-1F3683A30A63}" type="presParOf" srcId="{A4D4586F-3C5C-41FC-9BE4-358A34B1B3F6}" destId="{1F8E352A-1739-4E42-8250-E831290E4C11}" srcOrd="6" destOrd="0" presId="urn:microsoft.com/office/officeart/2005/8/layout/default"/>
    <dgm:cxn modelId="{2526E9E6-4DCE-4800-A52A-DD9618AC089D}" type="presParOf" srcId="{A4D4586F-3C5C-41FC-9BE4-358A34B1B3F6}" destId="{69260CC7-6C9D-4E14-81C9-10DCFD8CF69C}" srcOrd="7" destOrd="0" presId="urn:microsoft.com/office/officeart/2005/8/layout/default"/>
    <dgm:cxn modelId="{D3F3D9CF-0F9B-4B3D-ADBD-EC8F405EDE7A}" type="presParOf" srcId="{A4D4586F-3C5C-41FC-9BE4-358A34B1B3F6}" destId="{89D01976-511F-4B88-894C-E8F432C7A2B9}" srcOrd="8" destOrd="0" presId="urn:microsoft.com/office/officeart/2005/8/layout/default"/>
    <dgm:cxn modelId="{68067C2B-0798-427D-8F02-E12E2B7F0C25}" type="presParOf" srcId="{A4D4586F-3C5C-41FC-9BE4-358A34B1B3F6}" destId="{BDEEBB2E-53DA-4320-86E3-AE20D4C101A0}" srcOrd="9" destOrd="0" presId="urn:microsoft.com/office/officeart/2005/8/layout/default"/>
    <dgm:cxn modelId="{B1DAF21F-37EB-42A3-821E-0E34B3820204}" type="presParOf" srcId="{A4D4586F-3C5C-41FC-9BE4-358A34B1B3F6}" destId="{193A3248-815B-4D97-8524-DF7C0DAC0735}" srcOrd="10" destOrd="0" presId="urn:microsoft.com/office/officeart/2005/8/layout/default"/>
    <dgm:cxn modelId="{A5134306-544B-4AE8-A311-08CB0E047676}" type="presParOf" srcId="{A4D4586F-3C5C-41FC-9BE4-358A34B1B3F6}" destId="{DD081FC6-3649-4F7F-8293-1A3265504DD0}" srcOrd="11" destOrd="0" presId="urn:microsoft.com/office/officeart/2005/8/layout/default"/>
    <dgm:cxn modelId="{EA3442DB-B543-465C-AFB6-606F00701299}" type="presParOf" srcId="{A4D4586F-3C5C-41FC-9BE4-358A34B1B3F6}" destId="{C5F94DBD-0E4E-4080-90A0-248DB2C5EC13}" srcOrd="12" destOrd="0" presId="urn:microsoft.com/office/officeart/2005/8/layout/default"/>
    <dgm:cxn modelId="{9F66DB64-CDD1-4E14-A8AC-290BE46DA1CA}" type="presParOf" srcId="{A4D4586F-3C5C-41FC-9BE4-358A34B1B3F6}" destId="{3E9BED29-27D6-43B6-B386-4B6D8FE5A9FA}" srcOrd="13" destOrd="0" presId="urn:microsoft.com/office/officeart/2005/8/layout/default"/>
    <dgm:cxn modelId="{DCE9A02E-0F67-469D-9A84-B70F1290ACF5}" type="presParOf" srcId="{A4D4586F-3C5C-41FC-9BE4-358A34B1B3F6}" destId="{F70063F0-96F8-42C0-ADF3-868C919D4FA6}"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02A356-07AF-4319-A6DD-5F526C003E9F}">
      <dsp:nvSpPr>
        <dsp:cNvPr id="0" name=""/>
        <dsp:cNvSpPr/>
      </dsp:nvSpPr>
      <dsp:spPr>
        <a:xfrm>
          <a:off x="0" y="29537"/>
          <a:ext cx="6172199" cy="6236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Presentation</a:t>
          </a:r>
        </a:p>
      </dsp:txBody>
      <dsp:txXfrm>
        <a:off x="30442" y="59979"/>
        <a:ext cx="6111315" cy="562726"/>
      </dsp:txXfrm>
    </dsp:sp>
    <dsp:sp modelId="{15A56A4B-9B77-4578-BEAF-0C5741744BEC}">
      <dsp:nvSpPr>
        <dsp:cNvPr id="0" name=""/>
        <dsp:cNvSpPr/>
      </dsp:nvSpPr>
      <dsp:spPr>
        <a:xfrm>
          <a:off x="0" y="728027"/>
          <a:ext cx="6172199" cy="6236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Nya avtal</a:t>
          </a:r>
        </a:p>
      </dsp:txBody>
      <dsp:txXfrm>
        <a:off x="30442" y="758469"/>
        <a:ext cx="6111315" cy="562726"/>
      </dsp:txXfrm>
    </dsp:sp>
    <dsp:sp modelId="{D0647EA1-639E-4F69-877E-DA573AEAD534}">
      <dsp:nvSpPr>
        <dsp:cNvPr id="0" name=""/>
        <dsp:cNvSpPr/>
      </dsp:nvSpPr>
      <dsp:spPr>
        <a:xfrm>
          <a:off x="0" y="1426517"/>
          <a:ext cx="6172199" cy="6236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Pågående upphandlingar</a:t>
          </a:r>
        </a:p>
      </dsp:txBody>
      <dsp:txXfrm>
        <a:off x="30442" y="1456959"/>
        <a:ext cx="6111315" cy="562726"/>
      </dsp:txXfrm>
    </dsp:sp>
    <dsp:sp modelId="{5792F047-0511-4865-9B62-495E6299EE36}">
      <dsp:nvSpPr>
        <dsp:cNvPr id="0" name=""/>
        <dsp:cNvSpPr/>
      </dsp:nvSpPr>
      <dsp:spPr>
        <a:xfrm>
          <a:off x="0" y="2125007"/>
          <a:ext cx="6172199" cy="6236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err="1"/>
            <a:t>Artikelflöden</a:t>
          </a:r>
          <a:r>
            <a:rPr lang="en-US" sz="2600" kern="1200"/>
            <a:t> för </a:t>
          </a:r>
          <a:r>
            <a:rPr lang="en-US" sz="2600" kern="1200" err="1"/>
            <a:t>avtalade</a:t>
          </a:r>
          <a:r>
            <a:rPr lang="en-US" sz="2600" kern="1200"/>
            <a:t> </a:t>
          </a:r>
          <a:r>
            <a:rPr lang="en-US" sz="2600" kern="1200" err="1"/>
            <a:t>artiklar</a:t>
          </a:r>
          <a:endParaRPr lang="en-US" sz="2600" kern="1200"/>
        </a:p>
      </dsp:txBody>
      <dsp:txXfrm>
        <a:off x="30442" y="2155449"/>
        <a:ext cx="6111315" cy="562726"/>
      </dsp:txXfrm>
    </dsp:sp>
    <dsp:sp modelId="{F39E20CE-7BFA-4CE3-8E38-7993D604DD50}">
      <dsp:nvSpPr>
        <dsp:cNvPr id="0" name=""/>
        <dsp:cNvSpPr/>
      </dsp:nvSpPr>
      <dsp:spPr>
        <a:xfrm>
          <a:off x="0" y="2823497"/>
          <a:ext cx="6172199" cy="6236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Allmän information</a:t>
          </a:r>
        </a:p>
      </dsp:txBody>
      <dsp:txXfrm>
        <a:off x="30442" y="2853939"/>
        <a:ext cx="6111315" cy="562726"/>
      </dsp:txXfrm>
    </dsp:sp>
    <dsp:sp modelId="{82B149CE-83D6-4BF6-BC09-19A9FA89036B}">
      <dsp:nvSpPr>
        <dsp:cNvPr id="0" name=""/>
        <dsp:cNvSpPr/>
      </dsp:nvSpPr>
      <dsp:spPr>
        <a:xfrm>
          <a:off x="0" y="3521987"/>
          <a:ext cx="6172199" cy="6236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Produktinformation</a:t>
          </a:r>
        </a:p>
      </dsp:txBody>
      <dsp:txXfrm>
        <a:off x="30442" y="3552429"/>
        <a:ext cx="6111315" cy="562726"/>
      </dsp:txXfrm>
    </dsp:sp>
    <dsp:sp modelId="{409F1E23-246A-4340-8574-C7316801CEE5}">
      <dsp:nvSpPr>
        <dsp:cNvPr id="0" name=""/>
        <dsp:cNvSpPr/>
      </dsp:nvSpPr>
      <dsp:spPr>
        <a:xfrm>
          <a:off x="0" y="4220477"/>
          <a:ext cx="6172199" cy="6236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Frågor</a:t>
          </a:r>
        </a:p>
      </dsp:txBody>
      <dsp:txXfrm>
        <a:off x="30442" y="4250919"/>
        <a:ext cx="6111315" cy="5627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1D66D3-11AF-4954-A402-0678FF297DB1}">
      <dsp:nvSpPr>
        <dsp:cNvPr id="0" name=""/>
        <dsp:cNvSpPr/>
      </dsp:nvSpPr>
      <dsp:spPr>
        <a:xfrm>
          <a:off x="0" y="218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84D72C-D0BD-4402-9801-E4F38CF97D18}">
      <dsp:nvSpPr>
        <dsp:cNvPr id="0" name=""/>
        <dsp:cNvSpPr/>
      </dsp:nvSpPr>
      <dsp:spPr>
        <a:xfrm>
          <a:off x="0" y="2183"/>
          <a:ext cx="10505330" cy="16598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i="1" kern="1200"/>
            <a:t>Arbete med kravställning:</a:t>
          </a:r>
          <a:br>
            <a:rPr lang="en-US" sz="2100" kern="1200"/>
          </a:br>
          <a:r>
            <a:rPr lang="en-US" sz="2100" kern="1200"/>
            <a:t>AN-IVA, Blanketter och broschyrer, Förbandsmaterial, Kemisk-tekniska produkter, Gynekologiska specialprodukter, </a:t>
          </a:r>
          <a:r>
            <a:rPr lang="sv-SE" sz="2100" kern="1200"/>
            <a:t>Provtagningsmaterial inklusive vakuumrör, Mikrobiologiska substrat och färdiga plattor, Blodgruppsserologiska analyser, Lab-material, omtag inklusive Patologi</a:t>
          </a:r>
          <a:endParaRPr lang="en-US" sz="2100" kern="1200"/>
        </a:p>
      </dsp:txBody>
      <dsp:txXfrm>
        <a:off x="0" y="2183"/>
        <a:ext cx="10505330" cy="1659898"/>
      </dsp:txXfrm>
    </dsp:sp>
    <dsp:sp modelId="{63E13BDF-E2BD-45C9-BC70-E73B894FD439}">
      <dsp:nvSpPr>
        <dsp:cNvPr id="0" name=""/>
        <dsp:cNvSpPr/>
      </dsp:nvSpPr>
      <dsp:spPr>
        <a:xfrm>
          <a:off x="0" y="171787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FEF7B9-BFE7-4E32-87ED-C96A28FEA6F7}">
      <dsp:nvSpPr>
        <dsp:cNvPr id="0" name=""/>
        <dsp:cNvSpPr/>
      </dsp:nvSpPr>
      <dsp:spPr>
        <a:xfrm>
          <a:off x="0" y="1662082"/>
          <a:ext cx="10515600" cy="9776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i="1" kern="1200" err="1"/>
            <a:t>Annonserade</a:t>
          </a:r>
          <a:r>
            <a:rPr lang="en-US" sz="2100" i="1" kern="1200"/>
            <a:t>:</a:t>
          </a:r>
          <a:br>
            <a:rPr lang="en-US" sz="2100" i="1" kern="1200"/>
          </a:br>
          <a:r>
            <a:rPr lang="en-US" sz="2100" i="1" kern="1200" err="1"/>
            <a:t>Intubering</a:t>
          </a:r>
          <a:r>
            <a:rPr lang="en-US" sz="2100" i="1" kern="1200"/>
            <a:t> </a:t>
          </a:r>
          <a:r>
            <a:rPr lang="en-US" sz="2100" i="1" kern="1200" err="1"/>
            <a:t>Omtag</a:t>
          </a:r>
          <a:endParaRPr lang="en-US" sz="2100" kern="1200"/>
        </a:p>
      </dsp:txBody>
      <dsp:txXfrm>
        <a:off x="0" y="1662082"/>
        <a:ext cx="10515600" cy="977652"/>
      </dsp:txXfrm>
    </dsp:sp>
    <dsp:sp modelId="{0DF9CC51-1D02-4EEF-A81A-A5941E646268}">
      <dsp:nvSpPr>
        <dsp:cNvPr id="0" name=""/>
        <dsp:cNvSpPr/>
      </dsp:nvSpPr>
      <dsp:spPr>
        <a:xfrm>
          <a:off x="0" y="257856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A0D2E3-5559-4AAE-B1FE-5BCE2F993DCD}">
      <dsp:nvSpPr>
        <dsp:cNvPr id="0" name=""/>
        <dsp:cNvSpPr/>
      </dsp:nvSpPr>
      <dsp:spPr>
        <a:xfrm>
          <a:off x="0" y="2639734"/>
          <a:ext cx="10515600" cy="10431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i="1" kern="1200" err="1"/>
            <a:t>Utvärdering</a:t>
          </a:r>
          <a:r>
            <a:rPr lang="en-US" sz="2100" i="1" kern="1200"/>
            <a:t>: </a:t>
          </a:r>
          <a:br>
            <a:rPr lang="en-US" sz="2100" i="1" kern="1200"/>
          </a:br>
          <a:r>
            <a:rPr lang="en-US" sz="2100" i="1" kern="1200" err="1"/>
            <a:t>Hjärt</a:t>
          </a:r>
          <a:r>
            <a:rPr lang="en-US" sz="2100" i="1" kern="1200"/>
            <a:t>- </a:t>
          </a:r>
          <a:r>
            <a:rPr lang="en-US" sz="2100" i="1" kern="1200" err="1"/>
            <a:t>lungmaskinsmaterial</a:t>
          </a:r>
          <a:endParaRPr lang="en-US" sz="2100" kern="1200"/>
        </a:p>
      </dsp:txBody>
      <dsp:txXfrm>
        <a:off x="0" y="2639734"/>
        <a:ext cx="10515600" cy="1043158"/>
      </dsp:txXfrm>
    </dsp:sp>
    <dsp:sp modelId="{309DD38F-C2AF-4E7D-A641-3798AB8E81CA}">
      <dsp:nvSpPr>
        <dsp:cNvPr id="0" name=""/>
        <dsp:cNvSpPr/>
      </dsp:nvSpPr>
      <dsp:spPr>
        <a:xfrm>
          <a:off x="0" y="352259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9584F8-6EBC-4890-A68A-06FA14A3A868}">
      <dsp:nvSpPr>
        <dsp:cNvPr id="0" name=""/>
        <dsp:cNvSpPr/>
      </dsp:nvSpPr>
      <dsp:spPr>
        <a:xfrm>
          <a:off x="0" y="3682893"/>
          <a:ext cx="10515600" cy="4696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i="1" kern="1200" err="1"/>
            <a:t>Tilldelad</a:t>
          </a:r>
          <a:r>
            <a:rPr lang="en-US" sz="2100" i="1" kern="1200"/>
            <a:t>:</a:t>
          </a:r>
          <a:endParaRPr lang="en-US" sz="2100" kern="1200"/>
        </a:p>
      </dsp:txBody>
      <dsp:txXfrm>
        <a:off x="0" y="3682893"/>
        <a:ext cx="10515600" cy="469682"/>
      </dsp:txXfrm>
    </dsp:sp>
    <dsp:sp modelId="{56EAF8D9-05A7-4CD0-9935-42E4895D4D4E}">
      <dsp:nvSpPr>
        <dsp:cNvPr id="0" name=""/>
        <dsp:cNvSpPr/>
      </dsp:nvSpPr>
      <dsp:spPr>
        <a:xfrm>
          <a:off x="0" y="4160022"/>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BE9C2E-09A7-4F63-868F-711AE5D5DB8A}">
      <dsp:nvSpPr>
        <dsp:cNvPr id="0" name=""/>
        <dsp:cNvSpPr/>
      </dsp:nvSpPr>
      <dsp:spPr>
        <a:xfrm>
          <a:off x="0" y="4152575"/>
          <a:ext cx="10515600" cy="7167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i="1" kern="1200"/>
            <a:t>Överprövad:</a:t>
          </a:r>
          <a:endParaRPr lang="en-US" sz="2100" kern="1200"/>
        </a:p>
      </dsp:txBody>
      <dsp:txXfrm>
        <a:off x="0" y="4152575"/>
        <a:ext cx="10515600" cy="7167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059DE0-E9EB-4534-BD03-50C33AE615D4}">
      <dsp:nvSpPr>
        <dsp:cNvPr id="0" name=""/>
        <dsp:cNvSpPr/>
      </dsp:nvSpPr>
      <dsp:spPr>
        <a:xfrm>
          <a:off x="3080" y="846588"/>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err="1"/>
            <a:t>Inj</a:t>
          </a:r>
          <a:r>
            <a:rPr lang="en-US" sz="1700" kern="1200"/>
            <a:t>- inf- </a:t>
          </a:r>
          <a:r>
            <a:rPr lang="en-US" sz="1700" kern="1200" err="1"/>
            <a:t>transfusionsmaterial</a:t>
          </a:r>
          <a:endParaRPr lang="en-US" sz="1700" kern="1200"/>
        </a:p>
        <a:p>
          <a:pPr marL="0" lvl="0" indent="0" algn="ctr" defTabSz="755650">
            <a:lnSpc>
              <a:spcPct val="90000"/>
            </a:lnSpc>
            <a:spcBef>
              <a:spcPct val="0"/>
            </a:spcBef>
            <a:spcAft>
              <a:spcPct val="35000"/>
            </a:spcAft>
            <a:buNone/>
          </a:pPr>
          <a:r>
            <a:rPr lang="en-US" sz="1700" kern="1200" err="1"/>
            <a:t>Förfrågan</a:t>
          </a:r>
          <a:r>
            <a:rPr lang="en-US" sz="1700" kern="1200"/>
            <a:t> om </a:t>
          </a:r>
          <a:r>
            <a:rPr lang="en-US" sz="1700" kern="1200" err="1"/>
            <a:t>expertgruppsdeltagare</a:t>
          </a:r>
          <a:r>
            <a:rPr lang="en-US" sz="1700" kern="1200"/>
            <a:t> </a:t>
          </a:r>
          <a:r>
            <a:rPr lang="en-US" sz="1700" kern="1200" err="1"/>
            <a:t>har</a:t>
          </a:r>
          <a:r>
            <a:rPr lang="en-US" sz="1700" kern="1200"/>
            <a:t> </a:t>
          </a:r>
          <a:r>
            <a:rPr lang="en-US" sz="1700" kern="1200" err="1"/>
            <a:t>gått</a:t>
          </a:r>
          <a:r>
            <a:rPr lang="en-US" sz="1700" kern="1200"/>
            <a:t> </a:t>
          </a:r>
          <a:r>
            <a:rPr lang="en-US" sz="1700" kern="1200" err="1"/>
            <a:t>ut</a:t>
          </a:r>
          <a:r>
            <a:rPr lang="en-US" sz="1700" kern="1200"/>
            <a:t> till </a:t>
          </a:r>
          <a:r>
            <a:rPr lang="en-US" sz="1700" kern="1200" err="1"/>
            <a:t>regionerna</a:t>
          </a:r>
          <a:endParaRPr lang="en-US" sz="1700" kern="1200"/>
        </a:p>
      </dsp:txBody>
      <dsp:txXfrm>
        <a:off x="3080" y="846588"/>
        <a:ext cx="2444055" cy="1466433"/>
      </dsp:txXfrm>
    </dsp:sp>
    <dsp:sp modelId="{21DAE329-57C3-42FB-AF02-4D310045C8F9}">
      <dsp:nvSpPr>
        <dsp:cNvPr id="0" name=""/>
        <dsp:cNvSpPr/>
      </dsp:nvSpPr>
      <dsp:spPr>
        <a:xfrm>
          <a:off x="2691541" y="846588"/>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err="1"/>
            <a:t>Värmeprodukter</a:t>
          </a:r>
          <a:r>
            <a:rPr lang="en-US" sz="1700" kern="1200"/>
            <a:t> </a:t>
          </a:r>
          <a:r>
            <a:rPr lang="en-US" sz="1700" kern="1200" err="1"/>
            <a:t>anestesi</a:t>
          </a:r>
          <a:endParaRPr lang="en-US" sz="1700" kern="1200"/>
        </a:p>
        <a:p>
          <a:pPr marL="0" lvl="0" indent="0" algn="ctr" defTabSz="755650">
            <a:lnSpc>
              <a:spcPct val="90000"/>
            </a:lnSpc>
            <a:spcBef>
              <a:spcPct val="0"/>
            </a:spcBef>
            <a:spcAft>
              <a:spcPct val="35000"/>
            </a:spcAft>
            <a:buNone/>
          </a:pPr>
          <a:r>
            <a:rPr lang="en-US" sz="1700" kern="1200" err="1"/>
            <a:t>Påbörjas</a:t>
          </a:r>
          <a:r>
            <a:rPr lang="en-US" sz="1700" kern="1200"/>
            <a:t> i </a:t>
          </a:r>
          <a:r>
            <a:rPr lang="en-US" sz="1700" kern="1200" err="1"/>
            <a:t>vinter</a:t>
          </a:r>
          <a:r>
            <a:rPr lang="en-US" sz="1700" kern="1200"/>
            <a:t>/</a:t>
          </a:r>
          <a:r>
            <a:rPr lang="en-US" sz="1700" kern="1200" err="1"/>
            <a:t>vår</a:t>
          </a:r>
          <a:endParaRPr lang="en-US" sz="1700" kern="1200"/>
        </a:p>
      </dsp:txBody>
      <dsp:txXfrm>
        <a:off x="2691541" y="846588"/>
        <a:ext cx="2444055" cy="1466433"/>
      </dsp:txXfrm>
    </dsp:sp>
    <dsp:sp modelId="{75FA0523-0BCC-4DDA-A649-AD2C234C8B11}">
      <dsp:nvSpPr>
        <dsp:cNvPr id="0" name=""/>
        <dsp:cNvSpPr/>
      </dsp:nvSpPr>
      <dsp:spPr>
        <a:xfrm>
          <a:off x="5380002" y="846588"/>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5380002" y="846588"/>
        <a:ext cx="2444055" cy="1466433"/>
      </dsp:txXfrm>
    </dsp:sp>
    <dsp:sp modelId="{1F8E352A-1739-4E42-8250-E831290E4C11}">
      <dsp:nvSpPr>
        <dsp:cNvPr id="0" name=""/>
        <dsp:cNvSpPr/>
      </dsp:nvSpPr>
      <dsp:spPr>
        <a:xfrm>
          <a:off x="8068463" y="846588"/>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8068463" y="846588"/>
        <a:ext cx="2444055" cy="1466433"/>
      </dsp:txXfrm>
    </dsp:sp>
    <dsp:sp modelId="{89D01976-511F-4B88-894C-E8F432C7A2B9}">
      <dsp:nvSpPr>
        <dsp:cNvPr id="0" name=""/>
        <dsp:cNvSpPr/>
      </dsp:nvSpPr>
      <dsp:spPr>
        <a:xfrm>
          <a:off x="3080" y="2557427"/>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3080" y="2557427"/>
        <a:ext cx="2444055" cy="1466433"/>
      </dsp:txXfrm>
    </dsp:sp>
    <dsp:sp modelId="{193A3248-815B-4D97-8524-DF7C0DAC0735}">
      <dsp:nvSpPr>
        <dsp:cNvPr id="0" name=""/>
        <dsp:cNvSpPr/>
      </dsp:nvSpPr>
      <dsp:spPr>
        <a:xfrm>
          <a:off x="2691541" y="2557427"/>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2691541" y="2557427"/>
        <a:ext cx="2444055" cy="1466433"/>
      </dsp:txXfrm>
    </dsp:sp>
    <dsp:sp modelId="{C5F94DBD-0E4E-4080-90A0-248DB2C5EC13}">
      <dsp:nvSpPr>
        <dsp:cNvPr id="0" name=""/>
        <dsp:cNvSpPr/>
      </dsp:nvSpPr>
      <dsp:spPr>
        <a:xfrm>
          <a:off x="5380002" y="2557427"/>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5380002" y="2557427"/>
        <a:ext cx="2444055" cy="1466433"/>
      </dsp:txXfrm>
    </dsp:sp>
    <dsp:sp modelId="{F70063F0-96F8-42C0-ADF3-868C919D4FA6}">
      <dsp:nvSpPr>
        <dsp:cNvPr id="0" name=""/>
        <dsp:cNvSpPr/>
      </dsp:nvSpPr>
      <dsp:spPr>
        <a:xfrm>
          <a:off x="8068463" y="2557427"/>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8068463" y="2557427"/>
        <a:ext cx="2444055" cy="146643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BFC1533F-23B2-4226-9BAF-C173B4E51DC2}" type="datetimeFigureOut">
              <a:rPr lang="sv-SE" smtClean="0"/>
              <a:t>2024-11-27</a:t>
            </a:fld>
            <a:endParaRPr lang="sv-SE"/>
          </a:p>
        </p:txBody>
      </p:sp>
      <p:sp>
        <p:nvSpPr>
          <p:cNvPr id="4" name="Platshållare för sidfot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7AA4C9F5-B7E9-4233-A4D3-DD3DC4F4E59F}" type="slidenum">
              <a:rPr lang="sv-SE" smtClean="0"/>
              <a:t>‹#›</a:t>
            </a:fld>
            <a:endParaRPr lang="sv-SE"/>
          </a:p>
        </p:txBody>
      </p:sp>
    </p:spTree>
    <p:extLst>
      <p:ext uri="{BB962C8B-B14F-4D97-AF65-F5344CB8AC3E}">
        <p14:creationId xmlns:p14="http://schemas.microsoft.com/office/powerpoint/2010/main" val="27463628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2C8FAFB-7944-4888-BAF2-0F786923C005}" type="datetimeFigureOut">
              <a:rPr lang="sv-SE" smtClean="0"/>
              <a:t>2024-11-27</a:t>
            </a:fld>
            <a:endParaRPr lang="sv-SE"/>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9B5271C-582E-49A3-8710-CC206E8C550F}" type="slidenum">
              <a:rPr lang="sv-SE" smtClean="0"/>
              <a:t>‹#›</a:t>
            </a:fld>
            <a:endParaRPr lang="sv-SE"/>
          </a:p>
        </p:txBody>
      </p:sp>
    </p:spTree>
    <p:extLst>
      <p:ext uri="{BB962C8B-B14F-4D97-AF65-F5344CB8AC3E}">
        <p14:creationId xmlns:p14="http://schemas.microsoft.com/office/powerpoint/2010/main" val="262769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49B5271C-582E-49A3-8710-CC206E8C550F}" type="slidenum">
              <a:rPr lang="sv-SE" smtClean="0"/>
              <a:t>1</a:t>
            </a:fld>
            <a:endParaRPr lang="sv-SE"/>
          </a:p>
        </p:txBody>
      </p:sp>
    </p:spTree>
    <p:extLst>
      <p:ext uri="{BB962C8B-B14F-4D97-AF65-F5344CB8AC3E}">
        <p14:creationId xmlns:p14="http://schemas.microsoft.com/office/powerpoint/2010/main" val="5749525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Kan sorteras fram på VF hemsida genom Beställs via – Distributör OneMed</a:t>
            </a:r>
          </a:p>
          <a:p>
            <a:r>
              <a:rPr lang="sv-SE"/>
              <a:t>Borttagna artiklar syns i 2 år, visa artiklar - Inaktiva</a:t>
            </a:r>
          </a:p>
          <a:p>
            <a:r>
              <a:rPr lang="sv-SE"/>
              <a:t>Utgående artikel ersätts av synonym artikel, kontakta supporten för mer information</a:t>
            </a:r>
          </a:p>
          <a:p>
            <a:endParaRPr lang="sv-SE"/>
          </a:p>
          <a:p>
            <a:r>
              <a:rPr lang="sv-SE"/>
              <a:t>Visa de olika sökningarna på hemsidan:</a:t>
            </a:r>
          </a:p>
          <a:p>
            <a:pPr marL="171450" indent="-171450">
              <a:buFontTx/>
              <a:buChar char="-"/>
            </a:pPr>
            <a:r>
              <a:rPr lang="sv-SE"/>
              <a:t>Beställs via distributör / leverantör</a:t>
            </a:r>
          </a:p>
          <a:p>
            <a:pPr marL="171450" indent="-171450">
              <a:buFontTx/>
              <a:buChar char="-"/>
            </a:pPr>
            <a:r>
              <a:rPr lang="sv-SE"/>
              <a:t>Inaktiva</a:t>
            </a:r>
          </a:p>
          <a:p>
            <a:pPr marL="171450" indent="-171450">
              <a:buFontTx/>
              <a:buChar char="-"/>
            </a:pPr>
            <a:r>
              <a:rPr lang="sv-SE"/>
              <a:t>Utgående artikel ersätts av synonym artikel…</a:t>
            </a:r>
          </a:p>
          <a:p>
            <a:endParaRPr lang="sv-SE"/>
          </a:p>
        </p:txBody>
      </p:sp>
      <p:sp>
        <p:nvSpPr>
          <p:cNvPr id="4" name="Platshållare för bildnummer 3"/>
          <p:cNvSpPr>
            <a:spLocks noGrp="1"/>
          </p:cNvSpPr>
          <p:nvPr>
            <p:ph type="sldNum" sz="quarter" idx="5"/>
          </p:nvPr>
        </p:nvSpPr>
        <p:spPr/>
        <p:txBody>
          <a:bodyPr/>
          <a:lstStyle/>
          <a:p>
            <a:fld id="{49B5271C-582E-49A3-8710-CC206E8C550F}" type="slidenum">
              <a:rPr lang="sv-SE" smtClean="0"/>
              <a:t>16</a:t>
            </a:fld>
            <a:endParaRPr lang="sv-SE"/>
          </a:p>
        </p:txBody>
      </p:sp>
    </p:spTree>
    <p:extLst>
      <p:ext uri="{BB962C8B-B14F-4D97-AF65-F5344CB8AC3E}">
        <p14:creationId xmlns:p14="http://schemas.microsoft.com/office/powerpoint/2010/main" val="27513038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49B5271C-582E-49A3-8710-CC206E8C550F}" type="slidenum">
              <a:rPr lang="sv-SE" smtClean="0"/>
              <a:t>25</a:t>
            </a:fld>
            <a:endParaRPr lang="sv-SE"/>
          </a:p>
        </p:txBody>
      </p:sp>
    </p:spTree>
    <p:extLst>
      <p:ext uri="{BB962C8B-B14F-4D97-AF65-F5344CB8AC3E}">
        <p14:creationId xmlns:p14="http://schemas.microsoft.com/office/powerpoint/2010/main" val="452609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Tavi- kateterburen aortaklaffsimplantation</a:t>
            </a:r>
          </a:p>
          <a:p>
            <a:r>
              <a:rPr lang="sv-SE"/>
              <a:t>Energiinstrument- ultraljudsinstrumenten</a:t>
            </a:r>
          </a:p>
        </p:txBody>
      </p:sp>
      <p:sp>
        <p:nvSpPr>
          <p:cNvPr id="4" name="Platshållare för bildnummer 3"/>
          <p:cNvSpPr>
            <a:spLocks noGrp="1"/>
          </p:cNvSpPr>
          <p:nvPr>
            <p:ph type="sldNum" sz="quarter" idx="5"/>
          </p:nvPr>
        </p:nvSpPr>
        <p:spPr/>
        <p:txBody>
          <a:bodyPr/>
          <a:lstStyle/>
          <a:p>
            <a:fld id="{49B5271C-582E-49A3-8710-CC206E8C550F}" type="slidenum">
              <a:rPr lang="sv-SE" smtClean="0"/>
              <a:t>8</a:t>
            </a:fld>
            <a:endParaRPr lang="sv-SE"/>
          </a:p>
        </p:txBody>
      </p:sp>
    </p:spTree>
    <p:extLst>
      <p:ext uri="{BB962C8B-B14F-4D97-AF65-F5344CB8AC3E}">
        <p14:creationId xmlns:p14="http://schemas.microsoft.com/office/powerpoint/2010/main" val="1880821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Vi har idag 4 flöden för upphandlade artiklar</a:t>
            </a:r>
          </a:p>
          <a:p>
            <a:r>
              <a:rPr lang="sv-SE"/>
              <a:t>1. Lagerlagda artiklar via OneMed</a:t>
            </a:r>
          </a:p>
          <a:p>
            <a:r>
              <a:rPr lang="sv-SE"/>
              <a:t>2. Artiklar som levereras direkt från leverantören</a:t>
            </a:r>
          </a:p>
          <a:p>
            <a:r>
              <a:rPr lang="sv-SE"/>
              <a:t>3 och 4 Artiklar som levereras via förskrivarportaler – Guide hos OneMed eller </a:t>
            </a:r>
            <a:r>
              <a:rPr lang="sv-SE" err="1"/>
              <a:t>försrkivarportalen</a:t>
            </a:r>
            <a:r>
              <a:rPr lang="sv-SE"/>
              <a:t> hos Mediq</a:t>
            </a:r>
          </a:p>
          <a:p>
            <a:endParaRPr lang="sv-SE"/>
          </a:p>
          <a:p>
            <a:r>
              <a:rPr lang="sv-SE"/>
              <a:t>Idag tänkte vi berätta mer om lagerlagda artiklar och artiklar som ligger i direktleverantörsflödet.</a:t>
            </a:r>
          </a:p>
        </p:txBody>
      </p:sp>
      <p:sp>
        <p:nvSpPr>
          <p:cNvPr id="4" name="Platshållare för bildnummer 3"/>
          <p:cNvSpPr>
            <a:spLocks noGrp="1"/>
          </p:cNvSpPr>
          <p:nvPr>
            <p:ph type="sldNum" sz="quarter" idx="5"/>
          </p:nvPr>
        </p:nvSpPr>
        <p:spPr/>
        <p:txBody>
          <a:bodyPr/>
          <a:lstStyle/>
          <a:p>
            <a:fld id="{49B5271C-582E-49A3-8710-CC206E8C550F}" type="slidenum">
              <a:rPr lang="sv-SE" smtClean="0"/>
              <a:t>9</a:t>
            </a:fld>
            <a:endParaRPr lang="sv-SE"/>
          </a:p>
        </p:txBody>
      </p:sp>
    </p:spTree>
    <p:extLst>
      <p:ext uri="{BB962C8B-B14F-4D97-AF65-F5344CB8AC3E}">
        <p14:creationId xmlns:p14="http://schemas.microsoft.com/office/powerpoint/2010/main" val="3831623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Lagerläggning innebär en ökad kostnad och måste därmed motiveras. </a:t>
            </a:r>
          </a:p>
          <a:p>
            <a:endParaRPr lang="sv-SE"/>
          </a:p>
          <a:p>
            <a:r>
              <a:rPr lang="sv-SE"/>
              <a:t>Exempel på kriterier som ska uppfyllas för att artikeln ska kunna lagerläggas är:</a:t>
            </a:r>
          </a:p>
          <a:p>
            <a:pPr marL="171450" indent="-171450">
              <a:buFontTx/>
              <a:buChar char="-"/>
            </a:pPr>
            <a:r>
              <a:rPr lang="sv-SE"/>
              <a:t>Hög årsförbrukning</a:t>
            </a:r>
          </a:p>
          <a:p>
            <a:pPr marL="171450" indent="-171450">
              <a:buFontTx/>
              <a:buChar char="-"/>
            </a:pPr>
            <a:r>
              <a:rPr lang="sv-SE"/>
              <a:t>Kritiska artiklar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a:t>Används av flera regioner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a:t>Stor MBE direkt från leverantör</a:t>
            </a:r>
            <a:endParaRPr lang="sv-SE">
              <a:cs typeface="Calibri"/>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a:cs typeface="Calibri"/>
              </a:rPr>
              <a:t>Hur skrymmande är artikeln, kanske bara får plats 1 i era förråd</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a:cs typeface="Calibri"/>
              </a:rPr>
              <a:t>Artiklar som oftast beställs ihop t.ex. burk med lock, då lagerläggs båda.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sv-SE">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a:cs typeface="Calibri"/>
              </a:rPr>
              <a:t>Alla kriterier behöver inte alltid uppfyllas utan det kan vara så att vissa artiklar lagerläggs även om enbart en eller två av dessa talar för det. Men dessa parametrar är övergripande det vi tittar på när vi bestämmer vilket flöde artiklarna hamnar i.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cs typeface="Calibri"/>
              </a:rPr>
              <a:t>Det finns också möjlighet att flytta artiklar som beställs mycket från direktleverantörsflödet till lagret och likaså ta bort artiklar från lagret och lägga dem i direktleverantörsflödet när de inte beställs så mycket som vi trott.</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sv-SE" sz="120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a:cs typeface="Calibri"/>
              </a:rPr>
              <a:t>Är det så att ni beställer ni mycket av en artikel i direktleveransflödet?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a:cs typeface="Calibri"/>
              </a:rPr>
              <a:t>Kontakta oss så ser vi över möjligheten för lagerläggning.</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sv-SE"/>
          </a:p>
        </p:txBody>
      </p:sp>
      <p:sp>
        <p:nvSpPr>
          <p:cNvPr id="4" name="Platshållare för bildnummer 3"/>
          <p:cNvSpPr>
            <a:spLocks noGrp="1"/>
          </p:cNvSpPr>
          <p:nvPr>
            <p:ph type="sldNum" sz="quarter" idx="5"/>
          </p:nvPr>
        </p:nvSpPr>
        <p:spPr/>
        <p:txBody>
          <a:bodyPr/>
          <a:lstStyle/>
          <a:p>
            <a:fld id="{49B5271C-582E-49A3-8710-CC206E8C550F}" type="slidenum">
              <a:rPr lang="sv-SE" smtClean="0"/>
              <a:t>10</a:t>
            </a:fld>
            <a:endParaRPr lang="sv-SE"/>
          </a:p>
        </p:txBody>
      </p:sp>
    </p:spTree>
    <p:extLst>
      <p:ext uri="{BB962C8B-B14F-4D97-AF65-F5344CB8AC3E}">
        <p14:creationId xmlns:p14="http://schemas.microsoft.com/office/powerpoint/2010/main" val="2603778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Artiklar som är lagerlagda hos OneMed: </a:t>
            </a:r>
          </a:p>
          <a:p>
            <a:r>
              <a:rPr lang="sv-SE"/>
              <a:t>Strax under 6000 artiklar lagerlagda hos OneMed som är vår tredjepartsleverantör – det innebär att OneMed kan vara både distributör och leverantör för vissa artiklar.</a:t>
            </a:r>
          </a:p>
          <a:p>
            <a:endParaRPr lang="sv-SE"/>
          </a:p>
          <a:p>
            <a:r>
              <a:rPr lang="sv-SE"/>
              <a:t>Lagerlagda artiklar finns i regionernas respektive beställarstöd och det möjliggör t.ex. att ni kan beställa mindre förpackningar</a:t>
            </a:r>
          </a:p>
          <a:p>
            <a:endParaRPr lang="sv-SE"/>
          </a:p>
          <a:p>
            <a:r>
              <a:rPr lang="sv-SE"/>
              <a:t>Jag ska strax visa hur ni kan söka efter artiklar på hemsidan men jag vill nämna redan nu att man kan sortera fram lagerlagda artiklar på vår hemsida genom att välja Distributör OneMed i fältet Beställs via.</a:t>
            </a:r>
          </a:p>
          <a:p>
            <a:endParaRPr lang="sv-SE"/>
          </a:p>
          <a:p>
            <a:r>
              <a:rPr lang="sv-SE"/>
              <a:t>Borttagna artiklar syns i 2 år på vår hemsida och dem får man fram genom att välja Inaktiva i visa artiklar.</a:t>
            </a:r>
          </a:p>
          <a:p>
            <a:endParaRPr lang="sv-SE"/>
          </a:p>
          <a:p>
            <a:r>
              <a:rPr lang="sv-SE"/>
              <a:t>Ibland är artikeln man sökt fram utgående, då kan det stå utgående artikel ersätts av synonym artikel. Det innebär att artikeln fortfarande finns i lager och kan beställas. Vill ni då veta artikelnummer på kommande artikel kan ni kontakta oss för mer information.</a:t>
            </a:r>
          </a:p>
          <a:p>
            <a:endParaRPr lang="sv-SE"/>
          </a:p>
        </p:txBody>
      </p:sp>
      <p:sp>
        <p:nvSpPr>
          <p:cNvPr id="4" name="Platshållare för bildnummer 3"/>
          <p:cNvSpPr>
            <a:spLocks noGrp="1"/>
          </p:cNvSpPr>
          <p:nvPr>
            <p:ph type="sldNum" sz="quarter" idx="5"/>
          </p:nvPr>
        </p:nvSpPr>
        <p:spPr/>
        <p:txBody>
          <a:bodyPr/>
          <a:lstStyle/>
          <a:p>
            <a:fld id="{49B5271C-582E-49A3-8710-CC206E8C550F}" type="slidenum">
              <a:rPr lang="sv-SE" smtClean="0"/>
              <a:t>11</a:t>
            </a:fld>
            <a:endParaRPr lang="sv-SE"/>
          </a:p>
        </p:txBody>
      </p:sp>
    </p:spTree>
    <p:extLst>
      <p:ext uri="{BB962C8B-B14F-4D97-AF65-F5344CB8AC3E}">
        <p14:creationId xmlns:p14="http://schemas.microsoft.com/office/powerpoint/2010/main" val="2962319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Exempel på en lagerlagd artikel</a:t>
            </a:r>
          </a:p>
          <a:p>
            <a:r>
              <a:rPr lang="sv-SE"/>
              <a:t>Påpeka:</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a:t>5 siffrigt </a:t>
            </a:r>
            <a:r>
              <a:rPr lang="sv-SE" err="1"/>
              <a:t>artikelnr</a:t>
            </a:r>
            <a:r>
              <a:rPr lang="sv-SE"/>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a:t>Leverantören är </a:t>
            </a:r>
            <a:r>
              <a:rPr lang="sv-SE" err="1"/>
              <a:t>Menigo</a:t>
            </a:r>
            <a:r>
              <a:rPr lang="sv-SE"/>
              <a:t> </a:t>
            </a:r>
          </a:p>
          <a:p>
            <a:pPr marL="171450" indent="-171450">
              <a:buFontTx/>
              <a:buChar char="-"/>
            </a:pPr>
            <a:r>
              <a:rPr lang="sv-SE"/>
              <a:t>Beställs via</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a:t>Leveransstörning Information om leveransstörningar finns på hemsidan</a:t>
            </a:r>
          </a:p>
          <a:p>
            <a:pPr marL="171450" indent="-171450">
              <a:buFontTx/>
              <a:buChar char="-"/>
            </a:pPr>
            <a:endParaRPr lang="sv-SE"/>
          </a:p>
        </p:txBody>
      </p:sp>
      <p:sp>
        <p:nvSpPr>
          <p:cNvPr id="4" name="Platshållare för bildnummer 3"/>
          <p:cNvSpPr>
            <a:spLocks noGrp="1"/>
          </p:cNvSpPr>
          <p:nvPr>
            <p:ph type="sldNum" sz="quarter" idx="5"/>
          </p:nvPr>
        </p:nvSpPr>
        <p:spPr/>
        <p:txBody>
          <a:bodyPr/>
          <a:lstStyle/>
          <a:p>
            <a:fld id="{49B5271C-582E-49A3-8710-CC206E8C550F}" type="slidenum">
              <a:rPr lang="sv-SE" smtClean="0"/>
              <a:t>12</a:t>
            </a:fld>
            <a:endParaRPr lang="sv-SE"/>
          </a:p>
        </p:txBody>
      </p:sp>
    </p:spTree>
    <p:extLst>
      <p:ext uri="{BB962C8B-B14F-4D97-AF65-F5344CB8AC3E}">
        <p14:creationId xmlns:p14="http://schemas.microsoft.com/office/powerpoint/2010/main" val="2519025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a:t>Artiklar som beställs direkt från leverantör</a:t>
            </a:r>
          </a:p>
          <a:p>
            <a:endParaRPr lang="sv-SE"/>
          </a:p>
          <a:p>
            <a:r>
              <a:rPr lang="sv-SE"/>
              <a:t>Nästan 95 000 artiklar. Större delen av sortimentet, här finns ju alla artiklar som inte är lagerlagda.</a:t>
            </a:r>
          </a:p>
          <a:p>
            <a:endParaRPr lang="sv-SE"/>
          </a:p>
          <a:p>
            <a:r>
              <a:rPr lang="sv-SE"/>
              <a:t>Hur mycket av detta sortiment som ni har i era beställarstöd varierar. I Uppsala, Västmanland och Sörmland ska hela sortimentet finnas i beställarstöden medan det i Dalarna och Örebro kan vara så att en del artiklar inte lagts upp ännu. Varuförsörjningen skickar all information om upphandlade artiklar till regionerna som i sin tur själva bedömer vad som ska läggas upp i beställarstöden.</a:t>
            </a:r>
          </a:p>
          <a:p>
            <a:endParaRPr lang="sv-SE"/>
          </a:p>
          <a:p>
            <a:r>
              <a:rPr lang="sv-SE"/>
              <a:t>Viktigt att veta om artiklar i detta flöde är att:</a:t>
            </a:r>
          </a:p>
          <a:p>
            <a:r>
              <a:rPr lang="sv-SE"/>
              <a:t>Information om leveransstörningar finns inte på hemsidan, information om leveransproblem ska skicka in till oss från leverantören men missas ibland. Ni kan alltid kontakta oss för att informera om och få hjälp med  leveransstörningar eller andra problem med leverantörer.</a:t>
            </a:r>
          </a:p>
          <a:p>
            <a:endParaRPr lang="sv-SE"/>
          </a:p>
          <a:p>
            <a:r>
              <a:rPr lang="sv-SE"/>
              <a:t>Artiklar i direktleverantörsflödet kan sorteras fram på VF hemsida genom att välja Leverantör i fältet Beställs via.</a:t>
            </a:r>
          </a:p>
          <a:p>
            <a:endParaRPr lang="sv-SE"/>
          </a:p>
          <a:p>
            <a:r>
              <a:rPr lang="sv-SE"/>
              <a:t>Borttagna artiklar tas bort från hemsidan direkt, är det så att man vet att man tidigare beställt en artikel som man saknar kan man alltid kontakta oss för att få mer information</a:t>
            </a:r>
          </a:p>
          <a:p>
            <a:endParaRPr lang="sv-SE"/>
          </a:p>
        </p:txBody>
      </p:sp>
      <p:sp>
        <p:nvSpPr>
          <p:cNvPr id="4" name="Platshållare för bildnummer 3"/>
          <p:cNvSpPr>
            <a:spLocks noGrp="1"/>
          </p:cNvSpPr>
          <p:nvPr>
            <p:ph type="sldNum" sz="quarter" idx="5"/>
          </p:nvPr>
        </p:nvSpPr>
        <p:spPr/>
        <p:txBody>
          <a:bodyPr/>
          <a:lstStyle/>
          <a:p>
            <a:fld id="{49B5271C-582E-49A3-8710-CC206E8C550F}" type="slidenum">
              <a:rPr lang="sv-SE" smtClean="0"/>
              <a:t>13</a:t>
            </a:fld>
            <a:endParaRPr lang="sv-SE"/>
          </a:p>
        </p:txBody>
      </p:sp>
    </p:spTree>
    <p:extLst>
      <p:ext uri="{BB962C8B-B14F-4D97-AF65-F5344CB8AC3E}">
        <p14:creationId xmlns:p14="http://schemas.microsoft.com/office/powerpoint/2010/main" val="3400092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Exempel på en artikel i direktleverantörsflödet</a:t>
            </a:r>
          </a:p>
          <a:p>
            <a:endParaRPr lang="sv-SE"/>
          </a:p>
          <a:p>
            <a:r>
              <a:rPr lang="sv-SE"/>
              <a:t>Påpeka:</a:t>
            </a:r>
          </a:p>
          <a:p>
            <a:pPr marL="171450" indent="-171450">
              <a:buFontTx/>
              <a:buChar char="-"/>
            </a:pPr>
            <a:r>
              <a:rPr lang="sv-SE"/>
              <a:t>Leverantörens artikelnummer står med 2 gånger, inget eget </a:t>
            </a:r>
            <a:r>
              <a:rPr lang="sv-SE" err="1"/>
              <a:t>VFnr</a:t>
            </a:r>
            <a:endParaRPr lang="sv-SE"/>
          </a:p>
          <a:p>
            <a:pPr marL="171450" indent="-171450">
              <a:buFontTx/>
              <a:buChar char="-"/>
            </a:pPr>
            <a:r>
              <a:rPr lang="sv-SE"/>
              <a:t>Beställs via - leverantör</a:t>
            </a:r>
          </a:p>
          <a:p>
            <a:pPr marL="171450" indent="-171450">
              <a:buFontTx/>
              <a:buChar char="-"/>
            </a:pPr>
            <a:r>
              <a:rPr lang="sv-SE"/>
              <a:t>Avsaknad av leveransstörning</a:t>
            </a:r>
          </a:p>
          <a:p>
            <a:endParaRPr lang="sv-SE"/>
          </a:p>
        </p:txBody>
      </p:sp>
      <p:sp>
        <p:nvSpPr>
          <p:cNvPr id="4" name="Platshållare för bildnummer 3"/>
          <p:cNvSpPr>
            <a:spLocks noGrp="1"/>
          </p:cNvSpPr>
          <p:nvPr>
            <p:ph type="sldNum" sz="quarter" idx="5"/>
          </p:nvPr>
        </p:nvSpPr>
        <p:spPr/>
        <p:txBody>
          <a:bodyPr/>
          <a:lstStyle/>
          <a:p>
            <a:fld id="{49B5271C-582E-49A3-8710-CC206E8C550F}" type="slidenum">
              <a:rPr lang="sv-SE" smtClean="0"/>
              <a:t>14</a:t>
            </a:fld>
            <a:endParaRPr lang="sv-SE"/>
          </a:p>
        </p:txBody>
      </p:sp>
    </p:spTree>
    <p:extLst>
      <p:ext uri="{BB962C8B-B14F-4D97-AF65-F5344CB8AC3E}">
        <p14:creationId xmlns:p14="http://schemas.microsoft.com/office/powerpoint/2010/main" val="24459360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a:t>Beställningsvägar för artiklar som beställs direkt från leverantör är olika beroende på vilken region man jobbar i:</a:t>
            </a:r>
          </a:p>
          <a:p>
            <a:pPr marL="0" indent="0">
              <a:buNone/>
            </a:pPr>
            <a:r>
              <a:rPr lang="sv-SE"/>
              <a:t>Region Uppsala och Region Västmanland använder båda </a:t>
            </a:r>
            <a:r>
              <a:rPr lang="sv-SE" err="1"/>
              <a:t>Agresso</a:t>
            </a:r>
            <a:r>
              <a:rPr lang="sv-SE"/>
              <a:t> fast i olika versioner</a:t>
            </a:r>
          </a:p>
          <a:p>
            <a:pPr marL="0" indent="0">
              <a:buNone/>
            </a:pPr>
            <a:r>
              <a:rPr lang="sv-SE"/>
              <a:t>Region Sörmland använder </a:t>
            </a:r>
            <a:r>
              <a:rPr lang="sv-SE" err="1"/>
              <a:t>Proceedo</a:t>
            </a:r>
            <a:r>
              <a:rPr lang="sv-SE"/>
              <a:t> </a:t>
            </a:r>
          </a:p>
          <a:p>
            <a:pPr marL="0" indent="0">
              <a:buNone/>
            </a:pPr>
            <a:r>
              <a:rPr lang="sv-SE"/>
              <a:t>Och </a:t>
            </a:r>
          </a:p>
          <a:p>
            <a:pPr marL="0" indent="0">
              <a:buNone/>
            </a:pPr>
            <a:r>
              <a:rPr lang="sv-SE">
                <a:cs typeface="Calibri"/>
              </a:rPr>
              <a:t>Region Dalarna &amp; Region Örebro använder </a:t>
            </a:r>
            <a:r>
              <a:rPr lang="sv-SE" err="1">
                <a:cs typeface="Calibri"/>
              </a:rPr>
              <a:t>Raindance</a:t>
            </a:r>
            <a:r>
              <a:rPr lang="sv-SE">
                <a:cs typeface="Calibri"/>
              </a:rPr>
              <a:t>, saknas artiklar kan de även beställas via varuförsörjningens blankett Beställning direkt från leverantör blanketten och mer information finns på vår hemsida under beställning av produkt.</a:t>
            </a:r>
            <a:endParaRPr lang="sv-SE"/>
          </a:p>
          <a:p>
            <a:endParaRPr lang="sv-SE"/>
          </a:p>
          <a:p>
            <a:pPr algn="l"/>
            <a:r>
              <a:rPr lang="sv-SE" sz="1200">
                <a:cs typeface="Calibri"/>
              </a:rPr>
              <a:t>Saknar du en artikel i ditt beställarstöd? </a:t>
            </a:r>
          </a:p>
          <a:p>
            <a:pPr algn="l"/>
            <a:r>
              <a:rPr lang="sv-SE" sz="1200">
                <a:cs typeface="Calibri"/>
              </a:rPr>
              <a:t>Sök efter den på hemsida eller kontakta oss</a:t>
            </a:r>
          </a:p>
          <a:p>
            <a:endParaRPr lang="sv-SE"/>
          </a:p>
        </p:txBody>
      </p:sp>
      <p:sp>
        <p:nvSpPr>
          <p:cNvPr id="4" name="Platshållare för bildnummer 3"/>
          <p:cNvSpPr>
            <a:spLocks noGrp="1"/>
          </p:cNvSpPr>
          <p:nvPr>
            <p:ph type="sldNum" sz="quarter" idx="5"/>
          </p:nvPr>
        </p:nvSpPr>
        <p:spPr/>
        <p:txBody>
          <a:bodyPr/>
          <a:lstStyle/>
          <a:p>
            <a:fld id="{49B5271C-582E-49A3-8710-CC206E8C550F}" type="slidenum">
              <a:rPr lang="sv-SE" smtClean="0"/>
              <a:t>15</a:t>
            </a:fld>
            <a:endParaRPr lang="sv-SE"/>
          </a:p>
        </p:txBody>
      </p:sp>
    </p:spTree>
    <p:extLst>
      <p:ext uri="{BB962C8B-B14F-4D97-AF65-F5344CB8AC3E}">
        <p14:creationId xmlns:p14="http://schemas.microsoft.com/office/powerpoint/2010/main" val="33626020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5C4D38FF-6DB1-4158-9CC3-8414651591A1}" type="datetime1">
              <a:rPr lang="sv-SE" smtClean="0"/>
              <a:t>2024-11-27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46251F0B-481C-400D-ADDC-A4DD0C6A530C}" type="slidenum">
              <a:rPr lang="sv-SE" smtClean="0"/>
              <a:t>‹#›</a:t>
            </a:fld>
            <a:endParaRPr lang="sv-SE"/>
          </a:p>
        </p:txBody>
      </p:sp>
      <p:pic>
        <p:nvPicPr>
          <p:cNvPr id="7" name="Bild 1" descr="J:\Loggor\Varuförsörjningen2007\Dokument\Varu_200dpi.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5638" y="262046"/>
            <a:ext cx="2740827" cy="652354"/>
          </a:xfrm>
          <a:prstGeom prst="rect">
            <a:avLst/>
          </a:prstGeom>
          <a:noFill/>
          <a:ln>
            <a:noFill/>
          </a:ln>
        </p:spPr>
      </p:pic>
    </p:spTree>
    <p:extLst>
      <p:ext uri="{BB962C8B-B14F-4D97-AF65-F5344CB8AC3E}">
        <p14:creationId xmlns:p14="http://schemas.microsoft.com/office/powerpoint/2010/main" val="3304173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54243690-FA70-4D83-A114-4C70662023F9}" type="datetime1">
              <a:rPr lang="sv-SE" smtClean="0"/>
              <a:t>2024-11-27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46251F0B-481C-400D-ADDC-A4DD0C6A530C}" type="slidenum">
              <a:rPr lang="sv-SE" smtClean="0"/>
              <a:t>‹#›</a:t>
            </a:fld>
            <a:endParaRPr lang="sv-SE"/>
          </a:p>
        </p:txBody>
      </p:sp>
    </p:spTree>
    <p:extLst>
      <p:ext uri="{BB962C8B-B14F-4D97-AF65-F5344CB8AC3E}">
        <p14:creationId xmlns:p14="http://schemas.microsoft.com/office/powerpoint/2010/main" val="237361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17468AAF-73D0-4B0F-8FF6-04338E337FE8}" type="datetime1">
              <a:rPr lang="sv-SE" smtClean="0"/>
              <a:t>2024-11-27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46251F0B-481C-400D-ADDC-A4DD0C6A530C}" type="slidenum">
              <a:rPr lang="sv-SE" smtClean="0"/>
              <a:t>‹#›</a:t>
            </a:fld>
            <a:endParaRPr lang="sv-SE"/>
          </a:p>
        </p:txBody>
      </p:sp>
    </p:spTree>
    <p:extLst>
      <p:ext uri="{BB962C8B-B14F-4D97-AF65-F5344CB8AC3E}">
        <p14:creationId xmlns:p14="http://schemas.microsoft.com/office/powerpoint/2010/main" val="32545237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Marin – 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3674350-91EE-4D03-B47E-3B14C31FBA0A}"/>
              </a:ext>
            </a:extLst>
          </p:cNvPr>
          <p:cNvSpPr>
            <a:spLocks noGrp="1"/>
          </p:cNvSpPr>
          <p:nvPr>
            <p:ph type="title" hasCustomPrompt="1"/>
          </p:nvPr>
        </p:nvSpPr>
        <p:spPr/>
        <p:txBody>
          <a:bodyPr/>
          <a:lstStyle>
            <a:lvl1pPr>
              <a:defRPr/>
            </a:lvl1pPr>
          </a:lstStyle>
          <a:p>
            <a:r>
              <a:rPr lang="sv-SE"/>
              <a:t>Rubrik</a:t>
            </a:r>
          </a:p>
        </p:txBody>
      </p:sp>
      <p:sp>
        <p:nvSpPr>
          <p:cNvPr id="3" name="Platshållare för innehåll 2">
            <a:extLst>
              <a:ext uri="{FF2B5EF4-FFF2-40B4-BE49-F238E27FC236}">
                <a16:creationId xmlns:a16="http://schemas.microsoft.com/office/drawing/2014/main" id="{222BA6BF-DFE5-4B7B-98BB-BB43658FF24D}"/>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2010742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Marin – Två innehålls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3674350-91EE-4D03-B47E-3B14C31FBA0A}"/>
              </a:ext>
            </a:extLst>
          </p:cNvPr>
          <p:cNvSpPr>
            <a:spLocks noGrp="1"/>
          </p:cNvSpPr>
          <p:nvPr>
            <p:ph type="title" hasCustomPrompt="1"/>
          </p:nvPr>
        </p:nvSpPr>
        <p:spPr/>
        <p:txBody>
          <a:bodyPr/>
          <a:lstStyle>
            <a:lvl1pPr>
              <a:defRPr/>
            </a:lvl1pPr>
          </a:lstStyle>
          <a:p>
            <a:r>
              <a:rPr lang="sv-SE"/>
              <a:t>Rubrik</a:t>
            </a:r>
          </a:p>
        </p:txBody>
      </p:sp>
      <p:sp>
        <p:nvSpPr>
          <p:cNvPr id="3" name="Platshållare för innehåll 2">
            <a:extLst>
              <a:ext uri="{FF2B5EF4-FFF2-40B4-BE49-F238E27FC236}">
                <a16:creationId xmlns:a16="http://schemas.microsoft.com/office/drawing/2014/main" id="{222BA6BF-DFE5-4B7B-98BB-BB43658FF24D}"/>
              </a:ext>
            </a:extLst>
          </p:cNvPr>
          <p:cNvSpPr>
            <a:spLocks noGrp="1"/>
          </p:cNvSpPr>
          <p:nvPr>
            <p:ph idx="1"/>
          </p:nvPr>
        </p:nvSpPr>
        <p:spPr>
          <a:xfrm>
            <a:off x="920096" y="1846097"/>
            <a:ext cx="4320422" cy="345605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2">
            <a:extLst>
              <a:ext uri="{FF2B5EF4-FFF2-40B4-BE49-F238E27FC236}">
                <a16:creationId xmlns:a16="http://schemas.microsoft.com/office/drawing/2014/main" id="{FD0F1450-37BC-47A6-8E5A-85AEE58820C6}"/>
              </a:ext>
            </a:extLst>
          </p:cNvPr>
          <p:cNvSpPr>
            <a:spLocks noGrp="1"/>
          </p:cNvSpPr>
          <p:nvPr>
            <p:ph idx="10"/>
          </p:nvPr>
        </p:nvSpPr>
        <p:spPr>
          <a:xfrm>
            <a:off x="5798938" y="1846097"/>
            <a:ext cx="4320422" cy="345605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8924918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Varmorange – 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3674350-91EE-4D03-B47E-3B14C31FBA0A}"/>
              </a:ext>
            </a:extLst>
          </p:cNvPr>
          <p:cNvSpPr>
            <a:spLocks noGrp="1"/>
          </p:cNvSpPr>
          <p:nvPr>
            <p:ph type="title" hasCustomPrompt="1"/>
          </p:nvPr>
        </p:nvSpPr>
        <p:spPr/>
        <p:txBody>
          <a:bodyPr/>
          <a:lstStyle>
            <a:lvl1pPr>
              <a:defRPr>
                <a:solidFill>
                  <a:schemeClr val="accent2"/>
                </a:solidFill>
              </a:defRPr>
            </a:lvl1pPr>
          </a:lstStyle>
          <a:p>
            <a:r>
              <a:rPr lang="sv-SE"/>
              <a:t>Rubrik</a:t>
            </a:r>
          </a:p>
        </p:txBody>
      </p:sp>
      <p:sp>
        <p:nvSpPr>
          <p:cNvPr id="3" name="Platshållare för innehåll 2">
            <a:extLst>
              <a:ext uri="{FF2B5EF4-FFF2-40B4-BE49-F238E27FC236}">
                <a16:creationId xmlns:a16="http://schemas.microsoft.com/office/drawing/2014/main" id="{222BA6BF-DFE5-4B7B-98BB-BB43658FF24D}"/>
              </a:ext>
            </a:extLst>
          </p:cNvPr>
          <p:cNvSpPr>
            <a:spLocks noGrp="1"/>
          </p:cNvSpPr>
          <p:nvPr>
            <p:ph idx="1"/>
          </p:nvPr>
        </p:nvSpPr>
        <p:spPr/>
        <p:txBody>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0239297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Varmorange – Två innehålls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3674350-91EE-4D03-B47E-3B14C31FBA0A}"/>
              </a:ext>
            </a:extLst>
          </p:cNvPr>
          <p:cNvSpPr>
            <a:spLocks noGrp="1"/>
          </p:cNvSpPr>
          <p:nvPr>
            <p:ph type="title" hasCustomPrompt="1"/>
          </p:nvPr>
        </p:nvSpPr>
        <p:spPr/>
        <p:txBody>
          <a:bodyPr/>
          <a:lstStyle>
            <a:lvl1pPr>
              <a:defRPr>
                <a:solidFill>
                  <a:schemeClr val="accent2"/>
                </a:solidFill>
              </a:defRPr>
            </a:lvl1pPr>
          </a:lstStyle>
          <a:p>
            <a:r>
              <a:rPr lang="sv-SE"/>
              <a:t>Rubrik</a:t>
            </a:r>
          </a:p>
        </p:txBody>
      </p:sp>
      <p:sp>
        <p:nvSpPr>
          <p:cNvPr id="3" name="Platshållare för innehåll 2">
            <a:extLst>
              <a:ext uri="{FF2B5EF4-FFF2-40B4-BE49-F238E27FC236}">
                <a16:creationId xmlns:a16="http://schemas.microsoft.com/office/drawing/2014/main" id="{222BA6BF-DFE5-4B7B-98BB-BB43658FF24D}"/>
              </a:ext>
            </a:extLst>
          </p:cNvPr>
          <p:cNvSpPr>
            <a:spLocks noGrp="1"/>
          </p:cNvSpPr>
          <p:nvPr>
            <p:ph idx="1"/>
          </p:nvPr>
        </p:nvSpPr>
        <p:spPr>
          <a:xfrm>
            <a:off x="920096" y="1846097"/>
            <a:ext cx="4320422" cy="3456058"/>
          </a:xfrm>
        </p:spPr>
        <p:txBody>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2">
            <a:extLst>
              <a:ext uri="{FF2B5EF4-FFF2-40B4-BE49-F238E27FC236}">
                <a16:creationId xmlns:a16="http://schemas.microsoft.com/office/drawing/2014/main" id="{FD0F1450-37BC-47A6-8E5A-85AEE58820C6}"/>
              </a:ext>
            </a:extLst>
          </p:cNvPr>
          <p:cNvSpPr>
            <a:spLocks noGrp="1"/>
          </p:cNvSpPr>
          <p:nvPr>
            <p:ph idx="10"/>
          </p:nvPr>
        </p:nvSpPr>
        <p:spPr>
          <a:xfrm>
            <a:off x="5798938" y="1846097"/>
            <a:ext cx="4320422" cy="3456058"/>
          </a:xfrm>
        </p:spPr>
        <p:txBody>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6635682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Cerise – 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3674350-91EE-4D03-B47E-3B14C31FBA0A}"/>
              </a:ext>
            </a:extLst>
          </p:cNvPr>
          <p:cNvSpPr>
            <a:spLocks noGrp="1"/>
          </p:cNvSpPr>
          <p:nvPr>
            <p:ph type="title" hasCustomPrompt="1"/>
          </p:nvPr>
        </p:nvSpPr>
        <p:spPr/>
        <p:txBody>
          <a:bodyPr/>
          <a:lstStyle>
            <a:lvl1pPr>
              <a:defRPr>
                <a:solidFill>
                  <a:schemeClr val="accent3"/>
                </a:solidFill>
              </a:defRPr>
            </a:lvl1pPr>
          </a:lstStyle>
          <a:p>
            <a:r>
              <a:rPr lang="sv-SE"/>
              <a:t>Rubrik</a:t>
            </a:r>
          </a:p>
        </p:txBody>
      </p:sp>
      <p:sp>
        <p:nvSpPr>
          <p:cNvPr id="3" name="Platshållare för innehåll 2">
            <a:extLst>
              <a:ext uri="{FF2B5EF4-FFF2-40B4-BE49-F238E27FC236}">
                <a16:creationId xmlns:a16="http://schemas.microsoft.com/office/drawing/2014/main" id="{222BA6BF-DFE5-4B7B-98BB-BB43658FF24D}"/>
              </a:ext>
            </a:extLst>
          </p:cNvPr>
          <p:cNvSpPr>
            <a:spLocks noGrp="1"/>
          </p:cNvSpPr>
          <p:nvPr>
            <p:ph idx="1"/>
          </p:nvPr>
        </p:nvSpPr>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4131331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Cerise – Två innehålls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3674350-91EE-4D03-B47E-3B14C31FBA0A}"/>
              </a:ext>
            </a:extLst>
          </p:cNvPr>
          <p:cNvSpPr>
            <a:spLocks noGrp="1"/>
          </p:cNvSpPr>
          <p:nvPr>
            <p:ph type="title" hasCustomPrompt="1"/>
          </p:nvPr>
        </p:nvSpPr>
        <p:spPr/>
        <p:txBody>
          <a:bodyPr/>
          <a:lstStyle>
            <a:lvl1pPr>
              <a:defRPr>
                <a:solidFill>
                  <a:schemeClr val="accent3"/>
                </a:solidFill>
              </a:defRPr>
            </a:lvl1pPr>
          </a:lstStyle>
          <a:p>
            <a:r>
              <a:rPr lang="sv-SE"/>
              <a:t>Rubrik</a:t>
            </a:r>
          </a:p>
        </p:txBody>
      </p:sp>
      <p:sp>
        <p:nvSpPr>
          <p:cNvPr id="3" name="Platshållare för innehåll 2">
            <a:extLst>
              <a:ext uri="{FF2B5EF4-FFF2-40B4-BE49-F238E27FC236}">
                <a16:creationId xmlns:a16="http://schemas.microsoft.com/office/drawing/2014/main" id="{222BA6BF-DFE5-4B7B-98BB-BB43658FF24D}"/>
              </a:ext>
            </a:extLst>
          </p:cNvPr>
          <p:cNvSpPr>
            <a:spLocks noGrp="1"/>
          </p:cNvSpPr>
          <p:nvPr>
            <p:ph idx="1"/>
          </p:nvPr>
        </p:nvSpPr>
        <p:spPr>
          <a:xfrm>
            <a:off x="920096" y="1846097"/>
            <a:ext cx="4320422" cy="3456058"/>
          </a:xfr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2">
            <a:extLst>
              <a:ext uri="{FF2B5EF4-FFF2-40B4-BE49-F238E27FC236}">
                <a16:creationId xmlns:a16="http://schemas.microsoft.com/office/drawing/2014/main" id="{FD0F1450-37BC-47A6-8E5A-85AEE58820C6}"/>
              </a:ext>
            </a:extLst>
          </p:cNvPr>
          <p:cNvSpPr>
            <a:spLocks noGrp="1"/>
          </p:cNvSpPr>
          <p:nvPr>
            <p:ph idx="10"/>
          </p:nvPr>
        </p:nvSpPr>
        <p:spPr>
          <a:xfrm>
            <a:off x="5798938" y="1846097"/>
            <a:ext cx="4320422" cy="3456058"/>
          </a:xfr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4053886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Violett – 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3674350-91EE-4D03-B47E-3B14C31FBA0A}"/>
              </a:ext>
            </a:extLst>
          </p:cNvPr>
          <p:cNvSpPr>
            <a:spLocks noGrp="1"/>
          </p:cNvSpPr>
          <p:nvPr>
            <p:ph type="title" hasCustomPrompt="1"/>
          </p:nvPr>
        </p:nvSpPr>
        <p:spPr/>
        <p:txBody>
          <a:bodyPr/>
          <a:lstStyle>
            <a:lvl1pPr>
              <a:defRPr>
                <a:solidFill>
                  <a:schemeClr val="accent4"/>
                </a:solidFill>
              </a:defRPr>
            </a:lvl1pPr>
          </a:lstStyle>
          <a:p>
            <a:r>
              <a:rPr lang="sv-SE"/>
              <a:t>Rubrik</a:t>
            </a:r>
          </a:p>
        </p:txBody>
      </p:sp>
      <p:sp>
        <p:nvSpPr>
          <p:cNvPr id="3" name="Platshållare för innehåll 2">
            <a:extLst>
              <a:ext uri="{FF2B5EF4-FFF2-40B4-BE49-F238E27FC236}">
                <a16:creationId xmlns:a16="http://schemas.microsoft.com/office/drawing/2014/main" id="{222BA6BF-DFE5-4B7B-98BB-BB43658FF24D}"/>
              </a:ext>
            </a:extLst>
          </p:cNvPr>
          <p:cNvSpPr>
            <a:spLocks noGrp="1"/>
          </p:cNvSpPr>
          <p:nvPr>
            <p:ph idx="1"/>
          </p:nvPr>
        </p:nvSpPr>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3365168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Violett – Två innehålls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3674350-91EE-4D03-B47E-3B14C31FBA0A}"/>
              </a:ext>
            </a:extLst>
          </p:cNvPr>
          <p:cNvSpPr>
            <a:spLocks noGrp="1"/>
          </p:cNvSpPr>
          <p:nvPr>
            <p:ph type="title" hasCustomPrompt="1"/>
          </p:nvPr>
        </p:nvSpPr>
        <p:spPr/>
        <p:txBody>
          <a:bodyPr/>
          <a:lstStyle>
            <a:lvl1pPr>
              <a:defRPr>
                <a:solidFill>
                  <a:schemeClr val="accent4"/>
                </a:solidFill>
              </a:defRPr>
            </a:lvl1pPr>
          </a:lstStyle>
          <a:p>
            <a:r>
              <a:rPr lang="sv-SE"/>
              <a:t>Rubrik</a:t>
            </a:r>
          </a:p>
        </p:txBody>
      </p:sp>
      <p:sp>
        <p:nvSpPr>
          <p:cNvPr id="3" name="Platshållare för innehåll 2">
            <a:extLst>
              <a:ext uri="{FF2B5EF4-FFF2-40B4-BE49-F238E27FC236}">
                <a16:creationId xmlns:a16="http://schemas.microsoft.com/office/drawing/2014/main" id="{222BA6BF-DFE5-4B7B-98BB-BB43658FF24D}"/>
              </a:ext>
            </a:extLst>
          </p:cNvPr>
          <p:cNvSpPr>
            <a:spLocks noGrp="1"/>
          </p:cNvSpPr>
          <p:nvPr>
            <p:ph idx="1"/>
          </p:nvPr>
        </p:nvSpPr>
        <p:spPr>
          <a:xfrm>
            <a:off x="920096" y="1846097"/>
            <a:ext cx="4320422" cy="3456058"/>
          </a:xfrm>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2">
            <a:extLst>
              <a:ext uri="{FF2B5EF4-FFF2-40B4-BE49-F238E27FC236}">
                <a16:creationId xmlns:a16="http://schemas.microsoft.com/office/drawing/2014/main" id="{FD0F1450-37BC-47A6-8E5A-85AEE58820C6}"/>
              </a:ext>
            </a:extLst>
          </p:cNvPr>
          <p:cNvSpPr>
            <a:spLocks noGrp="1"/>
          </p:cNvSpPr>
          <p:nvPr>
            <p:ph idx="10"/>
          </p:nvPr>
        </p:nvSpPr>
        <p:spPr>
          <a:xfrm>
            <a:off x="5798938" y="1846097"/>
            <a:ext cx="4320422" cy="3456058"/>
          </a:xfrm>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9094932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lvl1pPr>
              <a:defRPr sz="2400"/>
            </a:lvl1pPr>
            <a:lvl2pPr>
              <a:defRPr sz="2000"/>
            </a:lvl2pPr>
            <a:lvl3pPr>
              <a:defRPr sz="1800"/>
            </a:lvl3pPr>
            <a:lvl4pPr>
              <a:defRPr sz="1600"/>
            </a:lvl4pPr>
            <a:lvl5pPr>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6F113378-1FE1-4F65-BA9B-9765ACCA8BAE}" type="datetime1">
              <a:rPr lang="sv-SE" smtClean="0"/>
              <a:t>2024-11-27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46251F0B-481C-400D-ADDC-A4DD0C6A530C}" type="slidenum">
              <a:rPr lang="sv-SE" smtClean="0"/>
              <a:t>‹#›</a:t>
            </a:fld>
            <a:endParaRPr lang="sv-SE"/>
          </a:p>
        </p:txBody>
      </p:sp>
      <p:pic>
        <p:nvPicPr>
          <p:cNvPr id="7" name="Bild 1" descr="J:\Loggor\Varuförsörjningen2007\Dokument\Varu_200dpi.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401409" y="6176963"/>
            <a:ext cx="2180991" cy="456412"/>
          </a:xfrm>
          <a:prstGeom prst="rect">
            <a:avLst/>
          </a:prstGeom>
          <a:noFill/>
          <a:ln>
            <a:noFill/>
          </a:ln>
        </p:spPr>
      </p:pic>
      <p:cxnSp>
        <p:nvCxnSpPr>
          <p:cNvPr id="8" name="Rak 7"/>
          <p:cNvCxnSpPr/>
          <p:nvPr userDrawn="1"/>
        </p:nvCxnSpPr>
        <p:spPr>
          <a:xfrm>
            <a:off x="726232" y="634481"/>
            <a:ext cx="0" cy="634481"/>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9521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Mossgrön – 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3674350-91EE-4D03-B47E-3B14C31FBA0A}"/>
              </a:ext>
            </a:extLst>
          </p:cNvPr>
          <p:cNvSpPr>
            <a:spLocks noGrp="1"/>
          </p:cNvSpPr>
          <p:nvPr>
            <p:ph type="title" hasCustomPrompt="1"/>
          </p:nvPr>
        </p:nvSpPr>
        <p:spPr/>
        <p:txBody>
          <a:bodyPr/>
          <a:lstStyle>
            <a:lvl1pPr>
              <a:defRPr>
                <a:solidFill>
                  <a:schemeClr val="accent5"/>
                </a:solidFill>
              </a:defRPr>
            </a:lvl1pPr>
          </a:lstStyle>
          <a:p>
            <a:r>
              <a:rPr lang="sv-SE"/>
              <a:t>Rubrik</a:t>
            </a:r>
          </a:p>
        </p:txBody>
      </p:sp>
      <p:sp>
        <p:nvSpPr>
          <p:cNvPr id="3" name="Platshållare för innehåll 2">
            <a:extLst>
              <a:ext uri="{FF2B5EF4-FFF2-40B4-BE49-F238E27FC236}">
                <a16:creationId xmlns:a16="http://schemas.microsoft.com/office/drawing/2014/main" id="{222BA6BF-DFE5-4B7B-98BB-BB43658FF24D}"/>
              </a:ext>
            </a:extLst>
          </p:cNvPr>
          <p:cNvSpPr>
            <a:spLocks noGrp="1"/>
          </p:cNvSpPr>
          <p:nvPr>
            <p:ph idx="1"/>
          </p:nvPr>
        </p:nvSpPr>
        <p:spPr/>
        <p:txBody>
          <a:bodyPr/>
          <a:lstStyle>
            <a:lvl1pPr>
              <a:buClr>
                <a:schemeClr val="accent5"/>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6612197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Mossgrön – Två innehålls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3674350-91EE-4D03-B47E-3B14C31FBA0A}"/>
              </a:ext>
            </a:extLst>
          </p:cNvPr>
          <p:cNvSpPr>
            <a:spLocks noGrp="1"/>
          </p:cNvSpPr>
          <p:nvPr>
            <p:ph type="title" hasCustomPrompt="1"/>
          </p:nvPr>
        </p:nvSpPr>
        <p:spPr/>
        <p:txBody>
          <a:bodyPr/>
          <a:lstStyle>
            <a:lvl1pPr>
              <a:defRPr>
                <a:solidFill>
                  <a:schemeClr val="accent5"/>
                </a:solidFill>
              </a:defRPr>
            </a:lvl1pPr>
          </a:lstStyle>
          <a:p>
            <a:r>
              <a:rPr lang="sv-SE"/>
              <a:t>Rubrik</a:t>
            </a:r>
          </a:p>
        </p:txBody>
      </p:sp>
      <p:sp>
        <p:nvSpPr>
          <p:cNvPr id="3" name="Platshållare för innehåll 2">
            <a:extLst>
              <a:ext uri="{FF2B5EF4-FFF2-40B4-BE49-F238E27FC236}">
                <a16:creationId xmlns:a16="http://schemas.microsoft.com/office/drawing/2014/main" id="{222BA6BF-DFE5-4B7B-98BB-BB43658FF24D}"/>
              </a:ext>
            </a:extLst>
          </p:cNvPr>
          <p:cNvSpPr>
            <a:spLocks noGrp="1"/>
          </p:cNvSpPr>
          <p:nvPr>
            <p:ph idx="1"/>
          </p:nvPr>
        </p:nvSpPr>
        <p:spPr>
          <a:xfrm>
            <a:off x="920096" y="1846097"/>
            <a:ext cx="4320422" cy="3456058"/>
          </a:xfrm>
        </p:spPr>
        <p:txBody>
          <a:bodyPr/>
          <a:lstStyle>
            <a:lvl1pPr>
              <a:buClr>
                <a:schemeClr val="accent5"/>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2">
            <a:extLst>
              <a:ext uri="{FF2B5EF4-FFF2-40B4-BE49-F238E27FC236}">
                <a16:creationId xmlns:a16="http://schemas.microsoft.com/office/drawing/2014/main" id="{FD0F1450-37BC-47A6-8E5A-85AEE58820C6}"/>
              </a:ext>
            </a:extLst>
          </p:cNvPr>
          <p:cNvSpPr>
            <a:spLocks noGrp="1"/>
          </p:cNvSpPr>
          <p:nvPr>
            <p:ph idx="10"/>
          </p:nvPr>
        </p:nvSpPr>
        <p:spPr>
          <a:xfrm>
            <a:off x="5798938" y="1846097"/>
            <a:ext cx="4320422" cy="3456058"/>
          </a:xfrm>
        </p:spPr>
        <p:txBody>
          <a:bodyPr/>
          <a:lstStyle>
            <a:lvl1pPr>
              <a:buClr>
                <a:schemeClr val="accent5"/>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4964660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7936EE93-EAC1-4FD2-A4FA-C4BBC7F8DB49}" type="datetime1">
              <a:rPr lang="sv-SE" smtClean="0"/>
              <a:t>2024-11-27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46251F0B-481C-400D-ADDC-A4DD0C6A530C}" type="slidenum">
              <a:rPr lang="sv-SE" smtClean="0"/>
              <a:t>‹#›</a:t>
            </a:fld>
            <a:endParaRPr lang="sv-SE"/>
          </a:p>
        </p:txBody>
      </p:sp>
    </p:spTree>
    <p:extLst>
      <p:ext uri="{BB962C8B-B14F-4D97-AF65-F5344CB8AC3E}">
        <p14:creationId xmlns:p14="http://schemas.microsoft.com/office/powerpoint/2010/main" val="2508070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838200" y="1825625"/>
            <a:ext cx="5181600" cy="4351338"/>
          </a:xfrm>
        </p:spPr>
        <p:txBody>
          <a:bodyPr/>
          <a:lstStyle>
            <a:lvl1pPr>
              <a:defRPr sz="2400"/>
            </a:lvl1pPr>
            <a:lvl2pPr>
              <a:defRPr sz="2000"/>
            </a:lvl2pPr>
            <a:lvl3pPr>
              <a:defRPr sz="1800"/>
            </a:lvl3pPr>
            <a:lvl4pPr>
              <a:defRPr sz="1600"/>
            </a:lvl4pPr>
            <a:lvl5pPr>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lvl1pPr>
              <a:defRPr sz="2400"/>
            </a:lvl1pPr>
            <a:lvl2pPr>
              <a:defRPr sz="2000"/>
            </a:lvl2pPr>
            <a:lvl3pPr>
              <a:defRPr sz="1800"/>
            </a:lvl3pPr>
            <a:lvl4pPr>
              <a:defRPr sz="1600"/>
            </a:lvl4pPr>
            <a:lvl5pPr>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4BBF9F21-CE0B-4E6A-9DDA-722BAE4E8794}" type="datetime1">
              <a:rPr lang="sv-SE" smtClean="0"/>
              <a:t>2024-11-27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46251F0B-481C-400D-ADDC-A4DD0C6A530C}" type="slidenum">
              <a:rPr lang="sv-SE" smtClean="0"/>
              <a:t>‹#›</a:t>
            </a:fld>
            <a:endParaRPr lang="sv-SE"/>
          </a:p>
        </p:txBody>
      </p:sp>
      <p:pic>
        <p:nvPicPr>
          <p:cNvPr id="8" name="Bild 1" descr="J:\Loggor\Varuförsörjningen2007\Dokument\Varu_200dpi.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407630" y="6176963"/>
            <a:ext cx="2180991" cy="456412"/>
          </a:xfrm>
          <a:prstGeom prst="rect">
            <a:avLst/>
          </a:prstGeom>
          <a:noFill/>
          <a:ln>
            <a:noFill/>
          </a:ln>
        </p:spPr>
      </p:pic>
      <p:cxnSp>
        <p:nvCxnSpPr>
          <p:cNvPr id="9" name="Rak 8"/>
          <p:cNvCxnSpPr/>
          <p:nvPr userDrawn="1"/>
        </p:nvCxnSpPr>
        <p:spPr>
          <a:xfrm>
            <a:off x="726232" y="634485"/>
            <a:ext cx="0" cy="634481"/>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765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2C38944F-6F2A-44D8-8951-5026B40A198C}" type="datetime1">
              <a:rPr lang="sv-SE" smtClean="0"/>
              <a:t>2024-11-27</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46251F0B-481C-400D-ADDC-A4DD0C6A530C}" type="slidenum">
              <a:rPr lang="sv-SE" smtClean="0"/>
              <a:t>‹#›</a:t>
            </a:fld>
            <a:endParaRPr lang="sv-SE"/>
          </a:p>
        </p:txBody>
      </p:sp>
    </p:spTree>
    <p:extLst>
      <p:ext uri="{BB962C8B-B14F-4D97-AF65-F5344CB8AC3E}">
        <p14:creationId xmlns:p14="http://schemas.microsoft.com/office/powerpoint/2010/main" val="783970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FAC8B54C-71B7-461F-A613-39ED2134A263}" type="datetime1">
              <a:rPr lang="sv-SE" smtClean="0"/>
              <a:t>2024-11-27</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46251F0B-481C-400D-ADDC-A4DD0C6A530C}" type="slidenum">
              <a:rPr lang="sv-SE" smtClean="0"/>
              <a:t>‹#›</a:t>
            </a:fld>
            <a:endParaRPr lang="sv-SE"/>
          </a:p>
        </p:txBody>
      </p:sp>
    </p:spTree>
    <p:extLst>
      <p:ext uri="{BB962C8B-B14F-4D97-AF65-F5344CB8AC3E}">
        <p14:creationId xmlns:p14="http://schemas.microsoft.com/office/powerpoint/2010/main" val="1870331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BD987729-C870-4D4B-8DE2-FE5EBE25B683}" type="datetime1">
              <a:rPr lang="sv-SE" smtClean="0"/>
              <a:t>2024-11-27</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46251F0B-481C-400D-ADDC-A4DD0C6A530C}" type="slidenum">
              <a:rPr lang="sv-SE" smtClean="0"/>
              <a:t>‹#›</a:t>
            </a:fld>
            <a:endParaRPr lang="sv-SE"/>
          </a:p>
        </p:txBody>
      </p:sp>
    </p:spTree>
    <p:extLst>
      <p:ext uri="{BB962C8B-B14F-4D97-AF65-F5344CB8AC3E}">
        <p14:creationId xmlns:p14="http://schemas.microsoft.com/office/powerpoint/2010/main" val="3714487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51EB150E-7E8A-421F-84E9-6BEBF81F4F94}" type="datetime1">
              <a:rPr lang="sv-SE" smtClean="0"/>
              <a:t>2024-11-27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46251F0B-481C-400D-ADDC-A4DD0C6A530C}" type="slidenum">
              <a:rPr lang="sv-SE" smtClean="0"/>
              <a:t>‹#›</a:t>
            </a:fld>
            <a:endParaRPr lang="sv-SE"/>
          </a:p>
        </p:txBody>
      </p:sp>
    </p:spTree>
    <p:extLst>
      <p:ext uri="{BB962C8B-B14F-4D97-AF65-F5344CB8AC3E}">
        <p14:creationId xmlns:p14="http://schemas.microsoft.com/office/powerpoint/2010/main" val="2616233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327D3E8-1817-4790-BFD1-D1C6E9C2B927}" type="datetime1">
              <a:rPr lang="sv-SE" smtClean="0"/>
              <a:t>2024-11-27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46251F0B-481C-400D-ADDC-A4DD0C6A530C}" type="slidenum">
              <a:rPr lang="sv-SE" smtClean="0"/>
              <a:t>‹#›</a:t>
            </a:fld>
            <a:endParaRPr lang="sv-SE"/>
          </a:p>
        </p:txBody>
      </p:sp>
    </p:spTree>
    <p:extLst>
      <p:ext uri="{BB962C8B-B14F-4D97-AF65-F5344CB8AC3E}">
        <p14:creationId xmlns:p14="http://schemas.microsoft.com/office/powerpoint/2010/main" val="1939003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2.emf"/><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B540C8-72B9-4FA7-8E5A-C8DC16030527}" type="datetime1">
              <a:rPr lang="sv-SE" smtClean="0"/>
              <a:t>2024-11-27</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251F0B-481C-400D-ADDC-A4DD0C6A530C}" type="slidenum">
              <a:rPr lang="sv-SE" smtClean="0"/>
              <a:t>‹#›</a:t>
            </a:fld>
            <a:endParaRPr lang="sv-SE"/>
          </a:p>
        </p:txBody>
      </p:sp>
    </p:spTree>
    <p:extLst>
      <p:ext uri="{BB962C8B-B14F-4D97-AF65-F5344CB8AC3E}">
        <p14:creationId xmlns:p14="http://schemas.microsoft.com/office/powerpoint/2010/main" val="85909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7141E2C7-4CD1-4E82-9A0E-20D6E7219DA5}"/>
              </a:ext>
            </a:extLst>
          </p:cNvPr>
          <p:cNvSpPr>
            <a:spLocks noGrp="1"/>
          </p:cNvSpPr>
          <p:nvPr>
            <p:ph type="title"/>
          </p:nvPr>
        </p:nvSpPr>
        <p:spPr>
          <a:xfrm>
            <a:off x="520858" y="262766"/>
            <a:ext cx="9582884" cy="1325563"/>
          </a:xfrm>
          <a:prstGeom prst="rect">
            <a:avLst/>
          </a:prstGeom>
        </p:spPr>
        <p:txBody>
          <a:bodyPr vert="horz" lIns="0" tIns="0" rIns="0" bIns="0" rtlCol="0" anchor="b" anchorCtr="0">
            <a:noAutofit/>
          </a:bodyPr>
          <a:lstStyle/>
          <a:p>
            <a:r>
              <a:rPr lang="sv-SE"/>
              <a:t>Rubrik</a:t>
            </a:r>
          </a:p>
        </p:txBody>
      </p:sp>
      <p:sp>
        <p:nvSpPr>
          <p:cNvPr id="3" name="Platshållare för text 2">
            <a:extLst>
              <a:ext uri="{FF2B5EF4-FFF2-40B4-BE49-F238E27FC236}">
                <a16:creationId xmlns:a16="http://schemas.microsoft.com/office/drawing/2014/main" id="{1196400F-2A13-4211-8D37-28E38D116F8C}"/>
              </a:ext>
            </a:extLst>
          </p:cNvPr>
          <p:cNvSpPr>
            <a:spLocks noGrp="1"/>
          </p:cNvSpPr>
          <p:nvPr>
            <p:ph type="body" idx="1"/>
          </p:nvPr>
        </p:nvSpPr>
        <p:spPr>
          <a:xfrm>
            <a:off x="920096" y="1846097"/>
            <a:ext cx="9193883" cy="3456058"/>
          </a:xfrm>
          <a:prstGeom prst="rect">
            <a:avLst/>
          </a:prstGeom>
        </p:spPr>
        <p:txBody>
          <a:bodyPr vert="horz" lIns="0" tIns="0" rIns="0" bIns="0" rtlCol="0">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cxnSp>
        <p:nvCxnSpPr>
          <p:cNvPr id="10" name="Rak koppling 9">
            <a:extLst>
              <a:ext uri="{FF2B5EF4-FFF2-40B4-BE49-F238E27FC236}">
                <a16:creationId xmlns:a16="http://schemas.microsoft.com/office/drawing/2014/main" id="{21B03CF4-3CE5-4634-A35C-B2376DCB9166}"/>
              </a:ext>
            </a:extLst>
          </p:cNvPr>
          <p:cNvCxnSpPr/>
          <p:nvPr userDrawn="1"/>
        </p:nvCxnSpPr>
        <p:spPr>
          <a:xfrm>
            <a:off x="573263" y="5967482"/>
            <a:ext cx="953047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2" name="Bildobjekt 11">
            <a:extLst>
              <a:ext uri="{FF2B5EF4-FFF2-40B4-BE49-F238E27FC236}">
                <a16:creationId xmlns:a16="http://schemas.microsoft.com/office/drawing/2014/main" id="{498C3DEF-FDA1-4422-A964-0D20CB4C4AE5}"/>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0578450" y="5403745"/>
            <a:ext cx="1049995" cy="883189"/>
          </a:xfrm>
          <a:prstGeom prst="rect">
            <a:avLst/>
          </a:prstGeom>
        </p:spPr>
      </p:pic>
    </p:spTree>
    <p:extLst>
      <p:ext uri="{BB962C8B-B14F-4D97-AF65-F5344CB8AC3E}">
        <p14:creationId xmlns:p14="http://schemas.microsoft.com/office/powerpoint/2010/main" val="30744550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685800" rtl="0" eaLnBrk="1" latinLnBrk="0" hangingPunct="1">
        <a:lnSpc>
          <a:spcPct val="90000"/>
        </a:lnSpc>
        <a:spcBef>
          <a:spcPct val="0"/>
        </a:spcBef>
        <a:buNone/>
        <a:defRPr sz="4500" b="1" kern="1200">
          <a:solidFill>
            <a:schemeClr val="accent1"/>
          </a:solidFill>
          <a:latin typeface="+mj-lt"/>
          <a:ea typeface="+mj-ea"/>
          <a:cs typeface="+mj-cs"/>
        </a:defRPr>
      </a:lvl1pPr>
    </p:titleStyle>
    <p:bodyStyle>
      <a:lvl1pPr marL="272654" indent="-272654" algn="l" defTabSz="685800" rtl="0" eaLnBrk="1" latinLnBrk="0" hangingPunct="1">
        <a:lnSpc>
          <a:spcPts val="2700"/>
        </a:lnSpc>
        <a:spcBef>
          <a:spcPts val="600"/>
        </a:spcBef>
        <a:buClr>
          <a:schemeClr val="accent1"/>
        </a:buClr>
        <a:buFont typeface="Arial" panose="020B0604020202020204" pitchFamily="34" charset="0"/>
        <a:buChar char="●"/>
        <a:defRPr sz="2400" b="0" kern="1200">
          <a:solidFill>
            <a:schemeClr val="tx1"/>
          </a:solidFill>
          <a:latin typeface="+mn-lt"/>
          <a:ea typeface="+mn-ea"/>
          <a:cs typeface="+mn-cs"/>
        </a:defRPr>
      </a:lvl1pPr>
      <a:lvl2pPr marL="470297" indent="-191691" algn="l" defTabSz="685800" rtl="0" eaLnBrk="1" latinLnBrk="0" hangingPunct="1">
        <a:lnSpc>
          <a:spcPts val="2700"/>
        </a:lnSpc>
        <a:spcBef>
          <a:spcPts val="0"/>
        </a:spcBef>
        <a:buClr>
          <a:schemeClr val="accent1"/>
        </a:buClr>
        <a:buFont typeface="Arial" panose="020B0604020202020204" pitchFamily="34" charset="0"/>
        <a:buChar char="˗"/>
        <a:defRPr sz="1800" kern="1200">
          <a:solidFill>
            <a:schemeClr val="tx1"/>
          </a:solidFill>
          <a:latin typeface="+mn-lt"/>
          <a:ea typeface="+mn-ea"/>
          <a:cs typeface="+mn-cs"/>
        </a:defRPr>
      </a:lvl2pPr>
      <a:lvl3pPr marL="470297" indent="-191691" algn="l" defTabSz="685800" rtl="0" eaLnBrk="1" latinLnBrk="0" hangingPunct="1">
        <a:lnSpc>
          <a:spcPts val="2700"/>
        </a:lnSpc>
        <a:spcBef>
          <a:spcPts val="0"/>
        </a:spcBef>
        <a:buClr>
          <a:schemeClr val="accent1"/>
        </a:buClr>
        <a:buFont typeface="Arial" panose="020B0604020202020204" pitchFamily="34" charset="0"/>
        <a:buChar char="˗"/>
        <a:defRPr sz="1800" kern="1200">
          <a:solidFill>
            <a:schemeClr val="tx1"/>
          </a:solidFill>
          <a:latin typeface="+mn-lt"/>
          <a:ea typeface="+mn-ea"/>
          <a:cs typeface="+mn-cs"/>
        </a:defRPr>
      </a:lvl3pPr>
      <a:lvl4pPr marL="470297" indent="-191691" algn="l" defTabSz="685800" rtl="0" eaLnBrk="1" latinLnBrk="0" hangingPunct="1">
        <a:lnSpc>
          <a:spcPts val="2700"/>
        </a:lnSpc>
        <a:spcBef>
          <a:spcPts val="0"/>
        </a:spcBef>
        <a:buClr>
          <a:schemeClr val="accent1"/>
        </a:buClr>
        <a:buFont typeface="Arial" panose="020B0604020202020204" pitchFamily="34" charset="0"/>
        <a:buChar char="˗"/>
        <a:defRPr sz="1800" kern="1200">
          <a:solidFill>
            <a:schemeClr val="tx1"/>
          </a:solidFill>
          <a:latin typeface="+mn-lt"/>
          <a:ea typeface="+mn-ea"/>
          <a:cs typeface="+mn-cs"/>
        </a:defRPr>
      </a:lvl4pPr>
      <a:lvl5pPr marL="470297" indent="-191691" algn="l" defTabSz="685800" rtl="0" eaLnBrk="1" latinLnBrk="0" hangingPunct="1">
        <a:lnSpc>
          <a:spcPts val="2700"/>
        </a:lnSpc>
        <a:spcBef>
          <a:spcPts val="0"/>
        </a:spcBef>
        <a:buClr>
          <a:schemeClr val="accent1"/>
        </a:buClr>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varuforsorjningen.se/foer-bestaellare/bestaellning-av-produkt/"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varuforsorjningen.se/soek-artiklar/"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A6DCDD3-B648-548C-9942-553FFCBF362F}"/>
              </a:ext>
            </a:extLst>
          </p:cNvPr>
          <p:cNvSpPr>
            <a:spLocks noGrp="1"/>
          </p:cNvSpPr>
          <p:nvPr>
            <p:ph type="title"/>
          </p:nvPr>
        </p:nvSpPr>
        <p:spPr>
          <a:xfrm>
            <a:off x="7631863" y="1617785"/>
            <a:ext cx="3683837" cy="2405574"/>
          </a:xfrm>
        </p:spPr>
        <p:txBody>
          <a:bodyPr vert="horz" lIns="91440" tIns="45720" rIns="91440" bIns="45720" rtlCol="0" anchor="t">
            <a:normAutofit/>
          </a:bodyPr>
          <a:lstStyle/>
          <a:p>
            <a:pPr algn="ctr"/>
            <a:r>
              <a:rPr lang="en-US" sz="3600" b="1" err="1"/>
              <a:t>Varuförsörjningens</a:t>
            </a:r>
            <a:r>
              <a:rPr lang="en-US" sz="3600" b="1"/>
              <a:t> </a:t>
            </a:r>
            <a:r>
              <a:rPr lang="en-US" sz="3600" b="1" err="1"/>
              <a:t>informationsmöte</a:t>
            </a:r>
            <a:br>
              <a:rPr lang="en-US" sz="3600" b="1"/>
            </a:br>
            <a:r>
              <a:rPr lang="en-US" sz="3600" b="1"/>
              <a:t>27/11 2024</a:t>
            </a:r>
            <a:endParaRPr lang="en-US" sz="3600"/>
          </a:p>
        </p:txBody>
      </p:sp>
      <p:grpSp>
        <p:nvGrpSpPr>
          <p:cNvPr id="45" name="Group 44">
            <a:extLst>
              <a:ext uri="{FF2B5EF4-FFF2-40B4-BE49-F238E27FC236}">
                <a16:creationId xmlns:a16="http://schemas.microsoft.com/office/drawing/2014/main" id="{780C4553-5AA5-ABAD-A86E-A9DB53A5546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648068" y="0"/>
            <a:ext cx="123362" cy="6858000"/>
            <a:chOff x="12068638" y="0"/>
            <a:chExt cx="123362" cy="6858000"/>
          </a:xfrm>
        </p:grpSpPr>
        <p:sp>
          <p:nvSpPr>
            <p:cNvPr id="46" name="Rectangle 45">
              <a:extLst>
                <a:ext uri="{FF2B5EF4-FFF2-40B4-BE49-F238E27FC236}">
                  <a16:creationId xmlns:a16="http://schemas.microsoft.com/office/drawing/2014/main" id="{24314F52-50BF-91A2-1CE5-F6BA35C945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5C556E2-7688-DAC5-DDA8-DE5C3BE8E4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AutoShape 2" descr="A realistic depiction of a serene winter November landscape, featuring a soft layer of snow on the ground and trees with bare branches. The scene includes a winding path through a quiet forest, a pale, cloudy sky, and a tranquil atmosphere. Subtle remnants of autumn are visible with a few golden or brown leaves clinging to the branches. The colors are natural and subdued, with soft grays, whites, and hints of warm tones, capturing the crisp, cold air of late autumn transitioning into winter.">
            <a:extLst>
              <a:ext uri="{FF2B5EF4-FFF2-40B4-BE49-F238E27FC236}">
                <a16:creationId xmlns:a16="http://schemas.microsoft.com/office/drawing/2014/main" id="{3980FCD0-2551-79D8-3B5A-7E0587EAD26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pic>
        <p:nvPicPr>
          <p:cNvPr id="13" name="Bildobjekt 12">
            <a:extLst>
              <a:ext uri="{FF2B5EF4-FFF2-40B4-BE49-F238E27FC236}">
                <a16:creationId xmlns:a16="http://schemas.microsoft.com/office/drawing/2014/main" id="{6398FF14-F3A1-94BF-0519-B3572F16C8CE}"/>
              </a:ext>
            </a:extLst>
          </p:cNvPr>
          <p:cNvPicPr>
            <a:picLocks noChangeAspect="1"/>
          </p:cNvPicPr>
          <p:nvPr/>
        </p:nvPicPr>
        <p:blipFill>
          <a:blip r:embed="rId3"/>
          <a:stretch>
            <a:fillRect/>
          </a:stretch>
        </p:blipFill>
        <p:spPr>
          <a:xfrm>
            <a:off x="-148251" y="0"/>
            <a:ext cx="6858000" cy="6858000"/>
          </a:xfrm>
          <a:prstGeom prst="rect">
            <a:avLst/>
          </a:prstGeom>
        </p:spPr>
      </p:pic>
    </p:spTree>
    <p:extLst>
      <p:ext uri="{BB962C8B-B14F-4D97-AF65-F5344CB8AC3E}">
        <p14:creationId xmlns:p14="http://schemas.microsoft.com/office/powerpoint/2010/main" val="947088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D90EC0A-C99D-459A-AC6F-B41FF3632229}"/>
              </a:ext>
            </a:extLst>
          </p:cNvPr>
          <p:cNvSpPr>
            <a:spLocks noGrp="1"/>
          </p:cNvSpPr>
          <p:nvPr>
            <p:ph type="title"/>
          </p:nvPr>
        </p:nvSpPr>
        <p:spPr>
          <a:xfrm>
            <a:off x="838199" y="838200"/>
            <a:ext cx="4817533" cy="2805114"/>
          </a:xfrm>
        </p:spPr>
        <p:txBody>
          <a:bodyPr>
            <a:normAutofit/>
          </a:bodyPr>
          <a:lstStyle/>
          <a:p>
            <a:r>
              <a:rPr lang="sv-SE" sz="3600" b="1"/>
              <a:t>Bedömningskriterier för lagerläggning hos OneMed</a:t>
            </a:r>
          </a:p>
        </p:txBody>
      </p:sp>
      <p:pic>
        <p:nvPicPr>
          <p:cNvPr id="5" name="Bildobjekt 4">
            <a:extLst>
              <a:ext uri="{FF2B5EF4-FFF2-40B4-BE49-F238E27FC236}">
                <a16:creationId xmlns:a16="http://schemas.microsoft.com/office/drawing/2014/main" id="{6AF0B7FA-6F0B-B4E1-AD3F-DB95B02130F0}"/>
              </a:ext>
            </a:extLst>
          </p:cNvPr>
          <p:cNvPicPr>
            <a:picLocks noChangeAspect="1"/>
          </p:cNvPicPr>
          <p:nvPr/>
        </p:nvPicPr>
        <p:blipFill>
          <a:blip r:embed="rId3"/>
          <a:stretch>
            <a:fillRect/>
          </a:stretch>
        </p:blipFill>
        <p:spPr>
          <a:xfrm>
            <a:off x="9391478" y="6176962"/>
            <a:ext cx="2457793" cy="523948"/>
          </a:xfrm>
          <a:prstGeom prst="rect">
            <a:avLst/>
          </a:prstGeom>
        </p:spPr>
      </p:pic>
      <p:sp>
        <p:nvSpPr>
          <p:cNvPr id="7" name="Platshållare för innehåll 6">
            <a:extLst>
              <a:ext uri="{FF2B5EF4-FFF2-40B4-BE49-F238E27FC236}">
                <a16:creationId xmlns:a16="http://schemas.microsoft.com/office/drawing/2014/main" id="{7D5C8A1E-F63A-9D7E-E7FD-E53A33E11E36}"/>
              </a:ext>
            </a:extLst>
          </p:cNvPr>
          <p:cNvSpPr>
            <a:spLocks noGrp="1"/>
          </p:cNvSpPr>
          <p:nvPr>
            <p:ph idx="1"/>
          </p:nvPr>
        </p:nvSpPr>
        <p:spPr>
          <a:xfrm>
            <a:off x="6095999" y="430302"/>
            <a:ext cx="5847095" cy="3736975"/>
          </a:xfrm>
        </p:spPr>
        <p:txBody>
          <a:bodyPr vert="horz" lIns="91440" tIns="45720" rIns="91440" bIns="45720" rtlCol="0" anchor="ctr">
            <a:normAutofit/>
          </a:bodyPr>
          <a:lstStyle/>
          <a:p>
            <a:r>
              <a:rPr lang="sv-SE"/>
              <a:t>Hög årsförbrukning</a:t>
            </a:r>
          </a:p>
          <a:p>
            <a:r>
              <a:rPr lang="sv-SE"/>
              <a:t>Kritiska artiklar</a:t>
            </a:r>
          </a:p>
          <a:p>
            <a:r>
              <a:rPr lang="sv-SE"/>
              <a:t>Används av flera regioner</a:t>
            </a:r>
            <a:endParaRPr lang="sv-SE">
              <a:cs typeface="Calibri"/>
            </a:endParaRPr>
          </a:p>
          <a:p>
            <a:r>
              <a:rPr lang="sv-SE"/>
              <a:t>Hög minsta beställningsbara mängd</a:t>
            </a:r>
            <a:endParaRPr lang="sv-SE">
              <a:cs typeface="Calibri"/>
            </a:endParaRPr>
          </a:p>
          <a:p>
            <a:r>
              <a:rPr lang="sv-SE">
                <a:cs typeface="Calibri"/>
              </a:rPr>
              <a:t>Skrymmande artikel</a:t>
            </a:r>
          </a:p>
          <a:p>
            <a:r>
              <a:rPr lang="sv-SE">
                <a:cs typeface="Calibri"/>
              </a:rPr>
              <a:t>Artiklar som hör ihop t.ex. burk med lock</a:t>
            </a:r>
          </a:p>
        </p:txBody>
      </p:sp>
      <p:sp>
        <p:nvSpPr>
          <p:cNvPr id="4" name="textruta 3">
            <a:extLst>
              <a:ext uri="{FF2B5EF4-FFF2-40B4-BE49-F238E27FC236}">
                <a16:creationId xmlns:a16="http://schemas.microsoft.com/office/drawing/2014/main" id="{7570C493-2641-90AD-B745-93F3C8D96561}"/>
              </a:ext>
            </a:extLst>
          </p:cNvPr>
          <p:cNvSpPr txBox="1"/>
          <p:nvPr/>
        </p:nvSpPr>
        <p:spPr>
          <a:xfrm>
            <a:off x="3021936" y="4559210"/>
            <a:ext cx="6148127" cy="1569660"/>
          </a:xfrm>
          <a:prstGeom prst="rect">
            <a:avLst/>
          </a:prstGeom>
          <a:noFill/>
        </p:spPr>
        <p:txBody>
          <a:bodyPr wrap="square" rtlCol="0">
            <a:spAutoFit/>
          </a:bodyPr>
          <a:lstStyle/>
          <a:p>
            <a:pPr algn="ctr"/>
            <a:r>
              <a:rPr lang="sv-SE" sz="2400">
                <a:cs typeface="Calibri"/>
              </a:rPr>
              <a:t>Beställer ni mycket av en artikel i direktleveransflödet?</a:t>
            </a:r>
          </a:p>
          <a:p>
            <a:pPr algn="ctr"/>
            <a:r>
              <a:rPr lang="sv-SE" sz="2400">
                <a:cs typeface="Calibri"/>
              </a:rPr>
              <a:t>Kontakta oss så ser vi över möjligheten för lagerläggning.</a:t>
            </a:r>
          </a:p>
        </p:txBody>
      </p:sp>
      <p:sp>
        <p:nvSpPr>
          <p:cNvPr id="8" name="Ellips 7">
            <a:extLst>
              <a:ext uri="{FF2B5EF4-FFF2-40B4-BE49-F238E27FC236}">
                <a16:creationId xmlns:a16="http://schemas.microsoft.com/office/drawing/2014/main" id="{B303B228-DA29-FD19-451B-982436D4EA28}"/>
              </a:ext>
            </a:extLst>
          </p:cNvPr>
          <p:cNvSpPr/>
          <p:nvPr/>
        </p:nvSpPr>
        <p:spPr>
          <a:xfrm>
            <a:off x="3075449" y="4275652"/>
            <a:ext cx="6041100" cy="2200275"/>
          </a:xfrm>
          <a:prstGeom prst="ellipse">
            <a:avLst/>
          </a:prstGeom>
          <a:noFill/>
          <a:ln w="222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062993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D90EC0A-C99D-459A-AC6F-B41FF3632229}"/>
              </a:ext>
            </a:extLst>
          </p:cNvPr>
          <p:cNvSpPr>
            <a:spLocks noGrp="1"/>
          </p:cNvSpPr>
          <p:nvPr>
            <p:ph type="title"/>
          </p:nvPr>
        </p:nvSpPr>
        <p:spPr>
          <a:xfrm>
            <a:off x="829236" y="681318"/>
            <a:ext cx="4528403" cy="3227573"/>
          </a:xfrm>
          <a:custGeom>
            <a:avLst/>
            <a:gdLst>
              <a:gd name="connsiteX0" fmla="*/ 0 w 4528403"/>
              <a:gd name="connsiteY0" fmla="*/ 0 h 3227573"/>
              <a:gd name="connsiteX1" fmla="*/ 4528403 w 4528403"/>
              <a:gd name="connsiteY1" fmla="*/ 0 h 3227573"/>
              <a:gd name="connsiteX2" fmla="*/ 4528403 w 4528403"/>
              <a:gd name="connsiteY2" fmla="*/ 3227573 h 3227573"/>
              <a:gd name="connsiteX3" fmla="*/ 0 w 4528403"/>
              <a:gd name="connsiteY3" fmla="*/ 3227573 h 3227573"/>
              <a:gd name="connsiteX4" fmla="*/ 0 w 4528403"/>
              <a:gd name="connsiteY4" fmla="*/ 0 h 3227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8403" h="3227573" fill="none" extrusionOk="0">
                <a:moveTo>
                  <a:pt x="0" y="0"/>
                </a:moveTo>
                <a:cubicBezTo>
                  <a:pt x="686481" y="-31607"/>
                  <a:pt x="3619865" y="-109110"/>
                  <a:pt x="4528403" y="0"/>
                </a:cubicBezTo>
                <a:cubicBezTo>
                  <a:pt x="4616596" y="541654"/>
                  <a:pt x="4567626" y="1743679"/>
                  <a:pt x="4528403" y="3227573"/>
                </a:cubicBezTo>
                <a:cubicBezTo>
                  <a:pt x="2612616" y="3203163"/>
                  <a:pt x="1609607" y="3255957"/>
                  <a:pt x="0" y="3227573"/>
                </a:cubicBezTo>
                <a:cubicBezTo>
                  <a:pt x="68953" y="2800909"/>
                  <a:pt x="-125604" y="1295729"/>
                  <a:pt x="0" y="0"/>
                </a:cubicBezTo>
                <a:close/>
              </a:path>
              <a:path w="4528403" h="3227573" stroke="0" extrusionOk="0">
                <a:moveTo>
                  <a:pt x="0" y="0"/>
                </a:moveTo>
                <a:cubicBezTo>
                  <a:pt x="1627168" y="-3171"/>
                  <a:pt x="3449496" y="112063"/>
                  <a:pt x="4528403" y="0"/>
                </a:cubicBezTo>
                <a:cubicBezTo>
                  <a:pt x="4660383" y="1241334"/>
                  <a:pt x="4462618" y="2612716"/>
                  <a:pt x="4528403" y="3227573"/>
                </a:cubicBezTo>
                <a:cubicBezTo>
                  <a:pt x="4029894" y="3291659"/>
                  <a:pt x="2021603" y="3394773"/>
                  <a:pt x="0" y="3227573"/>
                </a:cubicBezTo>
                <a:cubicBezTo>
                  <a:pt x="-46769" y="2697403"/>
                  <a:pt x="-15703" y="833268"/>
                  <a:pt x="0" y="0"/>
                </a:cubicBezTo>
                <a:close/>
              </a:path>
            </a:pathLst>
          </a:custGeom>
          <a:ln>
            <a:solidFill>
              <a:schemeClr val="tx1"/>
            </a:solidFill>
            <a:extLst>
              <a:ext uri="{C807C97D-BFC1-408E-A445-0C87EB9F89A2}">
                <ask:lineSketchStyleProps xmlns:ask="http://schemas.microsoft.com/office/drawing/2018/sketchyshapes" sd="3570711546">
                  <ask:type>
                    <ask:lineSketchCurved/>
                  </ask:type>
                </ask:lineSketchStyleProps>
              </a:ext>
            </a:extLst>
          </a:ln>
        </p:spPr>
        <p:txBody>
          <a:bodyPr>
            <a:normAutofit/>
          </a:bodyPr>
          <a:lstStyle/>
          <a:p>
            <a:r>
              <a:rPr lang="sv-SE" sz="3600" b="1"/>
              <a:t>Artiklar som är lagerlagda hos OneMed</a:t>
            </a:r>
            <a:br>
              <a:rPr lang="sv-SE" b="1"/>
            </a:br>
            <a:endParaRPr lang="sv-SE" b="1"/>
          </a:p>
        </p:txBody>
      </p:sp>
      <p:pic>
        <p:nvPicPr>
          <p:cNvPr id="5" name="Bildobjekt 4">
            <a:extLst>
              <a:ext uri="{FF2B5EF4-FFF2-40B4-BE49-F238E27FC236}">
                <a16:creationId xmlns:a16="http://schemas.microsoft.com/office/drawing/2014/main" id="{6AF0B7FA-6F0B-B4E1-AD3F-DB95B02130F0}"/>
              </a:ext>
            </a:extLst>
          </p:cNvPr>
          <p:cNvPicPr>
            <a:picLocks noChangeAspect="1"/>
          </p:cNvPicPr>
          <p:nvPr/>
        </p:nvPicPr>
        <p:blipFill>
          <a:blip r:embed="rId3"/>
          <a:stretch>
            <a:fillRect/>
          </a:stretch>
        </p:blipFill>
        <p:spPr>
          <a:xfrm>
            <a:off x="9391478" y="6176962"/>
            <a:ext cx="2457793" cy="523948"/>
          </a:xfrm>
          <a:prstGeom prst="rect">
            <a:avLst/>
          </a:prstGeom>
        </p:spPr>
      </p:pic>
      <p:sp>
        <p:nvSpPr>
          <p:cNvPr id="7" name="Platshållare för innehåll 6">
            <a:extLst>
              <a:ext uri="{FF2B5EF4-FFF2-40B4-BE49-F238E27FC236}">
                <a16:creationId xmlns:a16="http://schemas.microsoft.com/office/drawing/2014/main" id="{7D5C8A1E-F63A-9D7E-E7FD-E53A33E11E36}"/>
              </a:ext>
            </a:extLst>
          </p:cNvPr>
          <p:cNvSpPr>
            <a:spLocks noGrp="1"/>
          </p:cNvSpPr>
          <p:nvPr>
            <p:ph idx="1"/>
          </p:nvPr>
        </p:nvSpPr>
        <p:spPr>
          <a:xfrm>
            <a:off x="6096000" y="497643"/>
            <a:ext cx="5014911" cy="6019873"/>
          </a:xfrm>
        </p:spPr>
        <p:txBody>
          <a:bodyPr anchor="ctr">
            <a:normAutofit/>
          </a:bodyPr>
          <a:lstStyle/>
          <a:p>
            <a:r>
              <a:rPr lang="sv-SE"/>
              <a:t>OneMed är Varuförsörjningens 3PL</a:t>
            </a:r>
          </a:p>
          <a:p>
            <a:r>
              <a:rPr lang="sv-SE"/>
              <a:t>Lagerlagda artiklar finns i regionernas respektive beställarstöd</a:t>
            </a:r>
          </a:p>
          <a:p>
            <a:r>
              <a:rPr lang="sv-SE"/>
              <a:t>Möjliggör mindre förpackningar</a:t>
            </a:r>
          </a:p>
          <a:p>
            <a:r>
              <a:rPr lang="sv-SE"/>
              <a:t>Information om leveransstörningar finns på hemsidan</a:t>
            </a:r>
          </a:p>
          <a:p>
            <a:r>
              <a:rPr lang="sv-SE"/>
              <a:t>Kan sorteras fram på VF hemsida genom Beställs via – Distributör OneMed</a:t>
            </a:r>
          </a:p>
          <a:p>
            <a:r>
              <a:rPr lang="sv-SE"/>
              <a:t>Borttagna artiklar syns i 2 år, visa artiklar - Inaktiva</a:t>
            </a:r>
          </a:p>
          <a:p>
            <a:r>
              <a:rPr lang="sv-SE"/>
              <a:t>Utgående artikel ersätts av synonym artikel, kontakta oss för mer information</a:t>
            </a:r>
          </a:p>
        </p:txBody>
      </p:sp>
    </p:spTree>
    <p:extLst>
      <p:ext uri="{BB962C8B-B14F-4D97-AF65-F5344CB8AC3E}">
        <p14:creationId xmlns:p14="http://schemas.microsoft.com/office/powerpoint/2010/main" val="18303566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6AF0B7FA-6F0B-B4E1-AD3F-DB95B02130F0}"/>
              </a:ext>
            </a:extLst>
          </p:cNvPr>
          <p:cNvPicPr>
            <a:picLocks noChangeAspect="1"/>
          </p:cNvPicPr>
          <p:nvPr/>
        </p:nvPicPr>
        <p:blipFill>
          <a:blip r:embed="rId3"/>
          <a:stretch>
            <a:fillRect/>
          </a:stretch>
        </p:blipFill>
        <p:spPr>
          <a:xfrm>
            <a:off x="9391478" y="6176962"/>
            <a:ext cx="2457793" cy="523948"/>
          </a:xfrm>
          <a:prstGeom prst="rect">
            <a:avLst/>
          </a:prstGeom>
        </p:spPr>
      </p:pic>
      <p:pic>
        <p:nvPicPr>
          <p:cNvPr id="10" name="Bildobjekt 9" descr="En bild som visar text, skärmbild, design&#10;&#10;Automatiskt genererad beskrivning">
            <a:extLst>
              <a:ext uri="{FF2B5EF4-FFF2-40B4-BE49-F238E27FC236}">
                <a16:creationId xmlns:a16="http://schemas.microsoft.com/office/drawing/2014/main" id="{F412302D-0F6A-4C47-CBDA-18E8554A38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2533" y="804157"/>
            <a:ext cx="9466933" cy="5249685"/>
          </a:xfrm>
          <a:prstGeom prst="rect">
            <a:avLst/>
          </a:prstGeom>
        </p:spPr>
      </p:pic>
    </p:spTree>
    <p:extLst>
      <p:ext uri="{BB962C8B-B14F-4D97-AF65-F5344CB8AC3E}">
        <p14:creationId xmlns:p14="http://schemas.microsoft.com/office/powerpoint/2010/main" val="22243949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D90EC0A-C99D-459A-AC6F-B41FF3632229}"/>
              </a:ext>
            </a:extLst>
          </p:cNvPr>
          <p:cNvSpPr>
            <a:spLocks noGrp="1"/>
          </p:cNvSpPr>
          <p:nvPr>
            <p:ph type="title"/>
          </p:nvPr>
        </p:nvSpPr>
        <p:spPr>
          <a:xfrm>
            <a:off x="869350" y="872446"/>
            <a:ext cx="4191000" cy="3110099"/>
          </a:xfrm>
          <a:custGeom>
            <a:avLst/>
            <a:gdLst>
              <a:gd name="connsiteX0" fmla="*/ 0 w 4191000"/>
              <a:gd name="connsiteY0" fmla="*/ 0 h 3110099"/>
              <a:gd name="connsiteX1" fmla="*/ 4191000 w 4191000"/>
              <a:gd name="connsiteY1" fmla="*/ 0 h 3110099"/>
              <a:gd name="connsiteX2" fmla="*/ 4191000 w 4191000"/>
              <a:gd name="connsiteY2" fmla="*/ 3110099 h 3110099"/>
              <a:gd name="connsiteX3" fmla="*/ 0 w 4191000"/>
              <a:gd name="connsiteY3" fmla="*/ 3110099 h 3110099"/>
              <a:gd name="connsiteX4" fmla="*/ 0 w 4191000"/>
              <a:gd name="connsiteY4" fmla="*/ 0 h 311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1000" h="3110099" fill="none" extrusionOk="0">
                <a:moveTo>
                  <a:pt x="0" y="0"/>
                </a:moveTo>
                <a:cubicBezTo>
                  <a:pt x="810420" y="-138949"/>
                  <a:pt x="3359935" y="-167556"/>
                  <a:pt x="4191000" y="0"/>
                </a:cubicBezTo>
                <a:cubicBezTo>
                  <a:pt x="4285563" y="1409217"/>
                  <a:pt x="4264412" y="2648152"/>
                  <a:pt x="4191000" y="3110099"/>
                </a:cubicBezTo>
                <a:cubicBezTo>
                  <a:pt x="3423440" y="3027225"/>
                  <a:pt x="681422" y="3152729"/>
                  <a:pt x="0" y="3110099"/>
                </a:cubicBezTo>
                <a:cubicBezTo>
                  <a:pt x="-155448" y="1646567"/>
                  <a:pt x="28595" y="599234"/>
                  <a:pt x="0" y="0"/>
                </a:cubicBezTo>
                <a:close/>
              </a:path>
              <a:path w="4191000" h="3110099" stroke="0" extrusionOk="0">
                <a:moveTo>
                  <a:pt x="0" y="0"/>
                </a:moveTo>
                <a:cubicBezTo>
                  <a:pt x="981765" y="-120492"/>
                  <a:pt x="2484288" y="73746"/>
                  <a:pt x="4191000" y="0"/>
                </a:cubicBezTo>
                <a:cubicBezTo>
                  <a:pt x="4231018" y="841375"/>
                  <a:pt x="4278453" y="2046217"/>
                  <a:pt x="4191000" y="3110099"/>
                </a:cubicBezTo>
                <a:cubicBezTo>
                  <a:pt x="2550421" y="3204819"/>
                  <a:pt x="1225382" y="3159316"/>
                  <a:pt x="0" y="3110099"/>
                </a:cubicBezTo>
                <a:cubicBezTo>
                  <a:pt x="-3695" y="2332100"/>
                  <a:pt x="-69816" y="646314"/>
                  <a:pt x="0" y="0"/>
                </a:cubicBezTo>
                <a:close/>
              </a:path>
            </a:pathLst>
          </a:custGeom>
          <a:ln>
            <a:solidFill>
              <a:schemeClr val="tx1"/>
            </a:solidFill>
            <a:extLst>
              <a:ext uri="{C807C97D-BFC1-408E-A445-0C87EB9F89A2}">
                <ask:lineSketchStyleProps xmlns:ask="http://schemas.microsoft.com/office/drawing/2018/sketchyshapes" sd="1044038517">
                  <ask:type>
                    <ask:lineSketchCurved/>
                  </ask:type>
                </ask:lineSketchStyleProps>
              </a:ext>
            </a:extLst>
          </a:ln>
        </p:spPr>
        <p:txBody>
          <a:bodyPr>
            <a:normAutofit/>
          </a:bodyPr>
          <a:lstStyle/>
          <a:p>
            <a:r>
              <a:rPr lang="sv-SE" sz="3600" b="1"/>
              <a:t>Artiklar som beställs direkt från leverantör</a:t>
            </a:r>
          </a:p>
        </p:txBody>
      </p:sp>
      <p:pic>
        <p:nvPicPr>
          <p:cNvPr id="5" name="Bildobjekt 4">
            <a:extLst>
              <a:ext uri="{FF2B5EF4-FFF2-40B4-BE49-F238E27FC236}">
                <a16:creationId xmlns:a16="http://schemas.microsoft.com/office/drawing/2014/main" id="{6AF0B7FA-6F0B-B4E1-AD3F-DB95B02130F0}"/>
              </a:ext>
            </a:extLst>
          </p:cNvPr>
          <p:cNvPicPr>
            <a:picLocks noChangeAspect="1"/>
          </p:cNvPicPr>
          <p:nvPr/>
        </p:nvPicPr>
        <p:blipFill>
          <a:blip r:embed="rId3"/>
          <a:stretch>
            <a:fillRect/>
          </a:stretch>
        </p:blipFill>
        <p:spPr>
          <a:xfrm>
            <a:off x="9391478" y="6176962"/>
            <a:ext cx="2457793" cy="523948"/>
          </a:xfrm>
          <a:prstGeom prst="rect">
            <a:avLst/>
          </a:prstGeom>
        </p:spPr>
      </p:pic>
      <p:sp>
        <p:nvSpPr>
          <p:cNvPr id="7" name="Platshållare för innehåll 6">
            <a:extLst>
              <a:ext uri="{FF2B5EF4-FFF2-40B4-BE49-F238E27FC236}">
                <a16:creationId xmlns:a16="http://schemas.microsoft.com/office/drawing/2014/main" id="{7D5C8A1E-F63A-9D7E-E7FD-E53A33E11E36}"/>
              </a:ext>
            </a:extLst>
          </p:cNvPr>
          <p:cNvSpPr>
            <a:spLocks noGrp="1"/>
          </p:cNvSpPr>
          <p:nvPr>
            <p:ph idx="1"/>
          </p:nvPr>
        </p:nvSpPr>
        <p:spPr>
          <a:xfrm>
            <a:off x="5991000" y="872446"/>
            <a:ext cx="5014911" cy="5304516"/>
          </a:xfrm>
        </p:spPr>
        <p:txBody>
          <a:bodyPr anchor="ctr">
            <a:normAutofit/>
          </a:bodyPr>
          <a:lstStyle/>
          <a:p>
            <a:r>
              <a:rPr lang="sv-SE"/>
              <a:t>Större delen av sortimentet, alla artiklar som inte är lagerlagda</a:t>
            </a:r>
          </a:p>
          <a:p>
            <a:r>
              <a:rPr lang="sv-SE"/>
              <a:t>Regionerna prioriterar själva vad som läggs in i respektive beställarstöd</a:t>
            </a:r>
          </a:p>
          <a:p>
            <a:r>
              <a:rPr lang="sv-SE"/>
              <a:t>Information om leveransstörningar finns inte på hemsidan</a:t>
            </a:r>
          </a:p>
          <a:p>
            <a:r>
              <a:rPr lang="sv-SE"/>
              <a:t>Kan sorteras fram på VF hemsida genom Beställs via – Leverantör</a:t>
            </a:r>
          </a:p>
          <a:p>
            <a:r>
              <a:rPr lang="sv-SE"/>
              <a:t>Borttagna artiklar tas bort från hemsidan direkt, kontakta oss för mer information</a:t>
            </a:r>
          </a:p>
        </p:txBody>
      </p:sp>
    </p:spTree>
    <p:extLst>
      <p:ext uri="{BB962C8B-B14F-4D97-AF65-F5344CB8AC3E}">
        <p14:creationId xmlns:p14="http://schemas.microsoft.com/office/powerpoint/2010/main" val="35463500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6AF0B7FA-6F0B-B4E1-AD3F-DB95B02130F0}"/>
              </a:ext>
            </a:extLst>
          </p:cNvPr>
          <p:cNvPicPr>
            <a:picLocks noChangeAspect="1"/>
          </p:cNvPicPr>
          <p:nvPr/>
        </p:nvPicPr>
        <p:blipFill>
          <a:blip r:embed="rId3"/>
          <a:stretch>
            <a:fillRect/>
          </a:stretch>
        </p:blipFill>
        <p:spPr>
          <a:xfrm>
            <a:off x="9391478" y="6176962"/>
            <a:ext cx="2457793" cy="523948"/>
          </a:xfrm>
          <a:prstGeom prst="rect">
            <a:avLst/>
          </a:prstGeom>
        </p:spPr>
      </p:pic>
      <p:pic>
        <p:nvPicPr>
          <p:cNvPr id="10" name="Bildobjekt 9" descr="En bild som visar text, skärmbild, programvara, Datorikon&#10;&#10;Automatiskt genererad beskrivning">
            <a:extLst>
              <a:ext uri="{FF2B5EF4-FFF2-40B4-BE49-F238E27FC236}">
                <a16:creationId xmlns:a16="http://schemas.microsoft.com/office/drawing/2014/main" id="{4D17BF97-146D-53B3-B9A8-452CFFF015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7475" y="790411"/>
            <a:ext cx="10257050" cy="5277178"/>
          </a:xfrm>
          <a:prstGeom prst="rect">
            <a:avLst/>
          </a:prstGeom>
        </p:spPr>
      </p:pic>
    </p:spTree>
    <p:extLst>
      <p:ext uri="{BB962C8B-B14F-4D97-AF65-F5344CB8AC3E}">
        <p14:creationId xmlns:p14="http://schemas.microsoft.com/office/powerpoint/2010/main" val="4142830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D90EC0A-C99D-459A-AC6F-B41FF3632229}"/>
              </a:ext>
            </a:extLst>
          </p:cNvPr>
          <p:cNvSpPr>
            <a:spLocks noGrp="1"/>
          </p:cNvSpPr>
          <p:nvPr>
            <p:ph type="title"/>
          </p:nvPr>
        </p:nvSpPr>
        <p:spPr>
          <a:xfrm>
            <a:off x="823686" y="833717"/>
            <a:ext cx="4191000" cy="2715652"/>
          </a:xfrm>
          <a:custGeom>
            <a:avLst/>
            <a:gdLst>
              <a:gd name="connsiteX0" fmla="*/ 0 w 4191000"/>
              <a:gd name="connsiteY0" fmla="*/ 0 h 2715652"/>
              <a:gd name="connsiteX1" fmla="*/ 4191000 w 4191000"/>
              <a:gd name="connsiteY1" fmla="*/ 0 h 2715652"/>
              <a:gd name="connsiteX2" fmla="*/ 4191000 w 4191000"/>
              <a:gd name="connsiteY2" fmla="*/ 2715652 h 2715652"/>
              <a:gd name="connsiteX3" fmla="*/ 0 w 4191000"/>
              <a:gd name="connsiteY3" fmla="*/ 2715652 h 2715652"/>
              <a:gd name="connsiteX4" fmla="*/ 0 w 4191000"/>
              <a:gd name="connsiteY4" fmla="*/ 0 h 2715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1000" h="2715652" fill="none" extrusionOk="0">
                <a:moveTo>
                  <a:pt x="0" y="0"/>
                </a:moveTo>
                <a:cubicBezTo>
                  <a:pt x="940647" y="17576"/>
                  <a:pt x="2289280" y="10142"/>
                  <a:pt x="4191000" y="0"/>
                </a:cubicBezTo>
                <a:cubicBezTo>
                  <a:pt x="4203210" y="983202"/>
                  <a:pt x="4340023" y="2135548"/>
                  <a:pt x="4191000" y="2715652"/>
                </a:cubicBezTo>
                <a:cubicBezTo>
                  <a:pt x="3606141" y="2794602"/>
                  <a:pt x="1827571" y="2732925"/>
                  <a:pt x="0" y="2715652"/>
                </a:cubicBezTo>
                <a:cubicBezTo>
                  <a:pt x="33508" y="1827760"/>
                  <a:pt x="-104965" y="1124649"/>
                  <a:pt x="0" y="0"/>
                </a:cubicBezTo>
                <a:close/>
              </a:path>
              <a:path w="4191000" h="2715652" stroke="0" extrusionOk="0">
                <a:moveTo>
                  <a:pt x="0" y="0"/>
                </a:moveTo>
                <a:cubicBezTo>
                  <a:pt x="1458217" y="-133261"/>
                  <a:pt x="3570695" y="141665"/>
                  <a:pt x="4191000" y="0"/>
                </a:cubicBezTo>
                <a:cubicBezTo>
                  <a:pt x="4224706" y="404451"/>
                  <a:pt x="4125466" y="1493459"/>
                  <a:pt x="4191000" y="2715652"/>
                </a:cubicBezTo>
                <a:cubicBezTo>
                  <a:pt x="3047796" y="2814287"/>
                  <a:pt x="817844" y="2564765"/>
                  <a:pt x="0" y="2715652"/>
                </a:cubicBezTo>
                <a:cubicBezTo>
                  <a:pt x="92884" y="1898290"/>
                  <a:pt x="20454" y="778187"/>
                  <a:pt x="0" y="0"/>
                </a:cubicBezTo>
                <a:close/>
              </a:path>
            </a:pathLst>
          </a:custGeom>
          <a:ln>
            <a:solidFill>
              <a:schemeClr val="tx1"/>
            </a:solidFill>
            <a:extLst>
              <a:ext uri="{C807C97D-BFC1-408E-A445-0C87EB9F89A2}">
                <ask:lineSketchStyleProps xmlns:ask="http://schemas.microsoft.com/office/drawing/2018/sketchyshapes" sd="2060313987">
                  <ask:type>
                    <ask:lineSketchCurved/>
                  </ask:type>
                </ask:lineSketchStyleProps>
              </a:ext>
            </a:extLst>
          </a:ln>
        </p:spPr>
        <p:txBody>
          <a:bodyPr>
            <a:normAutofit/>
          </a:bodyPr>
          <a:lstStyle/>
          <a:p>
            <a:r>
              <a:rPr lang="sv-SE" sz="3600" b="1"/>
              <a:t>Beställningsväg för artiklar som beställs direkt från leverantör</a:t>
            </a:r>
            <a:br>
              <a:rPr lang="sv-SE" b="1"/>
            </a:br>
            <a:endParaRPr lang="sv-SE" b="1"/>
          </a:p>
        </p:txBody>
      </p:sp>
      <p:pic>
        <p:nvPicPr>
          <p:cNvPr id="5" name="Bildobjekt 4">
            <a:extLst>
              <a:ext uri="{FF2B5EF4-FFF2-40B4-BE49-F238E27FC236}">
                <a16:creationId xmlns:a16="http://schemas.microsoft.com/office/drawing/2014/main" id="{6AF0B7FA-6F0B-B4E1-AD3F-DB95B02130F0}"/>
              </a:ext>
            </a:extLst>
          </p:cNvPr>
          <p:cNvPicPr>
            <a:picLocks noChangeAspect="1"/>
          </p:cNvPicPr>
          <p:nvPr/>
        </p:nvPicPr>
        <p:blipFill>
          <a:blip r:embed="rId3"/>
          <a:stretch>
            <a:fillRect/>
          </a:stretch>
        </p:blipFill>
        <p:spPr>
          <a:xfrm>
            <a:off x="9391478" y="6176962"/>
            <a:ext cx="2457793" cy="523948"/>
          </a:xfrm>
          <a:prstGeom prst="rect">
            <a:avLst/>
          </a:prstGeom>
        </p:spPr>
      </p:pic>
      <p:sp>
        <p:nvSpPr>
          <p:cNvPr id="3" name="Platshållare för innehåll 6">
            <a:extLst>
              <a:ext uri="{FF2B5EF4-FFF2-40B4-BE49-F238E27FC236}">
                <a16:creationId xmlns:a16="http://schemas.microsoft.com/office/drawing/2014/main" id="{44D90A45-10B3-46AE-913B-EAB57C5B9F38}"/>
              </a:ext>
            </a:extLst>
          </p:cNvPr>
          <p:cNvSpPr txBox="1">
            <a:spLocks/>
          </p:cNvSpPr>
          <p:nvPr/>
        </p:nvSpPr>
        <p:spPr>
          <a:xfrm>
            <a:off x="5578555" y="937768"/>
            <a:ext cx="6462445" cy="5223202"/>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a:t>Beställningssätt i Region Uppsala </a:t>
            </a:r>
            <a:br>
              <a:rPr lang="sv-SE"/>
            </a:br>
            <a:r>
              <a:rPr lang="sv-SE"/>
              <a:t>- </a:t>
            </a:r>
            <a:r>
              <a:rPr lang="sv-SE" err="1"/>
              <a:t>Agresso</a:t>
            </a:r>
            <a:endParaRPr lang="sv-SE"/>
          </a:p>
          <a:p>
            <a:pPr marL="0" indent="0">
              <a:buNone/>
            </a:pPr>
            <a:r>
              <a:rPr lang="sv-SE"/>
              <a:t>Beställningssätt i Region Västmanland</a:t>
            </a:r>
            <a:br>
              <a:rPr lang="sv-SE"/>
            </a:br>
            <a:r>
              <a:rPr lang="sv-SE"/>
              <a:t>- </a:t>
            </a:r>
            <a:r>
              <a:rPr lang="sv-SE" err="1"/>
              <a:t>Agresso</a:t>
            </a:r>
            <a:r>
              <a:rPr lang="sv-SE"/>
              <a:t> </a:t>
            </a:r>
          </a:p>
          <a:p>
            <a:pPr marL="0" indent="0">
              <a:buNone/>
            </a:pPr>
            <a:r>
              <a:rPr lang="sv-SE"/>
              <a:t>Beställningssätt i Region Sörmland</a:t>
            </a:r>
            <a:br>
              <a:rPr lang="sv-SE"/>
            </a:br>
            <a:r>
              <a:rPr lang="sv-SE"/>
              <a:t>- </a:t>
            </a:r>
            <a:r>
              <a:rPr lang="sv-SE" err="1"/>
              <a:t>Proceedo</a:t>
            </a:r>
            <a:endParaRPr lang="sv-SE"/>
          </a:p>
          <a:p>
            <a:pPr marL="0" indent="0">
              <a:buNone/>
            </a:pPr>
            <a:r>
              <a:rPr lang="sv-SE">
                <a:cs typeface="Calibri"/>
              </a:rPr>
              <a:t>Beställningssätt i Region Dalarna &amp; Region Örebro</a:t>
            </a:r>
            <a:br>
              <a:rPr lang="sv-SE">
                <a:cs typeface="Calibri"/>
              </a:rPr>
            </a:br>
            <a:r>
              <a:rPr lang="sv-SE">
                <a:cs typeface="Calibri"/>
              </a:rPr>
              <a:t>- </a:t>
            </a:r>
            <a:r>
              <a:rPr lang="sv-SE" err="1">
                <a:cs typeface="Calibri"/>
              </a:rPr>
              <a:t>Raindance</a:t>
            </a:r>
            <a:r>
              <a:rPr lang="sv-SE">
                <a:cs typeface="Calibri"/>
              </a:rPr>
              <a:t> eller Varuförsörjningens blankett Beställning direkt från leverantör.</a:t>
            </a:r>
          </a:p>
          <a:p>
            <a:pPr marL="0" indent="0">
              <a:buNone/>
            </a:pPr>
            <a:endParaRPr lang="sv-SE">
              <a:cs typeface="Calibri"/>
            </a:endParaRPr>
          </a:p>
          <a:p>
            <a:pPr marL="0" indent="0">
              <a:buNone/>
            </a:pPr>
            <a:r>
              <a:rPr lang="sv-SE">
                <a:cs typeface="Calibri"/>
              </a:rPr>
              <a:t>Mer information finns på hemsidan: </a:t>
            </a:r>
            <a:r>
              <a:rPr lang="sv-SE">
                <a:hlinkClick r:id="rId4"/>
              </a:rPr>
              <a:t>Beställning av produkt - Varuförsörjningen (varuforsorjningen.se)</a:t>
            </a:r>
            <a:endParaRPr lang="sv-SE"/>
          </a:p>
          <a:p>
            <a:pPr marL="0" indent="0">
              <a:buNone/>
            </a:pPr>
            <a:endParaRPr lang="sv-SE"/>
          </a:p>
        </p:txBody>
      </p:sp>
      <p:sp>
        <p:nvSpPr>
          <p:cNvPr id="4" name="textruta 3">
            <a:extLst>
              <a:ext uri="{FF2B5EF4-FFF2-40B4-BE49-F238E27FC236}">
                <a16:creationId xmlns:a16="http://schemas.microsoft.com/office/drawing/2014/main" id="{26E75C5B-C883-7BC9-284E-FC09560B0983}"/>
              </a:ext>
            </a:extLst>
          </p:cNvPr>
          <p:cNvSpPr txBox="1"/>
          <p:nvPr/>
        </p:nvSpPr>
        <p:spPr>
          <a:xfrm>
            <a:off x="823686" y="4237970"/>
            <a:ext cx="4191000" cy="1938992"/>
          </a:xfrm>
          <a:prstGeom prst="rect">
            <a:avLst/>
          </a:prstGeom>
          <a:noFill/>
        </p:spPr>
        <p:txBody>
          <a:bodyPr wrap="square" rtlCol="0">
            <a:spAutoFit/>
          </a:bodyPr>
          <a:lstStyle/>
          <a:p>
            <a:pPr algn="ctr"/>
            <a:r>
              <a:rPr lang="sv-SE" sz="2400">
                <a:cs typeface="Calibri"/>
              </a:rPr>
              <a:t>Saknar du en artikel i ditt beställarstöd? </a:t>
            </a:r>
          </a:p>
          <a:p>
            <a:pPr algn="ctr"/>
            <a:r>
              <a:rPr lang="sv-SE" sz="2400">
                <a:cs typeface="Calibri"/>
              </a:rPr>
              <a:t>Sök efter den på </a:t>
            </a:r>
          </a:p>
          <a:p>
            <a:pPr algn="ctr"/>
            <a:r>
              <a:rPr lang="sv-SE" sz="2400">
                <a:cs typeface="Calibri"/>
              </a:rPr>
              <a:t>Varuförsörjningens hemsida eller kontakta oss</a:t>
            </a:r>
          </a:p>
        </p:txBody>
      </p:sp>
      <p:sp>
        <p:nvSpPr>
          <p:cNvPr id="6" name="Ellips 5">
            <a:extLst>
              <a:ext uri="{FF2B5EF4-FFF2-40B4-BE49-F238E27FC236}">
                <a16:creationId xmlns:a16="http://schemas.microsoft.com/office/drawing/2014/main" id="{97B91E08-F391-B78F-FCC7-5B27C659A71B}"/>
              </a:ext>
            </a:extLst>
          </p:cNvPr>
          <p:cNvSpPr/>
          <p:nvPr/>
        </p:nvSpPr>
        <p:spPr>
          <a:xfrm>
            <a:off x="785580" y="3891352"/>
            <a:ext cx="4353824" cy="2547584"/>
          </a:xfrm>
          <a:prstGeom prst="ellipse">
            <a:avLst/>
          </a:prstGeom>
          <a:noFill/>
          <a:ln w="222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3591868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6AF0B7FA-6F0B-B4E1-AD3F-DB95B02130F0}"/>
              </a:ext>
            </a:extLst>
          </p:cNvPr>
          <p:cNvPicPr>
            <a:picLocks noChangeAspect="1"/>
          </p:cNvPicPr>
          <p:nvPr/>
        </p:nvPicPr>
        <p:blipFill>
          <a:blip r:embed="rId3"/>
          <a:stretch>
            <a:fillRect/>
          </a:stretch>
        </p:blipFill>
        <p:spPr>
          <a:xfrm>
            <a:off x="9391478" y="6176962"/>
            <a:ext cx="2457793" cy="523948"/>
          </a:xfrm>
          <a:prstGeom prst="rect">
            <a:avLst/>
          </a:prstGeom>
        </p:spPr>
      </p:pic>
      <p:sp>
        <p:nvSpPr>
          <p:cNvPr id="4" name="Rubrik 3">
            <a:extLst>
              <a:ext uri="{FF2B5EF4-FFF2-40B4-BE49-F238E27FC236}">
                <a16:creationId xmlns:a16="http://schemas.microsoft.com/office/drawing/2014/main" id="{2A406C8D-59D9-48F7-53D9-73595BADEA0D}"/>
              </a:ext>
            </a:extLst>
          </p:cNvPr>
          <p:cNvSpPr>
            <a:spLocks noGrp="1"/>
          </p:cNvSpPr>
          <p:nvPr>
            <p:ph type="title"/>
          </p:nvPr>
        </p:nvSpPr>
        <p:spPr>
          <a:xfrm>
            <a:off x="838200" y="2766218"/>
            <a:ext cx="10515600" cy="1325563"/>
          </a:xfrm>
        </p:spPr>
        <p:txBody>
          <a:bodyPr/>
          <a:lstStyle/>
          <a:p>
            <a:pPr algn="ctr"/>
            <a:r>
              <a:rPr lang="sv-SE">
                <a:hlinkClick r:id="rId4"/>
              </a:rPr>
              <a:t>Sök artiklar - Varuförsörjningen (varuforsorjningen.se)</a:t>
            </a:r>
            <a:endParaRPr lang="sv-SE"/>
          </a:p>
        </p:txBody>
      </p:sp>
    </p:spTree>
    <p:extLst>
      <p:ext uri="{BB962C8B-B14F-4D97-AF65-F5344CB8AC3E}">
        <p14:creationId xmlns:p14="http://schemas.microsoft.com/office/powerpoint/2010/main" val="13919684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14">
            <a:extLst>
              <a:ext uri="{FF2B5EF4-FFF2-40B4-BE49-F238E27FC236}">
                <a16:creationId xmlns:a16="http://schemas.microsoft.com/office/drawing/2014/main" id="{6A8AAC95-3719-4BCD-B710-4160043D92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16">
            <a:extLst>
              <a:ext uri="{FF2B5EF4-FFF2-40B4-BE49-F238E27FC236}">
                <a16:creationId xmlns:a16="http://schemas.microsoft.com/office/drawing/2014/main" id="{73A6D7BA-50E4-42FE-A0E3-FC42B7EC43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2767722"/>
            <a:ext cx="3021543" cy="1532055"/>
          </a:xfrm>
          <a:custGeom>
            <a:avLst/>
            <a:gdLst>
              <a:gd name="connsiteX0" fmla="*/ 3021543 w 3021543"/>
              <a:gd name="connsiteY0" fmla="*/ 0 h 1532055"/>
              <a:gd name="connsiteX1" fmla="*/ 2963800 w 3021543"/>
              <a:gd name="connsiteY1" fmla="*/ 7730 h 1532055"/>
              <a:gd name="connsiteX2" fmla="*/ 2793803 w 3021543"/>
              <a:gd name="connsiteY2" fmla="*/ 25704 h 1532055"/>
              <a:gd name="connsiteX3" fmla="*/ 2414348 w 3021543"/>
              <a:gd name="connsiteY3" fmla="*/ 31695 h 1532055"/>
              <a:gd name="connsiteX4" fmla="*/ 2091558 w 3021543"/>
              <a:gd name="connsiteY4" fmla="*/ 29298 h 1532055"/>
              <a:gd name="connsiteX5" fmla="*/ 1645319 w 3021543"/>
              <a:gd name="connsiteY5" fmla="*/ 30497 h 1532055"/>
              <a:gd name="connsiteX6" fmla="*/ 1243602 w 3021543"/>
              <a:gd name="connsiteY6" fmla="*/ 64048 h 1532055"/>
              <a:gd name="connsiteX7" fmla="*/ 753851 w 3021543"/>
              <a:gd name="connsiteY7" fmla="*/ 61651 h 1532055"/>
              <a:gd name="connsiteX8" fmla="*/ 465465 w 3021543"/>
              <a:gd name="connsiteY8" fmla="*/ 123960 h 1532055"/>
              <a:gd name="connsiteX9" fmla="*/ 546416 w 3021543"/>
              <a:gd name="connsiteY9" fmla="*/ 145529 h 1532055"/>
              <a:gd name="connsiteX10" fmla="*/ 689091 w 3021543"/>
              <a:gd name="connsiteY10" fmla="*/ 192260 h 1532055"/>
              <a:gd name="connsiteX11" fmla="*/ 704269 w 3021543"/>
              <a:gd name="connsiteY11" fmla="*/ 222217 h 1532055"/>
              <a:gd name="connsiteX12" fmla="*/ 683020 w 3021543"/>
              <a:gd name="connsiteY12" fmla="*/ 236595 h 1532055"/>
              <a:gd name="connsiteX13" fmla="*/ 621295 w 3021543"/>
              <a:gd name="connsiteY13" fmla="*/ 264155 h 1532055"/>
              <a:gd name="connsiteX14" fmla="*/ 848968 w 3021543"/>
              <a:gd name="connsiteY14" fmla="*/ 304896 h 1532055"/>
              <a:gd name="connsiteX15" fmla="*/ 768018 w 3021543"/>
              <a:gd name="connsiteY15" fmla="*/ 330059 h 1532055"/>
              <a:gd name="connsiteX16" fmla="*/ 684032 w 3021543"/>
              <a:gd name="connsiteY16" fmla="*/ 348032 h 1532055"/>
              <a:gd name="connsiteX17" fmla="*/ 592962 w 3021543"/>
              <a:gd name="connsiteY17" fmla="*/ 361213 h 1532055"/>
              <a:gd name="connsiteX18" fmla="*/ 509988 w 3021543"/>
              <a:gd name="connsiteY18" fmla="*/ 387575 h 1532055"/>
              <a:gd name="connsiteX19" fmla="*/ 726531 w 3021543"/>
              <a:gd name="connsiteY19" fmla="*/ 398359 h 1532055"/>
              <a:gd name="connsiteX20" fmla="*/ 614212 w 3021543"/>
              <a:gd name="connsiteY20" fmla="*/ 422324 h 1532055"/>
              <a:gd name="connsiteX21" fmla="*/ 522131 w 3021543"/>
              <a:gd name="connsiteY21" fmla="*/ 453478 h 1532055"/>
              <a:gd name="connsiteX22" fmla="*/ 457370 w 3021543"/>
              <a:gd name="connsiteY22" fmla="*/ 467857 h 1532055"/>
              <a:gd name="connsiteX23" fmla="*/ 388562 w 3021543"/>
              <a:gd name="connsiteY23" fmla="*/ 471452 h 1532055"/>
              <a:gd name="connsiteX24" fmla="*/ 372372 w 3021543"/>
              <a:gd name="connsiteY24" fmla="*/ 494218 h 1532055"/>
              <a:gd name="connsiteX25" fmla="*/ 393622 w 3021543"/>
              <a:gd name="connsiteY25" fmla="*/ 518184 h 1532055"/>
              <a:gd name="connsiteX26" fmla="*/ 426002 w 3021543"/>
              <a:gd name="connsiteY26" fmla="*/ 520580 h 1532055"/>
              <a:gd name="connsiteX27" fmla="*/ 619271 w 3021543"/>
              <a:gd name="connsiteY27" fmla="*/ 526571 h 1532055"/>
              <a:gd name="connsiteX28" fmla="*/ 0 w 3021543"/>
              <a:gd name="connsiteY28" fmla="*/ 579294 h 1532055"/>
              <a:gd name="connsiteX29" fmla="*/ 83986 w 3021543"/>
              <a:gd name="connsiteY29" fmla="*/ 611647 h 1532055"/>
              <a:gd name="connsiteX30" fmla="*/ 112319 w 3021543"/>
              <a:gd name="connsiteY30" fmla="*/ 700317 h 1532055"/>
              <a:gd name="connsiteX31" fmla="*/ 215531 w 3021543"/>
              <a:gd name="connsiteY31" fmla="*/ 750643 h 1532055"/>
              <a:gd name="connsiteX32" fmla="*/ 282315 w 3021543"/>
              <a:gd name="connsiteY32" fmla="*/ 768617 h 1532055"/>
              <a:gd name="connsiteX33" fmla="*/ 435109 w 3021543"/>
              <a:gd name="connsiteY33" fmla="*/ 794979 h 1532055"/>
              <a:gd name="connsiteX34" fmla="*/ 457370 w 3021543"/>
              <a:gd name="connsiteY34" fmla="*/ 838116 h 1532055"/>
              <a:gd name="connsiteX35" fmla="*/ 476596 w 3021543"/>
              <a:gd name="connsiteY35" fmla="*/ 886046 h 1532055"/>
              <a:gd name="connsiteX36" fmla="*/ 517071 w 3021543"/>
              <a:gd name="connsiteY36" fmla="*/ 917200 h 1532055"/>
              <a:gd name="connsiteX37" fmla="*/ 202377 w 3021543"/>
              <a:gd name="connsiteY37" fmla="*/ 912407 h 1532055"/>
              <a:gd name="connsiteX38" fmla="*/ 557546 w 3021543"/>
              <a:gd name="connsiteY38" fmla="*/ 1013060 h 1532055"/>
              <a:gd name="connsiteX39" fmla="*/ 526178 w 3021543"/>
              <a:gd name="connsiteY39" fmla="*/ 1052602 h 1532055"/>
              <a:gd name="connsiteX40" fmla="*/ 720459 w 3021543"/>
              <a:gd name="connsiteY40" fmla="*/ 1106523 h 1532055"/>
              <a:gd name="connsiteX41" fmla="*/ 616236 w 3021543"/>
              <a:gd name="connsiteY41" fmla="*/ 1112514 h 1532055"/>
              <a:gd name="connsiteX42" fmla="*/ 1222353 w 3021543"/>
              <a:gd name="connsiteY42" fmla="*/ 1337785 h 1532055"/>
              <a:gd name="connsiteX43" fmla="*/ 2087511 w 3021543"/>
              <a:gd name="connsiteY43" fmla="*/ 1500747 h 1532055"/>
              <a:gd name="connsiteX44" fmla="*/ 2425479 w 3021543"/>
              <a:gd name="connsiteY44" fmla="*/ 1531901 h 1532055"/>
              <a:gd name="connsiteX45" fmla="*/ 2809994 w 3021543"/>
              <a:gd name="connsiteY45" fmla="*/ 1522315 h 1532055"/>
              <a:gd name="connsiteX46" fmla="*/ 2953618 w 3021543"/>
              <a:gd name="connsiteY46" fmla="*/ 1512448 h 1532055"/>
              <a:gd name="connsiteX47" fmla="*/ 3021543 w 3021543"/>
              <a:gd name="connsiteY47" fmla="*/ 1502657 h 1532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532055">
                <a:moveTo>
                  <a:pt x="3021543" y="0"/>
                </a:moveTo>
                <a:lnTo>
                  <a:pt x="2963800" y="7730"/>
                </a:lnTo>
                <a:cubicBezTo>
                  <a:pt x="2907134" y="14919"/>
                  <a:pt x="2850469" y="24506"/>
                  <a:pt x="2793803" y="25704"/>
                </a:cubicBezTo>
                <a:cubicBezTo>
                  <a:pt x="2667318" y="29298"/>
                  <a:pt x="2539821" y="20911"/>
                  <a:pt x="2414348" y="31695"/>
                </a:cubicBezTo>
                <a:cubicBezTo>
                  <a:pt x="2307089" y="41281"/>
                  <a:pt x="2198818" y="30497"/>
                  <a:pt x="2091558" y="29298"/>
                </a:cubicBezTo>
                <a:cubicBezTo>
                  <a:pt x="1942812" y="28100"/>
                  <a:pt x="1793053" y="19713"/>
                  <a:pt x="1645319" y="30497"/>
                </a:cubicBezTo>
                <a:cubicBezTo>
                  <a:pt x="1510738" y="38885"/>
                  <a:pt x="1376158" y="41281"/>
                  <a:pt x="1243602" y="64048"/>
                </a:cubicBezTo>
                <a:cubicBezTo>
                  <a:pt x="1079677" y="76030"/>
                  <a:pt x="916765" y="68841"/>
                  <a:pt x="753851" y="61651"/>
                </a:cubicBezTo>
                <a:cubicBezTo>
                  <a:pt x="653675" y="56858"/>
                  <a:pt x="554511" y="41281"/>
                  <a:pt x="465465" y="123960"/>
                </a:cubicBezTo>
                <a:cubicBezTo>
                  <a:pt x="489751" y="143132"/>
                  <a:pt x="519095" y="139537"/>
                  <a:pt x="546416" y="145529"/>
                </a:cubicBezTo>
                <a:cubicBezTo>
                  <a:pt x="594986" y="157511"/>
                  <a:pt x="643557" y="169493"/>
                  <a:pt x="689091" y="192260"/>
                </a:cubicBezTo>
                <a:cubicBezTo>
                  <a:pt x="699210" y="197053"/>
                  <a:pt x="708317" y="206639"/>
                  <a:pt x="704269" y="222217"/>
                </a:cubicBezTo>
                <a:cubicBezTo>
                  <a:pt x="701234" y="234199"/>
                  <a:pt x="691115" y="234199"/>
                  <a:pt x="683020" y="236595"/>
                </a:cubicBezTo>
                <a:cubicBezTo>
                  <a:pt x="664806" y="243785"/>
                  <a:pt x="642545" y="238992"/>
                  <a:pt x="621295" y="264155"/>
                </a:cubicBezTo>
                <a:cubicBezTo>
                  <a:pt x="702245" y="277336"/>
                  <a:pt x="780160" y="252172"/>
                  <a:pt x="848968" y="304896"/>
                </a:cubicBezTo>
                <a:cubicBezTo>
                  <a:pt x="823671" y="331257"/>
                  <a:pt x="795339" y="325266"/>
                  <a:pt x="768018" y="330059"/>
                </a:cubicBezTo>
                <a:cubicBezTo>
                  <a:pt x="739685" y="334852"/>
                  <a:pt x="712365" y="343240"/>
                  <a:pt x="684032" y="348032"/>
                </a:cubicBezTo>
                <a:cubicBezTo>
                  <a:pt x="653675" y="354023"/>
                  <a:pt x="623319" y="355222"/>
                  <a:pt x="592962" y="361213"/>
                </a:cubicBezTo>
                <a:cubicBezTo>
                  <a:pt x="567666" y="366006"/>
                  <a:pt x="540345" y="357618"/>
                  <a:pt x="509988" y="387575"/>
                </a:cubicBezTo>
                <a:cubicBezTo>
                  <a:pt x="584867" y="409143"/>
                  <a:pt x="652663" y="376790"/>
                  <a:pt x="726531" y="398359"/>
                </a:cubicBezTo>
                <a:cubicBezTo>
                  <a:pt x="683020" y="417531"/>
                  <a:pt x="647604" y="411539"/>
                  <a:pt x="614212" y="422324"/>
                </a:cubicBezTo>
                <a:cubicBezTo>
                  <a:pt x="583855" y="433108"/>
                  <a:pt x="547428" y="421126"/>
                  <a:pt x="522131" y="453478"/>
                </a:cubicBezTo>
                <a:cubicBezTo>
                  <a:pt x="502905" y="478641"/>
                  <a:pt x="482668" y="482236"/>
                  <a:pt x="457370" y="467857"/>
                </a:cubicBezTo>
                <a:cubicBezTo>
                  <a:pt x="435109" y="454676"/>
                  <a:pt x="410824" y="458271"/>
                  <a:pt x="388562" y="471452"/>
                </a:cubicBezTo>
                <a:cubicBezTo>
                  <a:pt x="380468" y="476245"/>
                  <a:pt x="372372" y="482236"/>
                  <a:pt x="372372" y="494218"/>
                </a:cubicBezTo>
                <a:cubicBezTo>
                  <a:pt x="372372" y="510994"/>
                  <a:pt x="382491" y="515787"/>
                  <a:pt x="393622" y="518184"/>
                </a:cubicBezTo>
                <a:cubicBezTo>
                  <a:pt x="403741" y="520580"/>
                  <a:pt x="415883" y="522977"/>
                  <a:pt x="426002" y="520580"/>
                </a:cubicBezTo>
                <a:cubicBezTo>
                  <a:pt x="490762" y="507399"/>
                  <a:pt x="554511" y="528968"/>
                  <a:pt x="619271" y="526571"/>
                </a:cubicBezTo>
                <a:cubicBezTo>
                  <a:pt x="415883" y="578096"/>
                  <a:pt x="210471" y="561321"/>
                  <a:pt x="0" y="579294"/>
                </a:cubicBezTo>
                <a:cubicBezTo>
                  <a:pt x="27321" y="615241"/>
                  <a:pt x="62737" y="585286"/>
                  <a:pt x="83986" y="611647"/>
                </a:cubicBezTo>
                <a:cubicBezTo>
                  <a:pt x="63748" y="666766"/>
                  <a:pt x="71844" y="696722"/>
                  <a:pt x="112319" y="700317"/>
                </a:cubicBezTo>
                <a:cubicBezTo>
                  <a:pt x="151782" y="703912"/>
                  <a:pt x="194281" y="684740"/>
                  <a:pt x="215531" y="750643"/>
                </a:cubicBezTo>
                <a:cubicBezTo>
                  <a:pt x="221602" y="771014"/>
                  <a:pt x="259042" y="765023"/>
                  <a:pt x="282315" y="768617"/>
                </a:cubicBezTo>
                <a:cubicBezTo>
                  <a:pt x="332909" y="777005"/>
                  <a:pt x="386539" y="768617"/>
                  <a:pt x="435109" y="794979"/>
                </a:cubicBezTo>
                <a:cubicBezTo>
                  <a:pt x="454335" y="804565"/>
                  <a:pt x="467489" y="811754"/>
                  <a:pt x="457370" y="838116"/>
                </a:cubicBezTo>
                <a:cubicBezTo>
                  <a:pt x="447252" y="865675"/>
                  <a:pt x="460406" y="875261"/>
                  <a:pt x="476596" y="886046"/>
                </a:cubicBezTo>
                <a:cubicBezTo>
                  <a:pt x="488739" y="894433"/>
                  <a:pt x="506953" y="892037"/>
                  <a:pt x="517071" y="917200"/>
                </a:cubicBezTo>
                <a:cubicBezTo>
                  <a:pt x="410824" y="913605"/>
                  <a:pt x="307612" y="893235"/>
                  <a:pt x="202377" y="912407"/>
                </a:cubicBezTo>
                <a:cubicBezTo>
                  <a:pt x="317731" y="960337"/>
                  <a:pt x="444216" y="957940"/>
                  <a:pt x="557546" y="1013060"/>
                </a:cubicBezTo>
                <a:cubicBezTo>
                  <a:pt x="553499" y="1032232"/>
                  <a:pt x="527190" y="1023844"/>
                  <a:pt x="526178" y="1052602"/>
                </a:cubicBezTo>
                <a:cubicBezTo>
                  <a:pt x="585879" y="1082558"/>
                  <a:pt x="657723" y="1062188"/>
                  <a:pt x="720459" y="1106523"/>
                </a:cubicBezTo>
                <a:cubicBezTo>
                  <a:pt x="684032" y="1126893"/>
                  <a:pt x="650640" y="1093342"/>
                  <a:pt x="616236" y="1112514"/>
                </a:cubicBezTo>
                <a:cubicBezTo>
                  <a:pt x="627367" y="1141273"/>
                  <a:pt x="1131283" y="1318613"/>
                  <a:pt x="1222353" y="1337785"/>
                </a:cubicBezTo>
                <a:cubicBezTo>
                  <a:pt x="1407527" y="1377327"/>
                  <a:pt x="1940788" y="1477980"/>
                  <a:pt x="2087511" y="1500747"/>
                </a:cubicBezTo>
                <a:cubicBezTo>
                  <a:pt x="2200841" y="1517522"/>
                  <a:pt x="2313160" y="1530703"/>
                  <a:pt x="2425479" y="1531901"/>
                </a:cubicBezTo>
                <a:cubicBezTo>
                  <a:pt x="2553988" y="1533099"/>
                  <a:pt x="2681485" y="1527108"/>
                  <a:pt x="2809994" y="1522315"/>
                </a:cubicBezTo>
                <a:cubicBezTo>
                  <a:pt x="2858058" y="1520518"/>
                  <a:pt x="2905933" y="1517372"/>
                  <a:pt x="2953618" y="1512448"/>
                </a:cubicBezTo>
                <a:lnTo>
                  <a:pt x="3021543" y="1502657"/>
                </a:lnTo>
                <a:close/>
              </a:path>
            </a:pathLst>
          </a:custGeom>
          <a:solidFill>
            <a:schemeClr val="bg2">
              <a:alpha val="50000"/>
            </a:schemeClr>
          </a:solidFill>
          <a:ln w="32707" cap="flat">
            <a:noFill/>
            <a:prstDash val="solid"/>
            <a:miter/>
          </a:ln>
        </p:spPr>
        <p:txBody>
          <a:bodyPr rtlCol="0" anchor="ctr"/>
          <a:lstStyle/>
          <a:p>
            <a:endParaRPr lang="en-US"/>
          </a:p>
        </p:txBody>
      </p:sp>
      <p:sp>
        <p:nvSpPr>
          <p:cNvPr id="2" name="Rubrik 1">
            <a:extLst>
              <a:ext uri="{FF2B5EF4-FFF2-40B4-BE49-F238E27FC236}">
                <a16:creationId xmlns:a16="http://schemas.microsoft.com/office/drawing/2014/main" id="{8D90EC0A-C99D-459A-AC6F-B41FF3632229}"/>
              </a:ext>
            </a:extLst>
          </p:cNvPr>
          <p:cNvSpPr>
            <a:spLocks noGrp="1"/>
          </p:cNvSpPr>
          <p:nvPr>
            <p:ph type="title"/>
          </p:nvPr>
        </p:nvSpPr>
        <p:spPr>
          <a:xfrm>
            <a:off x="838200" y="838199"/>
            <a:ext cx="4191000" cy="5338763"/>
          </a:xfrm>
        </p:spPr>
        <p:txBody>
          <a:bodyPr>
            <a:normAutofit/>
          </a:bodyPr>
          <a:lstStyle/>
          <a:p>
            <a:r>
              <a:rPr lang="sv-SE" b="1"/>
              <a:t>Allmän information</a:t>
            </a:r>
          </a:p>
        </p:txBody>
      </p:sp>
      <p:pic>
        <p:nvPicPr>
          <p:cNvPr id="5" name="Bildobjekt 4">
            <a:extLst>
              <a:ext uri="{FF2B5EF4-FFF2-40B4-BE49-F238E27FC236}">
                <a16:creationId xmlns:a16="http://schemas.microsoft.com/office/drawing/2014/main" id="{6AF0B7FA-6F0B-B4E1-AD3F-DB95B02130F0}"/>
              </a:ext>
            </a:extLst>
          </p:cNvPr>
          <p:cNvPicPr>
            <a:picLocks noChangeAspect="1"/>
          </p:cNvPicPr>
          <p:nvPr/>
        </p:nvPicPr>
        <p:blipFill>
          <a:blip r:embed="rId2"/>
          <a:stretch>
            <a:fillRect/>
          </a:stretch>
        </p:blipFill>
        <p:spPr>
          <a:xfrm>
            <a:off x="9391478" y="6176962"/>
            <a:ext cx="2457793" cy="523948"/>
          </a:xfrm>
          <a:prstGeom prst="rect">
            <a:avLst/>
          </a:prstGeom>
        </p:spPr>
      </p:pic>
      <p:sp>
        <p:nvSpPr>
          <p:cNvPr id="3" name="Rubrik 1">
            <a:extLst>
              <a:ext uri="{FF2B5EF4-FFF2-40B4-BE49-F238E27FC236}">
                <a16:creationId xmlns:a16="http://schemas.microsoft.com/office/drawing/2014/main" id="{6A3BC75F-0CDD-ACE9-E537-45033F5A70F5}"/>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3600" b="1"/>
              <a:t>Byte av leverantör på sterila plasthandskar </a:t>
            </a:r>
          </a:p>
          <a:p>
            <a:r>
              <a:rPr lang="sv-SE" sz="2400" b="1"/>
              <a:t>På grund av det nya MDR-direktivet</a:t>
            </a:r>
            <a:endParaRPr lang="sv-SE" sz="2000" b="1"/>
          </a:p>
        </p:txBody>
      </p:sp>
      <p:sp>
        <p:nvSpPr>
          <p:cNvPr id="10" name="Platshållare för innehåll 2">
            <a:extLst>
              <a:ext uri="{FF2B5EF4-FFF2-40B4-BE49-F238E27FC236}">
                <a16:creationId xmlns:a16="http://schemas.microsoft.com/office/drawing/2014/main" id="{338F4EF8-8DD1-3F40-6794-85045C0CCC27}"/>
              </a:ext>
            </a:extLst>
          </p:cNvPr>
          <p:cNvSpPr>
            <a:spLocks noGrp="1"/>
          </p:cNvSpPr>
          <p:nvPr>
            <p:ph sz="half" idx="1"/>
          </p:nvPr>
        </p:nvSpPr>
        <p:spPr>
          <a:xfrm>
            <a:off x="4752544" y="1924237"/>
            <a:ext cx="2865041" cy="4351338"/>
          </a:xfrm>
        </p:spPr>
        <p:txBody>
          <a:bodyPr/>
          <a:lstStyle/>
          <a:p>
            <a:r>
              <a:rPr lang="sv-SE"/>
              <a:t>Tidigare leverantör </a:t>
            </a:r>
            <a:r>
              <a:rPr lang="sv-SE" err="1"/>
              <a:t>Mediplast</a:t>
            </a:r>
            <a:r>
              <a:rPr lang="sv-SE"/>
              <a:t> AB</a:t>
            </a:r>
          </a:p>
          <a:p>
            <a:r>
              <a:rPr lang="sv-SE"/>
              <a:t>VF-nr 63846, 63847 och 63849</a:t>
            </a:r>
          </a:p>
          <a:p>
            <a:endParaRPr lang="sv-SE"/>
          </a:p>
          <a:p>
            <a:endParaRPr lang="sv-SE"/>
          </a:p>
        </p:txBody>
      </p:sp>
      <p:sp>
        <p:nvSpPr>
          <p:cNvPr id="11" name="Platshållare för innehåll 3">
            <a:extLst>
              <a:ext uri="{FF2B5EF4-FFF2-40B4-BE49-F238E27FC236}">
                <a16:creationId xmlns:a16="http://schemas.microsoft.com/office/drawing/2014/main" id="{0537F0B7-6A13-45F3-5FC3-BE17B22C4F5F}"/>
              </a:ext>
            </a:extLst>
          </p:cNvPr>
          <p:cNvSpPr txBox="1">
            <a:spLocks/>
          </p:cNvSpPr>
          <p:nvPr/>
        </p:nvSpPr>
        <p:spPr>
          <a:xfrm>
            <a:off x="7888940" y="1924237"/>
            <a:ext cx="3240741"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2400"/>
              <a:t>Ny leverantör OneMed Sverige AB</a:t>
            </a:r>
          </a:p>
          <a:p>
            <a:r>
              <a:rPr lang="sv-SE" sz="2400"/>
              <a:t>VF-nr 65208, 65209 och 65210</a:t>
            </a:r>
          </a:p>
          <a:p>
            <a:endParaRPr lang="sv-SE"/>
          </a:p>
          <a:p>
            <a:endParaRPr lang="sv-SE"/>
          </a:p>
          <a:p>
            <a:endParaRPr lang="sv-SE"/>
          </a:p>
        </p:txBody>
      </p:sp>
      <p:pic>
        <p:nvPicPr>
          <p:cNvPr id="12" name="Bildobjekt 11" descr="PLASTHANDSKE PARPACKAD PÅ PAPPER L">
            <a:extLst>
              <a:ext uri="{FF2B5EF4-FFF2-40B4-BE49-F238E27FC236}">
                <a16:creationId xmlns:a16="http://schemas.microsoft.com/office/drawing/2014/main" id="{2DCC1293-B3E2-802A-6858-5E6068831F0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7277" y="3417934"/>
            <a:ext cx="2295525" cy="2295525"/>
          </a:xfrm>
          <a:prstGeom prst="rect">
            <a:avLst/>
          </a:prstGeom>
          <a:noFill/>
          <a:ln>
            <a:noFill/>
          </a:ln>
        </p:spPr>
      </p:pic>
      <p:pic>
        <p:nvPicPr>
          <p:cNvPr id="13" name="Bildobjekt 12">
            <a:extLst>
              <a:ext uri="{FF2B5EF4-FFF2-40B4-BE49-F238E27FC236}">
                <a16:creationId xmlns:a16="http://schemas.microsoft.com/office/drawing/2014/main" id="{AD282541-2230-887A-BBCF-6BCEC9E494A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87479" y="3664708"/>
            <a:ext cx="2181225" cy="2181225"/>
          </a:xfrm>
          <a:prstGeom prst="rect">
            <a:avLst/>
          </a:prstGeom>
          <a:noFill/>
          <a:ln>
            <a:noFill/>
          </a:ln>
        </p:spPr>
      </p:pic>
    </p:spTree>
    <p:extLst>
      <p:ext uri="{BB962C8B-B14F-4D97-AF65-F5344CB8AC3E}">
        <p14:creationId xmlns:p14="http://schemas.microsoft.com/office/powerpoint/2010/main" val="31148197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A8AAC95-3719-4BCD-B710-4160043D92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A6D7BA-50E4-42FE-A0E3-FC42B7EC43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2767722"/>
            <a:ext cx="3021543" cy="1532055"/>
          </a:xfrm>
          <a:custGeom>
            <a:avLst/>
            <a:gdLst>
              <a:gd name="connsiteX0" fmla="*/ 3021543 w 3021543"/>
              <a:gd name="connsiteY0" fmla="*/ 0 h 1532055"/>
              <a:gd name="connsiteX1" fmla="*/ 2963800 w 3021543"/>
              <a:gd name="connsiteY1" fmla="*/ 7730 h 1532055"/>
              <a:gd name="connsiteX2" fmla="*/ 2793803 w 3021543"/>
              <a:gd name="connsiteY2" fmla="*/ 25704 h 1532055"/>
              <a:gd name="connsiteX3" fmla="*/ 2414348 w 3021543"/>
              <a:gd name="connsiteY3" fmla="*/ 31695 h 1532055"/>
              <a:gd name="connsiteX4" fmla="*/ 2091558 w 3021543"/>
              <a:gd name="connsiteY4" fmla="*/ 29298 h 1532055"/>
              <a:gd name="connsiteX5" fmla="*/ 1645319 w 3021543"/>
              <a:gd name="connsiteY5" fmla="*/ 30497 h 1532055"/>
              <a:gd name="connsiteX6" fmla="*/ 1243602 w 3021543"/>
              <a:gd name="connsiteY6" fmla="*/ 64048 h 1532055"/>
              <a:gd name="connsiteX7" fmla="*/ 753851 w 3021543"/>
              <a:gd name="connsiteY7" fmla="*/ 61651 h 1532055"/>
              <a:gd name="connsiteX8" fmla="*/ 465465 w 3021543"/>
              <a:gd name="connsiteY8" fmla="*/ 123960 h 1532055"/>
              <a:gd name="connsiteX9" fmla="*/ 546416 w 3021543"/>
              <a:gd name="connsiteY9" fmla="*/ 145529 h 1532055"/>
              <a:gd name="connsiteX10" fmla="*/ 689091 w 3021543"/>
              <a:gd name="connsiteY10" fmla="*/ 192260 h 1532055"/>
              <a:gd name="connsiteX11" fmla="*/ 704269 w 3021543"/>
              <a:gd name="connsiteY11" fmla="*/ 222217 h 1532055"/>
              <a:gd name="connsiteX12" fmla="*/ 683020 w 3021543"/>
              <a:gd name="connsiteY12" fmla="*/ 236595 h 1532055"/>
              <a:gd name="connsiteX13" fmla="*/ 621295 w 3021543"/>
              <a:gd name="connsiteY13" fmla="*/ 264155 h 1532055"/>
              <a:gd name="connsiteX14" fmla="*/ 848968 w 3021543"/>
              <a:gd name="connsiteY14" fmla="*/ 304896 h 1532055"/>
              <a:gd name="connsiteX15" fmla="*/ 768018 w 3021543"/>
              <a:gd name="connsiteY15" fmla="*/ 330059 h 1532055"/>
              <a:gd name="connsiteX16" fmla="*/ 684032 w 3021543"/>
              <a:gd name="connsiteY16" fmla="*/ 348032 h 1532055"/>
              <a:gd name="connsiteX17" fmla="*/ 592962 w 3021543"/>
              <a:gd name="connsiteY17" fmla="*/ 361213 h 1532055"/>
              <a:gd name="connsiteX18" fmla="*/ 509988 w 3021543"/>
              <a:gd name="connsiteY18" fmla="*/ 387575 h 1532055"/>
              <a:gd name="connsiteX19" fmla="*/ 726531 w 3021543"/>
              <a:gd name="connsiteY19" fmla="*/ 398359 h 1532055"/>
              <a:gd name="connsiteX20" fmla="*/ 614212 w 3021543"/>
              <a:gd name="connsiteY20" fmla="*/ 422324 h 1532055"/>
              <a:gd name="connsiteX21" fmla="*/ 522131 w 3021543"/>
              <a:gd name="connsiteY21" fmla="*/ 453478 h 1532055"/>
              <a:gd name="connsiteX22" fmla="*/ 457370 w 3021543"/>
              <a:gd name="connsiteY22" fmla="*/ 467857 h 1532055"/>
              <a:gd name="connsiteX23" fmla="*/ 388562 w 3021543"/>
              <a:gd name="connsiteY23" fmla="*/ 471452 h 1532055"/>
              <a:gd name="connsiteX24" fmla="*/ 372372 w 3021543"/>
              <a:gd name="connsiteY24" fmla="*/ 494218 h 1532055"/>
              <a:gd name="connsiteX25" fmla="*/ 393622 w 3021543"/>
              <a:gd name="connsiteY25" fmla="*/ 518184 h 1532055"/>
              <a:gd name="connsiteX26" fmla="*/ 426002 w 3021543"/>
              <a:gd name="connsiteY26" fmla="*/ 520580 h 1532055"/>
              <a:gd name="connsiteX27" fmla="*/ 619271 w 3021543"/>
              <a:gd name="connsiteY27" fmla="*/ 526571 h 1532055"/>
              <a:gd name="connsiteX28" fmla="*/ 0 w 3021543"/>
              <a:gd name="connsiteY28" fmla="*/ 579294 h 1532055"/>
              <a:gd name="connsiteX29" fmla="*/ 83986 w 3021543"/>
              <a:gd name="connsiteY29" fmla="*/ 611647 h 1532055"/>
              <a:gd name="connsiteX30" fmla="*/ 112319 w 3021543"/>
              <a:gd name="connsiteY30" fmla="*/ 700317 h 1532055"/>
              <a:gd name="connsiteX31" fmla="*/ 215531 w 3021543"/>
              <a:gd name="connsiteY31" fmla="*/ 750643 h 1532055"/>
              <a:gd name="connsiteX32" fmla="*/ 282315 w 3021543"/>
              <a:gd name="connsiteY32" fmla="*/ 768617 h 1532055"/>
              <a:gd name="connsiteX33" fmla="*/ 435109 w 3021543"/>
              <a:gd name="connsiteY33" fmla="*/ 794979 h 1532055"/>
              <a:gd name="connsiteX34" fmla="*/ 457370 w 3021543"/>
              <a:gd name="connsiteY34" fmla="*/ 838116 h 1532055"/>
              <a:gd name="connsiteX35" fmla="*/ 476596 w 3021543"/>
              <a:gd name="connsiteY35" fmla="*/ 886046 h 1532055"/>
              <a:gd name="connsiteX36" fmla="*/ 517071 w 3021543"/>
              <a:gd name="connsiteY36" fmla="*/ 917200 h 1532055"/>
              <a:gd name="connsiteX37" fmla="*/ 202377 w 3021543"/>
              <a:gd name="connsiteY37" fmla="*/ 912407 h 1532055"/>
              <a:gd name="connsiteX38" fmla="*/ 557546 w 3021543"/>
              <a:gd name="connsiteY38" fmla="*/ 1013060 h 1532055"/>
              <a:gd name="connsiteX39" fmla="*/ 526178 w 3021543"/>
              <a:gd name="connsiteY39" fmla="*/ 1052602 h 1532055"/>
              <a:gd name="connsiteX40" fmla="*/ 720459 w 3021543"/>
              <a:gd name="connsiteY40" fmla="*/ 1106523 h 1532055"/>
              <a:gd name="connsiteX41" fmla="*/ 616236 w 3021543"/>
              <a:gd name="connsiteY41" fmla="*/ 1112514 h 1532055"/>
              <a:gd name="connsiteX42" fmla="*/ 1222353 w 3021543"/>
              <a:gd name="connsiteY42" fmla="*/ 1337785 h 1532055"/>
              <a:gd name="connsiteX43" fmla="*/ 2087511 w 3021543"/>
              <a:gd name="connsiteY43" fmla="*/ 1500747 h 1532055"/>
              <a:gd name="connsiteX44" fmla="*/ 2425479 w 3021543"/>
              <a:gd name="connsiteY44" fmla="*/ 1531901 h 1532055"/>
              <a:gd name="connsiteX45" fmla="*/ 2809994 w 3021543"/>
              <a:gd name="connsiteY45" fmla="*/ 1522315 h 1532055"/>
              <a:gd name="connsiteX46" fmla="*/ 2953618 w 3021543"/>
              <a:gd name="connsiteY46" fmla="*/ 1512448 h 1532055"/>
              <a:gd name="connsiteX47" fmla="*/ 3021543 w 3021543"/>
              <a:gd name="connsiteY47" fmla="*/ 1502657 h 1532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532055">
                <a:moveTo>
                  <a:pt x="3021543" y="0"/>
                </a:moveTo>
                <a:lnTo>
                  <a:pt x="2963800" y="7730"/>
                </a:lnTo>
                <a:cubicBezTo>
                  <a:pt x="2907134" y="14919"/>
                  <a:pt x="2850469" y="24506"/>
                  <a:pt x="2793803" y="25704"/>
                </a:cubicBezTo>
                <a:cubicBezTo>
                  <a:pt x="2667318" y="29298"/>
                  <a:pt x="2539821" y="20911"/>
                  <a:pt x="2414348" y="31695"/>
                </a:cubicBezTo>
                <a:cubicBezTo>
                  <a:pt x="2307089" y="41281"/>
                  <a:pt x="2198818" y="30497"/>
                  <a:pt x="2091558" y="29298"/>
                </a:cubicBezTo>
                <a:cubicBezTo>
                  <a:pt x="1942812" y="28100"/>
                  <a:pt x="1793053" y="19713"/>
                  <a:pt x="1645319" y="30497"/>
                </a:cubicBezTo>
                <a:cubicBezTo>
                  <a:pt x="1510738" y="38885"/>
                  <a:pt x="1376158" y="41281"/>
                  <a:pt x="1243602" y="64048"/>
                </a:cubicBezTo>
                <a:cubicBezTo>
                  <a:pt x="1079677" y="76030"/>
                  <a:pt x="916765" y="68841"/>
                  <a:pt x="753851" y="61651"/>
                </a:cubicBezTo>
                <a:cubicBezTo>
                  <a:pt x="653675" y="56858"/>
                  <a:pt x="554511" y="41281"/>
                  <a:pt x="465465" y="123960"/>
                </a:cubicBezTo>
                <a:cubicBezTo>
                  <a:pt x="489751" y="143132"/>
                  <a:pt x="519095" y="139537"/>
                  <a:pt x="546416" y="145529"/>
                </a:cubicBezTo>
                <a:cubicBezTo>
                  <a:pt x="594986" y="157511"/>
                  <a:pt x="643557" y="169493"/>
                  <a:pt x="689091" y="192260"/>
                </a:cubicBezTo>
                <a:cubicBezTo>
                  <a:pt x="699210" y="197053"/>
                  <a:pt x="708317" y="206639"/>
                  <a:pt x="704269" y="222217"/>
                </a:cubicBezTo>
                <a:cubicBezTo>
                  <a:pt x="701234" y="234199"/>
                  <a:pt x="691115" y="234199"/>
                  <a:pt x="683020" y="236595"/>
                </a:cubicBezTo>
                <a:cubicBezTo>
                  <a:pt x="664806" y="243785"/>
                  <a:pt x="642545" y="238992"/>
                  <a:pt x="621295" y="264155"/>
                </a:cubicBezTo>
                <a:cubicBezTo>
                  <a:pt x="702245" y="277336"/>
                  <a:pt x="780160" y="252172"/>
                  <a:pt x="848968" y="304896"/>
                </a:cubicBezTo>
                <a:cubicBezTo>
                  <a:pt x="823671" y="331257"/>
                  <a:pt x="795339" y="325266"/>
                  <a:pt x="768018" y="330059"/>
                </a:cubicBezTo>
                <a:cubicBezTo>
                  <a:pt x="739685" y="334852"/>
                  <a:pt x="712365" y="343240"/>
                  <a:pt x="684032" y="348032"/>
                </a:cubicBezTo>
                <a:cubicBezTo>
                  <a:pt x="653675" y="354023"/>
                  <a:pt x="623319" y="355222"/>
                  <a:pt x="592962" y="361213"/>
                </a:cubicBezTo>
                <a:cubicBezTo>
                  <a:pt x="567666" y="366006"/>
                  <a:pt x="540345" y="357618"/>
                  <a:pt x="509988" y="387575"/>
                </a:cubicBezTo>
                <a:cubicBezTo>
                  <a:pt x="584867" y="409143"/>
                  <a:pt x="652663" y="376790"/>
                  <a:pt x="726531" y="398359"/>
                </a:cubicBezTo>
                <a:cubicBezTo>
                  <a:pt x="683020" y="417531"/>
                  <a:pt x="647604" y="411539"/>
                  <a:pt x="614212" y="422324"/>
                </a:cubicBezTo>
                <a:cubicBezTo>
                  <a:pt x="583855" y="433108"/>
                  <a:pt x="547428" y="421126"/>
                  <a:pt x="522131" y="453478"/>
                </a:cubicBezTo>
                <a:cubicBezTo>
                  <a:pt x="502905" y="478641"/>
                  <a:pt x="482668" y="482236"/>
                  <a:pt x="457370" y="467857"/>
                </a:cubicBezTo>
                <a:cubicBezTo>
                  <a:pt x="435109" y="454676"/>
                  <a:pt x="410824" y="458271"/>
                  <a:pt x="388562" y="471452"/>
                </a:cubicBezTo>
                <a:cubicBezTo>
                  <a:pt x="380468" y="476245"/>
                  <a:pt x="372372" y="482236"/>
                  <a:pt x="372372" y="494218"/>
                </a:cubicBezTo>
                <a:cubicBezTo>
                  <a:pt x="372372" y="510994"/>
                  <a:pt x="382491" y="515787"/>
                  <a:pt x="393622" y="518184"/>
                </a:cubicBezTo>
                <a:cubicBezTo>
                  <a:pt x="403741" y="520580"/>
                  <a:pt x="415883" y="522977"/>
                  <a:pt x="426002" y="520580"/>
                </a:cubicBezTo>
                <a:cubicBezTo>
                  <a:pt x="490762" y="507399"/>
                  <a:pt x="554511" y="528968"/>
                  <a:pt x="619271" y="526571"/>
                </a:cubicBezTo>
                <a:cubicBezTo>
                  <a:pt x="415883" y="578096"/>
                  <a:pt x="210471" y="561321"/>
                  <a:pt x="0" y="579294"/>
                </a:cubicBezTo>
                <a:cubicBezTo>
                  <a:pt x="27321" y="615241"/>
                  <a:pt x="62737" y="585286"/>
                  <a:pt x="83986" y="611647"/>
                </a:cubicBezTo>
                <a:cubicBezTo>
                  <a:pt x="63748" y="666766"/>
                  <a:pt x="71844" y="696722"/>
                  <a:pt x="112319" y="700317"/>
                </a:cubicBezTo>
                <a:cubicBezTo>
                  <a:pt x="151782" y="703912"/>
                  <a:pt x="194281" y="684740"/>
                  <a:pt x="215531" y="750643"/>
                </a:cubicBezTo>
                <a:cubicBezTo>
                  <a:pt x="221602" y="771014"/>
                  <a:pt x="259042" y="765023"/>
                  <a:pt x="282315" y="768617"/>
                </a:cubicBezTo>
                <a:cubicBezTo>
                  <a:pt x="332909" y="777005"/>
                  <a:pt x="386539" y="768617"/>
                  <a:pt x="435109" y="794979"/>
                </a:cubicBezTo>
                <a:cubicBezTo>
                  <a:pt x="454335" y="804565"/>
                  <a:pt x="467489" y="811754"/>
                  <a:pt x="457370" y="838116"/>
                </a:cubicBezTo>
                <a:cubicBezTo>
                  <a:pt x="447252" y="865675"/>
                  <a:pt x="460406" y="875261"/>
                  <a:pt x="476596" y="886046"/>
                </a:cubicBezTo>
                <a:cubicBezTo>
                  <a:pt x="488739" y="894433"/>
                  <a:pt x="506953" y="892037"/>
                  <a:pt x="517071" y="917200"/>
                </a:cubicBezTo>
                <a:cubicBezTo>
                  <a:pt x="410824" y="913605"/>
                  <a:pt x="307612" y="893235"/>
                  <a:pt x="202377" y="912407"/>
                </a:cubicBezTo>
                <a:cubicBezTo>
                  <a:pt x="317731" y="960337"/>
                  <a:pt x="444216" y="957940"/>
                  <a:pt x="557546" y="1013060"/>
                </a:cubicBezTo>
                <a:cubicBezTo>
                  <a:pt x="553499" y="1032232"/>
                  <a:pt x="527190" y="1023844"/>
                  <a:pt x="526178" y="1052602"/>
                </a:cubicBezTo>
                <a:cubicBezTo>
                  <a:pt x="585879" y="1082558"/>
                  <a:pt x="657723" y="1062188"/>
                  <a:pt x="720459" y="1106523"/>
                </a:cubicBezTo>
                <a:cubicBezTo>
                  <a:pt x="684032" y="1126893"/>
                  <a:pt x="650640" y="1093342"/>
                  <a:pt x="616236" y="1112514"/>
                </a:cubicBezTo>
                <a:cubicBezTo>
                  <a:pt x="627367" y="1141273"/>
                  <a:pt x="1131283" y="1318613"/>
                  <a:pt x="1222353" y="1337785"/>
                </a:cubicBezTo>
                <a:cubicBezTo>
                  <a:pt x="1407527" y="1377327"/>
                  <a:pt x="1940788" y="1477980"/>
                  <a:pt x="2087511" y="1500747"/>
                </a:cubicBezTo>
                <a:cubicBezTo>
                  <a:pt x="2200841" y="1517522"/>
                  <a:pt x="2313160" y="1530703"/>
                  <a:pt x="2425479" y="1531901"/>
                </a:cubicBezTo>
                <a:cubicBezTo>
                  <a:pt x="2553988" y="1533099"/>
                  <a:pt x="2681485" y="1527108"/>
                  <a:pt x="2809994" y="1522315"/>
                </a:cubicBezTo>
                <a:cubicBezTo>
                  <a:pt x="2858058" y="1520518"/>
                  <a:pt x="2905933" y="1517372"/>
                  <a:pt x="2953618" y="1512448"/>
                </a:cubicBezTo>
                <a:lnTo>
                  <a:pt x="3021543" y="1502657"/>
                </a:lnTo>
                <a:close/>
              </a:path>
            </a:pathLst>
          </a:custGeom>
          <a:solidFill>
            <a:schemeClr val="bg2">
              <a:alpha val="50000"/>
            </a:schemeClr>
          </a:solidFill>
          <a:ln w="32707" cap="flat">
            <a:noFill/>
            <a:prstDash val="solid"/>
            <a:miter/>
          </a:ln>
        </p:spPr>
        <p:txBody>
          <a:bodyPr rtlCol="0" anchor="ctr"/>
          <a:lstStyle/>
          <a:p>
            <a:endParaRPr lang="en-US"/>
          </a:p>
        </p:txBody>
      </p:sp>
      <p:sp>
        <p:nvSpPr>
          <p:cNvPr id="2" name="Rubrik 1">
            <a:extLst>
              <a:ext uri="{FF2B5EF4-FFF2-40B4-BE49-F238E27FC236}">
                <a16:creationId xmlns:a16="http://schemas.microsoft.com/office/drawing/2014/main" id="{1E8D8CF7-24B5-E464-45A5-A77745222CC7}"/>
              </a:ext>
            </a:extLst>
          </p:cNvPr>
          <p:cNvSpPr>
            <a:spLocks noGrp="1"/>
          </p:cNvSpPr>
          <p:nvPr>
            <p:ph type="title"/>
          </p:nvPr>
        </p:nvSpPr>
        <p:spPr>
          <a:xfrm>
            <a:off x="838200" y="838199"/>
            <a:ext cx="4191000" cy="5338763"/>
          </a:xfrm>
        </p:spPr>
        <p:txBody>
          <a:bodyPr>
            <a:normAutofit/>
          </a:bodyPr>
          <a:lstStyle/>
          <a:p>
            <a:r>
              <a:rPr lang="sv-SE" b="1"/>
              <a:t>Allmän information</a:t>
            </a:r>
          </a:p>
        </p:txBody>
      </p:sp>
      <p:sp>
        <p:nvSpPr>
          <p:cNvPr id="3" name="Platshållare för innehåll 2">
            <a:extLst>
              <a:ext uri="{FF2B5EF4-FFF2-40B4-BE49-F238E27FC236}">
                <a16:creationId xmlns:a16="http://schemas.microsoft.com/office/drawing/2014/main" id="{ED8FBDFE-57E7-0C49-4483-C3E2DED7C96E}"/>
              </a:ext>
            </a:extLst>
          </p:cNvPr>
          <p:cNvSpPr>
            <a:spLocks noGrp="1"/>
          </p:cNvSpPr>
          <p:nvPr>
            <p:ph idx="1"/>
          </p:nvPr>
        </p:nvSpPr>
        <p:spPr>
          <a:xfrm>
            <a:off x="7697754" y="838199"/>
            <a:ext cx="3656045" cy="5338763"/>
          </a:xfrm>
        </p:spPr>
        <p:txBody>
          <a:bodyPr anchor="ctr">
            <a:normAutofit/>
          </a:bodyPr>
          <a:lstStyle/>
          <a:p>
            <a:pPr marL="0" indent="0">
              <a:buNone/>
            </a:pPr>
            <a:endParaRPr lang="sv-SE" sz="2000" b="0" i="0">
              <a:effectLst/>
              <a:latin typeface="Source Sans Pro" panose="020B0503030403020204" pitchFamily="34" charset="0"/>
            </a:endParaRPr>
          </a:p>
          <a:p>
            <a:endParaRPr lang="sv-SE" sz="2000" b="0" i="0">
              <a:effectLst/>
              <a:latin typeface="Source Sans Pro" panose="020B0503030403020204" pitchFamily="34" charset="0"/>
            </a:endParaRPr>
          </a:p>
          <a:p>
            <a:pPr marL="0" indent="0">
              <a:buNone/>
            </a:pPr>
            <a:endParaRPr lang="sv-SE" sz="2000"/>
          </a:p>
        </p:txBody>
      </p:sp>
      <p:pic>
        <p:nvPicPr>
          <p:cNvPr id="5" name="Bildobjekt 4">
            <a:extLst>
              <a:ext uri="{FF2B5EF4-FFF2-40B4-BE49-F238E27FC236}">
                <a16:creationId xmlns:a16="http://schemas.microsoft.com/office/drawing/2014/main" id="{B4C20D23-8F9B-A827-3F21-FEF043B3F7D6}"/>
              </a:ext>
            </a:extLst>
          </p:cNvPr>
          <p:cNvPicPr>
            <a:picLocks noChangeAspect="1"/>
          </p:cNvPicPr>
          <p:nvPr/>
        </p:nvPicPr>
        <p:blipFill>
          <a:blip r:embed="rId2"/>
          <a:stretch>
            <a:fillRect/>
          </a:stretch>
        </p:blipFill>
        <p:spPr>
          <a:xfrm>
            <a:off x="9169139" y="6019801"/>
            <a:ext cx="2457793" cy="523948"/>
          </a:xfrm>
          <a:prstGeom prst="rect">
            <a:avLst/>
          </a:prstGeom>
        </p:spPr>
      </p:pic>
      <p:sp>
        <p:nvSpPr>
          <p:cNvPr id="13" name="Platshållare för innehåll 2">
            <a:extLst>
              <a:ext uri="{FF2B5EF4-FFF2-40B4-BE49-F238E27FC236}">
                <a16:creationId xmlns:a16="http://schemas.microsoft.com/office/drawing/2014/main" id="{0A5F1E5C-3955-53F4-F4E9-F87173DFC97E}"/>
              </a:ext>
            </a:extLst>
          </p:cNvPr>
          <p:cNvSpPr txBox="1">
            <a:spLocks/>
          </p:cNvSpPr>
          <p:nvPr/>
        </p:nvSpPr>
        <p:spPr>
          <a:xfrm>
            <a:off x="4598663" y="1825625"/>
            <a:ext cx="308065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t>Tidigare leverantör Medea AB</a:t>
            </a:r>
          </a:p>
          <a:p>
            <a:r>
              <a:rPr lang="sv-SE"/>
              <a:t>VF-nr 63909, 63897 och 63910</a:t>
            </a:r>
          </a:p>
          <a:p>
            <a:endParaRPr lang="sv-SE"/>
          </a:p>
          <a:p>
            <a:endParaRPr lang="sv-SE"/>
          </a:p>
          <a:p>
            <a:endParaRPr lang="sv-SE"/>
          </a:p>
          <a:p>
            <a:endParaRPr lang="sv-SE"/>
          </a:p>
        </p:txBody>
      </p:sp>
      <p:sp>
        <p:nvSpPr>
          <p:cNvPr id="15" name="Platshållare för innehåll 3">
            <a:extLst>
              <a:ext uri="{FF2B5EF4-FFF2-40B4-BE49-F238E27FC236}">
                <a16:creationId xmlns:a16="http://schemas.microsoft.com/office/drawing/2014/main" id="{3E42D43E-F7AF-B5D2-DDFE-932EDCB54E28}"/>
              </a:ext>
            </a:extLst>
          </p:cNvPr>
          <p:cNvSpPr txBox="1">
            <a:spLocks/>
          </p:cNvSpPr>
          <p:nvPr/>
        </p:nvSpPr>
        <p:spPr>
          <a:xfrm>
            <a:off x="7996334" y="1825625"/>
            <a:ext cx="3630598"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2400"/>
              <a:t>Ny leverantör </a:t>
            </a:r>
            <a:r>
              <a:rPr lang="sv-SE" sz="2400" err="1"/>
              <a:t>Abena</a:t>
            </a:r>
            <a:r>
              <a:rPr lang="sv-SE" sz="2400"/>
              <a:t> AB</a:t>
            </a:r>
          </a:p>
          <a:p>
            <a:r>
              <a:rPr lang="sv-SE" sz="2400"/>
              <a:t>VF-nr 65203 och 93719</a:t>
            </a:r>
          </a:p>
          <a:p>
            <a:endParaRPr lang="sv-SE"/>
          </a:p>
          <a:p>
            <a:endParaRPr lang="sv-SE"/>
          </a:p>
          <a:p>
            <a:endParaRPr lang="sv-SE"/>
          </a:p>
        </p:txBody>
      </p:sp>
      <p:pic>
        <p:nvPicPr>
          <p:cNvPr id="17" name="Bildobjekt 16" descr="BOMULLSVANTE TÄTT STICKAD S">
            <a:extLst>
              <a:ext uri="{FF2B5EF4-FFF2-40B4-BE49-F238E27FC236}">
                <a16:creationId xmlns:a16="http://schemas.microsoft.com/office/drawing/2014/main" id="{D2FB25E1-919C-9137-47E1-5F29F717C72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3533749"/>
            <a:ext cx="1657350" cy="1657350"/>
          </a:xfrm>
          <a:prstGeom prst="rect">
            <a:avLst/>
          </a:prstGeom>
          <a:noFill/>
          <a:ln>
            <a:noFill/>
          </a:ln>
        </p:spPr>
      </p:pic>
      <p:pic>
        <p:nvPicPr>
          <p:cNvPr id="19" name="Bildobjekt 18" descr="Bomullshandske tätstickad bomull/polyester, strl 10">
            <a:extLst>
              <a:ext uri="{FF2B5EF4-FFF2-40B4-BE49-F238E27FC236}">
                <a16:creationId xmlns:a16="http://schemas.microsoft.com/office/drawing/2014/main" id="{9E9B72AE-10A1-EF85-7C6F-2656461336F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93817" y="3219667"/>
            <a:ext cx="1828800" cy="1828800"/>
          </a:xfrm>
          <a:prstGeom prst="rect">
            <a:avLst/>
          </a:prstGeom>
          <a:noFill/>
          <a:ln>
            <a:noFill/>
          </a:ln>
        </p:spPr>
      </p:pic>
      <p:sp>
        <p:nvSpPr>
          <p:cNvPr id="23" name="textruta 22">
            <a:extLst>
              <a:ext uri="{FF2B5EF4-FFF2-40B4-BE49-F238E27FC236}">
                <a16:creationId xmlns:a16="http://schemas.microsoft.com/office/drawing/2014/main" id="{8BD43CFD-A43C-5BDA-D715-5754BF077EFB}"/>
              </a:ext>
            </a:extLst>
          </p:cNvPr>
          <p:cNvSpPr txBox="1"/>
          <p:nvPr/>
        </p:nvSpPr>
        <p:spPr>
          <a:xfrm>
            <a:off x="565067" y="419878"/>
            <a:ext cx="10445055" cy="1015663"/>
          </a:xfrm>
          <a:prstGeom prst="rect">
            <a:avLst/>
          </a:prstGeom>
          <a:noFill/>
        </p:spPr>
        <p:txBody>
          <a:bodyPr wrap="square" rtlCol="0">
            <a:spAutoFit/>
          </a:bodyPr>
          <a:lstStyle/>
          <a:p>
            <a:r>
              <a:rPr lang="sv-SE" sz="3600" b="1">
                <a:latin typeface="+mj-lt"/>
              </a:rPr>
              <a:t>Byte av leverantör på bomullsvantar tätstickade</a:t>
            </a:r>
          </a:p>
          <a:p>
            <a:r>
              <a:rPr lang="sv-SE" sz="2400" b="1">
                <a:latin typeface="+mj-lt"/>
              </a:rPr>
              <a:t>Medea gått i konkurs</a:t>
            </a:r>
          </a:p>
        </p:txBody>
      </p:sp>
    </p:spTree>
    <p:extLst>
      <p:ext uri="{BB962C8B-B14F-4D97-AF65-F5344CB8AC3E}">
        <p14:creationId xmlns:p14="http://schemas.microsoft.com/office/powerpoint/2010/main" val="9233770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A8AAC95-3719-4BCD-B710-4160043D92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A6D7BA-50E4-42FE-A0E3-FC42B7EC43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2767722"/>
            <a:ext cx="3021543" cy="1532055"/>
          </a:xfrm>
          <a:custGeom>
            <a:avLst/>
            <a:gdLst>
              <a:gd name="connsiteX0" fmla="*/ 3021543 w 3021543"/>
              <a:gd name="connsiteY0" fmla="*/ 0 h 1532055"/>
              <a:gd name="connsiteX1" fmla="*/ 2963800 w 3021543"/>
              <a:gd name="connsiteY1" fmla="*/ 7730 h 1532055"/>
              <a:gd name="connsiteX2" fmla="*/ 2793803 w 3021543"/>
              <a:gd name="connsiteY2" fmla="*/ 25704 h 1532055"/>
              <a:gd name="connsiteX3" fmla="*/ 2414348 w 3021543"/>
              <a:gd name="connsiteY3" fmla="*/ 31695 h 1532055"/>
              <a:gd name="connsiteX4" fmla="*/ 2091558 w 3021543"/>
              <a:gd name="connsiteY4" fmla="*/ 29298 h 1532055"/>
              <a:gd name="connsiteX5" fmla="*/ 1645319 w 3021543"/>
              <a:gd name="connsiteY5" fmla="*/ 30497 h 1532055"/>
              <a:gd name="connsiteX6" fmla="*/ 1243602 w 3021543"/>
              <a:gd name="connsiteY6" fmla="*/ 64048 h 1532055"/>
              <a:gd name="connsiteX7" fmla="*/ 753851 w 3021543"/>
              <a:gd name="connsiteY7" fmla="*/ 61651 h 1532055"/>
              <a:gd name="connsiteX8" fmla="*/ 465465 w 3021543"/>
              <a:gd name="connsiteY8" fmla="*/ 123960 h 1532055"/>
              <a:gd name="connsiteX9" fmla="*/ 546416 w 3021543"/>
              <a:gd name="connsiteY9" fmla="*/ 145529 h 1532055"/>
              <a:gd name="connsiteX10" fmla="*/ 689091 w 3021543"/>
              <a:gd name="connsiteY10" fmla="*/ 192260 h 1532055"/>
              <a:gd name="connsiteX11" fmla="*/ 704269 w 3021543"/>
              <a:gd name="connsiteY11" fmla="*/ 222217 h 1532055"/>
              <a:gd name="connsiteX12" fmla="*/ 683020 w 3021543"/>
              <a:gd name="connsiteY12" fmla="*/ 236595 h 1532055"/>
              <a:gd name="connsiteX13" fmla="*/ 621295 w 3021543"/>
              <a:gd name="connsiteY13" fmla="*/ 264155 h 1532055"/>
              <a:gd name="connsiteX14" fmla="*/ 848968 w 3021543"/>
              <a:gd name="connsiteY14" fmla="*/ 304896 h 1532055"/>
              <a:gd name="connsiteX15" fmla="*/ 768018 w 3021543"/>
              <a:gd name="connsiteY15" fmla="*/ 330059 h 1532055"/>
              <a:gd name="connsiteX16" fmla="*/ 684032 w 3021543"/>
              <a:gd name="connsiteY16" fmla="*/ 348032 h 1532055"/>
              <a:gd name="connsiteX17" fmla="*/ 592962 w 3021543"/>
              <a:gd name="connsiteY17" fmla="*/ 361213 h 1532055"/>
              <a:gd name="connsiteX18" fmla="*/ 509988 w 3021543"/>
              <a:gd name="connsiteY18" fmla="*/ 387575 h 1532055"/>
              <a:gd name="connsiteX19" fmla="*/ 726531 w 3021543"/>
              <a:gd name="connsiteY19" fmla="*/ 398359 h 1532055"/>
              <a:gd name="connsiteX20" fmla="*/ 614212 w 3021543"/>
              <a:gd name="connsiteY20" fmla="*/ 422324 h 1532055"/>
              <a:gd name="connsiteX21" fmla="*/ 522131 w 3021543"/>
              <a:gd name="connsiteY21" fmla="*/ 453478 h 1532055"/>
              <a:gd name="connsiteX22" fmla="*/ 457370 w 3021543"/>
              <a:gd name="connsiteY22" fmla="*/ 467857 h 1532055"/>
              <a:gd name="connsiteX23" fmla="*/ 388562 w 3021543"/>
              <a:gd name="connsiteY23" fmla="*/ 471452 h 1532055"/>
              <a:gd name="connsiteX24" fmla="*/ 372372 w 3021543"/>
              <a:gd name="connsiteY24" fmla="*/ 494218 h 1532055"/>
              <a:gd name="connsiteX25" fmla="*/ 393622 w 3021543"/>
              <a:gd name="connsiteY25" fmla="*/ 518184 h 1532055"/>
              <a:gd name="connsiteX26" fmla="*/ 426002 w 3021543"/>
              <a:gd name="connsiteY26" fmla="*/ 520580 h 1532055"/>
              <a:gd name="connsiteX27" fmla="*/ 619271 w 3021543"/>
              <a:gd name="connsiteY27" fmla="*/ 526571 h 1532055"/>
              <a:gd name="connsiteX28" fmla="*/ 0 w 3021543"/>
              <a:gd name="connsiteY28" fmla="*/ 579294 h 1532055"/>
              <a:gd name="connsiteX29" fmla="*/ 83986 w 3021543"/>
              <a:gd name="connsiteY29" fmla="*/ 611647 h 1532055"/>
              <a:gd name="connsiteX30" fmla="*/ 112319 w 3021543"/>
              <a:gd name="connsiteY30" fmla="*/ 700317 h 1532055"/>
              <a:gd name="connsiteX31" fmla="*/ 215531 w 3021543"/>
              <a:gd name="connsiteY31" fmla="*/ 750643 h 1532055"/>
              <a:gd name="connsiteX32" fmla="*/ 282315 w 3021543"/>
              <a:gd name="connsiteY32" fmla="*/ 768617 h 1532055"/>
              <a:gd name="connsiteX33" fmla="*/ 435109 w 3021543"/>
              <a:gd name="connsiteY33" fmla="*/ 794979 h 1532055"/>
              <a:gd name="connsiteX34" fmla="*/ 457370 w 3021543"/>
              <a:gd name="connsiteY34" fmla="*/ 838116 h 1532055"/>
              <a:gd name="connsiteX35" fmla="*/ 476596 w 3021543"/>
              <a:gd name="connsiteY35" fmla="*/ 886046 h 1532055"/>
              <a:gd name="connsiteX36" fmla="*/ 517071 w 3021543"/>
              <a:gd name="connsiteY36" fmla="*/ 917200 h 1532055"/>
              <a:gd name="connsiteX37" fmla="*/ 202377 w 3021543"/>
              <a:gd name="connsiteY37" fmla="*/ 912407 h 1532055"/>
              <a:gd name="connsiteX38" fmla="*/ 557546 w 3021543"/>
              <a:gd name="connsiteY38" fmla="*/ 1013060 h 1532055"/>
              <a:gd name="connsiteX39" fmla="*/ 526178 w 3021543"/>
              <a:gd name="connsiteY39" fmla="*/ 1052602 h 1532055"/>
              <a:gd name="connsiteX40" fmla="*/ 720459 w 3021543"/>
              <a:gd name="connsiteY40" fmla="*/ 1106523 h 1532055"/>
              <a:gd name="connsiteX41" fmla="*/ 616236 w 3021543"/>
              <a:gd name="connsiteY41" fmla="*/ 1112514 h 1532055"/>
              <a:gd name="connsiteX42" fmla="*/ 1222353 w 3021543"/>
              <a:gd name="connsiteY42" fmla="*/ 1337785 h 1532055"/>
              <a:gd name="connsiteX43" fmla="*/ 2087511 w 3021543"/>
              <a:gd name="connsiteY43" fmla="*/ 1500747 h 1532055"/>
              <a:gd name="connsiteX44" fmla="*/ 2425479 w 3021543"/>
              <a:gd name="connsiteY44" fmla="*/ 1531901 h 1532055"/>
              <a:gd name="connsiteX45" fmla="*/ 2809994 w 3021543"/>
              <a:gd name="connsiteY45" fmla="*/ 1522315 h 1532055"/>
              <a:gd name="connsiteX46" fmla="*/ 2953618 w 3021543"/>
              <a:gd name="connsiteY46" fmla="*/ 1512448 h 1532055"/>
              <a:gd name="connsiteX47" fmla="*/ 3021543 w 3021543"/>
              <a:gd name="connsiteY47" fmla="*/ 1502657 h 1532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532055">
                <a:moveTo>
                  <a:pt x="3021543" y="0"/>
                </a:moveTo>
                <a:lnTo>
                  <a:pt x="2963800" y="7730"/>
                </a:lnTo>
                <a:cubicBezTo>
                  <a:pt x="2907134" y="14919"/>
                  <a:pt x="2850469" y="24506"/>
                  <a:pt x="2793803" y="25704"/>
                </a:cubicBezTo>
                <a:cubicBezTo>
                  <a:pt x="2667318" y="29298"/>
                  <a:pt x="2539821" y="20911"/>
                  <a:pt x="2414348" y="31695"/>
                </a:cubicBezTo>
                <a:cubicBezTo>
                  <a:pt x="2307089" y="41281"/>
                  <a:pt x="2198818" y="30497"/>
                  <a:pt x="2091558" y="29298"/>
                </a:cubicBezTo>
                <a:cubicBezTo>
                  <a:pt x="1942812" y="28100"/>
                  <a:pt x="1793053" y="19713"/>
                  <a:pt x="1645319" y="30497"/>
                </a:cubicBezTo>
                <a:cubicBezTo>
                  <a:pt x="1510738" y="38885"/>
                  <a:pt x="1376158" y="41281"/>
                  <a:pt x="1243602" y="64048"/>
                </a:cubicBezTo>
                <a:cubicBezTo>
                  <a:pt x="1079677" y="76030"/>
                  <a:pt x="916765" y="68841"/>
                  <a:pt x="753851" y="61651"/>
                </a:cubicBezTo>
                <a:cubicBezTo>
                  <a:pt x="653675" y="56858"/>
                  <a:pt x="554511" y="41281"/>
                  <a:pt x="465465" y="123960"/>
                </a:cubicBezTo>
                <a:cubicBezTo>
                  <a:pt x="489751" y="143132"/>
                  <a:pt x="519095" y="139537"/>
                  <a:pt x="546416" y="145529"/>
                </a:cubicBezTo>
                <a:cubicBezTo>
                  <a:pt x="594986" y="157511"/>
                  <a:pt x="643557" y="169493"/>
                  <a:pt x="689091" y="192260"/>
                </a:cubicBezTo>
                <a:cubicBezTo>
                  <a:pt x="699210" y="197053"/>
                  <a:pt x="708317" y="206639"/>
                  <a:pt x="704269" y="222217"/>
                </a:cubicBezTo>
                <a:cubicBezTo>
                  <a:pt x="701234" y="234199"/>
                  <a:pt x="691115" y="234199"/>
                  <a:pt x="683020" y="236595"/>
                </a:cubicBezTo>
                <a:cubicBezTo>
                  <a:pt x="664806" y="243785"/>
                  <a:pt x="642545" y="238992"/>
                  <a:pt x="621295" y="264155"/>
                </a:cubicBezTo>
                <a:cubicBezTo>
                  <a:pt x="702245" y="277336"/>
                  <a:pt x="780160" y="252172"/>
                  <a:pt x="848968" y="304896"/>
                </a:cubicBezTo>
                <a:cubicBezTo>
                  <a:pt x="823671" y="331257"/>
                  <a:pt x="795339" y="325266"/>
                  <a:pt x="768018" y="330059"/>
                </a:cubicBezTo>
                <a:cubicBezTo>
                  <a:pt x="739685" y="334852"/>
                  <a:pt x="712365" y="343240"/>
                  <a:pt x="684032" y="348032"/>
                </a:cubicBezTo>
                <a:cubicBezTo>
                  <a:pt x="653675" y="354023"/>
                  <a:pt x="623319" y="355222"/>
                  <a:pt x="592962" y="361213"/>
                </a:cubicBezTo>
                <a:cubicBezTo>
                  <a:pt x="567666" y="366006"/>
                  <a:pt x="540345" y="357618"/>
                  <a:pt x="509988" y="387575"/>
                </a:cubicBezTo>
                <a:cubicBezTo>
                  <a:pt x="584867" y="409143"/>
                  <a:pt x="652663" y="376790"/>
                  <a:pt x="726531" y="398359"/>
                </a:cubicBezTo>
                <a:cubicBezTo>
                  <a:pt x="683020" y="417531"/>
                  <a:pt x="647604" y="411539"/>
                  <a:pt x="614212" y="422324"/>
                </a:cubicBezTo>
                <a:cubicBezTo>
                  <a:pt x="583855" y="433108"/>
                  <a:pt x="547428" y="421126"/>
                  <a:pt x="522131" y="453478"/>
                </a:cubicBezTo>
                <a:cubicBezTo>
                  <a:pt x="502905" y="478641"/>
                  <a:pt x="482668" y="482236"/>
                  <a:pt x="457370" y="467857"/>
                </a:cubicBezTo>
                <a:cubicBezTo>
                  <a:pt x="435109" y="454676"/>
                  <a:pt x="410824" y="458271"/>
                  <a:pt x="388562" y="471452"/>
                </a:cubicBezTo>
                <a:cubicBezTo>
                  <a:pt x="380468" y="476245"/>
                  <a:pt x="372372" y="482236"/>
                  <a:pt x="372372" y="494218"/>
                </a:cubicBezTo>
                <a:cubicBezTo>
                  <a:pt x="372372" y="510994"/>
                  <a:pt x="382491" y="515787"/>
                  <a:pt x="393622" y="518184"/>
                </a:cubicBezTo>
                <a:cubicBezTo>
                  <a:pt x="403741" y="520580"/>
                  <a:pt x="415883" y="522977"/>
                  <a:pt x="426002" y="520580"/>
                </a:cubicBezTo>
                <a:cubicBezTo>
                  <a:pt x="490762" y="507399"/>
                  <a:pt x="554511" y="528968"/>
                  <a:pt x="619271" y="526571"/>
                </a:cubicBezTo>
                <a:cubicBezTo>
                  <a:pt x="415883" y="578096"/>
                  <a:pt x="210471" y="561321"/>
                  <a:pt x="0" y="579294"/>
                </a:cubicBezTo>
                <a:cubicBezTo>
                  <a:pt x="27321" y="615241"/>
                  <a:pt x="62737" y="585286"/>
                  <a:pt x="83986" y="611647"/>
                </a:cubicBezTo>
                <a:cubicBezTo>
                  <a:pt x="63748" y="666766"/>
                  <a:pt x="71844" y="696722"/>
                  <a:pt x="112319" y="700317"/>
                </a:cubicBezTo>
                <a:cubicBezTo>
                  <a:pt x="151782" y="703912"/>
                  <a:pt x="194281" y="684740"/>
                  <a:pt x="215531" y="750643"/>
                </a:cubicBezTo>
                <a:cubicBezTo>
                  <a:pt x="221602" y="771014"/>
                  <a:pt x="259042" y="765023"/>
                  <a:pt x="282315" y="768617"/>
                </a:cubicBezTo>
                <a:cubicBezTo>
                  <a:pt x="332909" y="777005"/>
                  <a:pt x="386539" y="768617"/>
                  <a:pt x="435109" y="794979"/>
                </a:cubicBezTo>
                <a:cubicBezTo>
                  <a:pt x="454335" y="804565"/>
                  <a:pt x="467489" y="811754"/>
                  <a:pt x="457370" y="838116"/>
                </a:cubicBezTo>
                <a:cubicBezTo>
                  <a:pt x="447252" y="865675"/>
                  <a:pt x="460406" y="875261"/>
                  <a:pt x="476596" y="886046"/>
                </a:cubicBezTo>
                <a:cubicBezTo>
                  <a:pt x="488739" y="894433"/>
                  <a:pt x="506953" y="892037"/>
                  <a:pt x="517071" y="917200"/>
                </a:cubicBezTo>
                <a:cubicBezTo>
                  <a:pt x="410824" y="913605"/>
                  <a:pt x="307612" y="893235"/>
                  <a:pt x="202377" y="912407"/>
                </a:cubicBezTo>
                <a:cubicBezTo>
                  <a:pt x="317731" y="960337"/>
                  <a:pt x="444216" y="957940"/>
                  <a:pt x="557546" y="1013060"/>
                </a:cubicBezTo>
                <a:cubicBezTo>
                  <a:pt x="553499" y="1032232"/>
                  <a:pt x="527190" y="1023844"/>
                  <a:pt x="526178" y="1052602"/>
                </a:cubicBezTo>
                <a:cubicBezTo>
                  <a:pt x="585879" y="1082558"/>
                  <a:pt x="657723" y="1062188"/>
                  <a:pt x="720459" y="1106523"/>
                </a:cubicBezTo>
                <a:cubicBezTo>
                  <a:pt x="684032" y="1126893"/>
                  <a:pt x="650640" y="1093342"/>
                  <a:pt x="616236" y="1112514"/>
                </a:cubicBezTo>
                <a:cubicBezTo>
                  <a:pt x="627367" y="1141273"/>
                  <a:pt x="1131283" y="1318613"/>
                  <a:pt x="1222353" y="1337785"/>
                </a:cubicBezTo>
                <a:cubicBezTo>
                  <a:pt x="1407527" y="1377327"/>
                  <a:pt x="1940788" y="1477980"/>
                  <a:pt x="2087511" y="1500747"/>
                </a:cubicBezTo>
                <a:cubicBezTo>
                  <a:pt x="2200841" y="1517522"/>
                  <a:pt x="2313160" y="1530703"/>
                  <a:pt x="2425479" y="1531901"/>
                </a:cubicBezTo>
                <a:cubicBezTo>
                  <a:pt x="2553988" y="1533099"/>
                  <a:pt x="2681485" y="1527108"/>
                  <a:pt x="2809994" y="1522315"/>
                </a:cubicBezTo>
                <a:cubicBezTo>
                  <a:pt x="2858058" y="1520518"/>
                  <a:pt x="2905933" y="1517372"/>
                  <a:pt x="2953618" y="1512448"/>
                </a:cubicBezTo>
                <a:lnTo>
                  <a:pt x="3021543" y="1502657"/>
                </a:lnTo>
                <a:close/>
              </a:path>
            </a:pathLst>
          </a:custGeom>
          <a:solidFill>
            <a:schemeClr val="bg2">
              <a:alpha val="50000"/>
            </a:schemeClr>
          </a:solidFill>
          <a:ln w="32707" cap="flat">
            <a:noFill/>
            <a:prstDash val="solid"/>
            <a:miter/>
          </a:ln>
        </p:spPr>
        <p:txBody>
          <a:bodyPr rtlCol="0" anchor="ctr"/>
          <a:lstStyle/>
          <a:p>
            <a:endParaRPr lang="en-US"/>
          </a:p>
        </p:txBody>
      </p:sp>
      <p:sp>
        <p:nvSpPr>
          <p:cNvPr id="2" name="Rubrik 1">
            <a:extLst>
              <a:ext uri="{FF2B5EF4-FFF2-40B4-BE49-F238E27FC236}">
                <a16:creationId xmlns:a16="http://schemas.microsoft.com/office/drawing/2014/main" id="{1E8D8CF7-24B5-E464-45A5-A77745222CC7}"/>
              </a:ext>
            </a:extLst>
          </p:cNvPr>
          <p:cNvSpPr>
            <a:spLocks noGrp="1"/>
          </p:cNvSpPr>
          <p:nvPr>
            <p:ph type="title"/>
          </p:nvPr>
        </p:nvSpPr>
        <p:spPr>
          <a:xfrm>
            <a:off x="838200" y="838199"/>
            <a:ext cx="4191000" cy="5338763"/>
          </a:xfrm>
        </p:spPr>
        <p:txBody>
          <a:bodyPr>
            <a:normAutofit/>
          </a:bodyPr>
          <a:lstStyle/>
          <a:p>
            <a:r>
              <a:rPr lang="sv-SE" b="1"/>
              <a:t>Allmän information</a:t>
            </a:r>
          </a:p>
        </p:txBody>
      </p:sp>
      <p:sp>
        <p:nvSpPr>
          <p:cNvPr id="3" name="Platshållare för innehåll 2">
            <a:extLst>
              <a:ext uri="{FF2B5EF4-FFF2-40B4-BE49-F238E27FC236}">
                <a16:creationId xmlns:a16="http://schemas.microsoft.com/office/drawing/2014/main" id="{ED8FBDFE-57E7-0C49-4483-C3E2DED7C96E}"/>
              </a:ext>
            </a:extLst>
          </p:cNvPr>
          <p:cNvSpPr>
            <a:spLocks noGrp="1"/>
          </p:cNvSpPr>
          <p:nvPr>
            <p:ph idx="1"/>
          </p:nvPr>
        </p:nvSpPr>
        <p:spPr>
          <a:xfrm>
            <a:off x="7697754" y="838199"/>
            <a:ext cx="3656045" cy="5338763"/>
          </a:xfrm>
        </p:spPr>
        <p:txBody>
          <a:bodyPr anchor="ctr">
            <a:normAutofit/>
          </a:bodyPr>
          <a:lstStyle/>
          <a:p>
            <a:pPr marL="0" indent="0">
              <a:buNone/>
            </a:pPr>
            <a:endParaRPr lang="sv-SE" sz="2000" b="0" i="0">
              <a:effectLst/>
              <a:latin typeface="Source Sans Pro" panose="020B0503030403020204" pitchFamily="34" charset="0"/>
            </a:endParaRPr>
          </a:p>
          <a:p>
            <a:endParaRPr lang="sv-SE" sz="2000" b="0" i="0">
              <a:effectLst/>
              <a:latin typeface="Source Sans Pro" panose="020B0503030403020204" pitchFamily="34" charset="0"/>
            </a:endParaRPr>
          </a:p>
          <a:p>
            <a:pPr marL="0" indent="0">
              <a:buNone/>
            </a:pPr>
            <a:endParaRPr lang="sv-SE" sz="2000"/>
          </a:p>
        </p:txBody>
      </p:sp>
      <p:pic>
        <p:nvPicPr>
          <p:cNvPr id="5" name="Bildobjekt 4">
            <a:extLst>
              <a:ext uri="{FF2B5EF4-FFF2-40B4-BE49-F238E27FC236}">
                <a16:creationId xmlns:a16="http://schemas.microsoft.com/office/drawing/2014/main" id="{B4C20D23-8F9B-A827-3F21-FEF043B3F7D6}"/>
              </a:ext>
            </a:extLst>
          </p:cNvPr>
          <p:cNvPicPr>
            <a:picLocks noChangeAspect="1"/>
          </p:cNvPicPr>
          <p:nvPr/>
        </p:nvPicPr>
        <p:blipFill>
          <a:blip r:embed="rId2"/>
          <a:stretch>
            <a:fillRect/>
          </a:stretch>
        </p:blipFill>
        <p:spPr>
          <a:xfrm>
            <a:off x="9169139" y="6019801"/>
            <a:ext cx="2457793" cy="523948"/>
          </a:xfrm>
          <a:prstGeom prst="rect">
            <a:avLst/>
          </a:prstGeom>
        </p:spPr>
      </p:pic>
      <p:sp>
        <p:nvSpPr>
          <p:cNvPr id="23" name="textruta 22">
            <a:extLst>
              <a:ext uri="{FF2B5EF4-FFF2-40B4-BE49-F238E27FC236}">
                <a16:creationId xmlns:a16="http://schemas.microsoft.com/office/drawing/2014/main" id="{8BD43CFD-A43C-5BDA-D715-5754BF077EFB}"/>
              </a:ext>
            </a:extLst>
          </p:cNvPr>
          <p:cNvSpPr txBox="1"/>
          <p:nvPr/>
        </p:nvSpPr>
        <p:spPr>
          <a:xfrm>
            <a:off x="5764306" y="838199"/>
            <a:ext cx="5654286" cy="1754326"/>
          </a:xfrm>
          <a:prstGeom prst="rect">
            <a:avLst/>
          </a:prstGeom>
          <a:noFill/>
        </p:spPr>
        <p:txBody>
          <a:bodyPr wrap="square" rtlCol="0">
            <a:spAutoFit/>
          </a:bodyPr>
          <a:lstStyle/>
          <a:p>
            <a:r>
              <a:rPr lang="sv-SE" sz="3600" b="1">
                <a:latin typeface="Century Gothic" panose="020B0502020202020204" pitchFamily="34" charset="0"/>
              </a:rPr>
              <a:t>Information gällande tidigare ”borttagna” produkter från VF”</a:t>
            </a:r>
            <a:endParaRPr lang="sv-SE" sz="3600" b="1"/>
          </a:p>
        </p:txBody>
      </p:sp>
    </p:spTree>
    <p:extLst>
      <p:ext uri="{BB962C8B-B14F-4D97-AF65-F5344CB8AC3E}">
        <p14:creationId xmlns:p14="http://schemas.microsoft.com/office/powerpoint/2010/main" val="2707075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ACF71D-2668-F200-81B7-4B07A0218547}"/>
              </a:ext>
            </a:extLst>
          </p:cNvPr>
          <p:cNvSpPr>
            <a:spLocks noGrp="1"/>
          </p:cNvSpPr>
          <p:nvPr>
            <p:ph type="title"/>
          </p:nvPr>
        </p:nvSpPr>
        <p:spPr>
          <a:xfrm>
            <a:off x="839788" y="457200"/>
            <a:ext cx="3932237" cy="1600200"/>
          </a:xfrm>
        </p:spPr>
        <p:txBody>
          <a:bodyPr anchor="b">
            <a:normAutofit/>
          </a:bodyPr>
          <a:lstStyle/>
          <a:p>
            <a:r>
              <a:rPr lang="sv-SE" sz="3600" b="1"/>
              <a:t>Agenda</a:t>
            </a:r>
          </a:p>
        </p:txBody>
      </p:sp>
      <p:sp>
        <p:nvSpPr>
          <p:cNvPr id="9" name="Text Placeholder 3">
            <a:extLst>
              <a:ext uri="{FF2B5EF4-FFF2-40B4-BE49-F238E27FC236}">
                <a16:creationId xmlns:a16="http://schemas.microsoft.com/office/drawing/2014/main" id="{AA3E808C-3B6C-BD09-DE64-F3BFA2ECEECF}"/>
              </a:ext>
            </a:extLst>
          </p:cNvPr>
          <p:cNvSpPr>
            <a:spLocks noGrp="1"/>
          </p:cNvSpPr>
          <p:nvPr>
            <p:ph type="body" sz="half" idx="2"/>
          </p:nvPr>
        </p:nvSpPr>
        <p:spPr>
          <a:xfrm>
            <a:off x="839788" y="2057400"/>
            <a:ext cx="3932237" cy="3811588"/>
          </a:xfrm>
        </p:spPr>
        <p:txBody>
          <a:bodyPr/>
          <a:lstStyle/>
          <a:p>
            <a:endParaRPr lang="en-US"/>
          </a:p>
        </p:txBody>
      </p:sp>
      <p:graphicFrame>
        <p:nvGraphicFramePr>
          <p:cNvPr id="5" name="Platshållare för innehåll 2">
            <a:extLst>
              <a:ext uri="{FF2B5EF4-FFF2-40B4-BE49-F238E27FC236}">
                <a16:creationId xmlns:a16="http://schemas.microsoft.com/office/drawing/2014/main" id="{E7C2C6A3-A27E-0C7D-9998-D627123BB5D4}"/>
              </a:ext>
            </a:extLst>
          </p:cNvPr>
          <p:cNvGraphicFramePr>
            <a:graphicFrameLocks noGrp="1"/>
          </p:cNvGraphicFramePr>
          <p:nvPr>
            <p:ph idx="1"/>
            <p:extLst>
              <p:ext uri="{D42A27DB-BD31-4B8C-83A1-F6EECF244321}">
                <p14:modId xmlns:p14="http://schemas.microsoft.com/office/powerpoint/2010/main" val="2188583673"/>
              </p:ext>
            </p:extLst>
          </p:nvPr>
        </p:nvGraphicFramePr>
        <p:xfrm>
          <a:off x="5183188" y="987425"/>
          <a:ext cx="61722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174794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A9264E0-2506-2086-A528-9A518A4510E6}"/>
              </a:ext>
            </a:extLst>
          </p:cNvPr>
          <p:cNvSpPr>
            <a:spLocks noGrp="1"/>
          </p:cNvSpPr>
          <p:nvPr>
            <p:ph type="title"/>
          </p:nvPr>
        </p:nvSpPr>
        <p:spPr>
          <a:xfrm>
            <a:off x="695915" y="363794"/>
            <a:ext cx="10269468" cy="1325563"/>
          </a:xfrm>
        </p:spPr>
        <p:txBody>
          <a:bodyPr>
            <a:normAutofit/>
          </a:bodyPr>
          <a:lstStyle/>
          <a:p>
            <a:r>
              <a:rPr lang="sv-SE" sz="2400"/>
              <a:t>Tidigare borttagna produkter enligt nedan läggs ihop med VF2024-00047, Provtagningsmaterial inklusive vakuumrör. Upphandling pågår.</a:t>
            </a:r>
          </a:p>
        </p:txBody>
      </p:sp>
      <p:graphicFrame>
        <p:nvGraphicFramePr>
          <p:cNvPr id="4" name="Platshållare för innehåll 3">
            <a:extLst>
              <a:ext uri="{FF2B5EF4-FFF2-40B4-BE49-F238E27FC236}">
                <a16:creationId xmlns:a16="http://schemas.microsoft.com/office/drawing/2014/main" id="{B77AF5AF-63E3-4DDD-7CE7-4A5D1027250E}"/>
              </a:ext>
            </a:extLst>
          </p:cNvPr>
          <p:cNvGraphicFramePr>
            <a:graphicFrameLocks noGrp="1"/>
          </p:cNvGraphicFramePr>
          <p:nvPr>
            <p:ph idx="1"/>
          </p:nvPr>
        </p:nvGraphicFramePr>
        <p:xfrm>
          <a:off x="721259" y="1586604"/>
          <a:ext cx="6108700" cy="2025650"/>
        </p:xfrm>
        <a:graphic>
          <a:graphicData uri="http://schemas.openxmlformats.org/drawingml/2006/table">
            <a:tbl>
              <a:tblPr>
                <a:tableStyleId>{5C22544A-7EE6-4342-B048-85BDC9FD1C3A}</a:tableStyleId>
              </a:tblPr>
              <a:tblGrid>
                <a:gridCol w="3365500">
                  <a:extLst>
                    <a:ext uri="{9D8B030D-6E8A-4147-A177-3AD203B41FA5}">
                      <a16:colId xmlns:a16="http://schemas.microsoft.com/office/drawing/2014/main" val="68508793"/>
                    </a:ext>
                  </a:extLst>
                </a:gridCol>
                <a:gridCol w="876300">
                  <a:extLst>
                    <a:ext uri="{9D8B030D-6E8A-4147-A177-3AD203B41FA5}">
                      <a16:colId xmlns:a16="http://schemas.microsoft.com/office/drawing/2014/main" val="479576360"/>
                    </a:ext>
                  </a:extLst>
                </a:gridCol>
                <a:gridCol w="1866900">
                  <a:extLst>
                    <a:ext uri="{9D8B030D-6E8A-4147-A177-3AD203B41FA5}">
                      <a16:colId xmlns:a16="http://schemas.microsoft.com/office/drawing/2014/main" val="10160712"/>
                    </a:ext>
                  </a:extLst>
                </a:gridCol>
              </a:tblGrid>
              <a:tr h="184150">
                <a:tc>
                  <a:txBody>
                    <a:bodyPr/>
                    <a:lstStyle/>
                    <a:p>
                      <a:pPr algn="l" fontAlgn="b"/>
                      <a:r>
                        <a:rPr lang="sv-SE" sz="1100" b="1" u="none" strike="noStrike">
                          <a:effectLst/>
                        </a:rPr>
                        <a:t>Provtagningsmaterial</a:t>
                      </a:r>
                      <a:endParaRPr lang="sv-SE" sz="1100" b="1"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sv-SE" sz="1100" b="1" u="none" strike="noStrike">
                          <a:effectLst/>
                        </a:rPr>
                        <a:t>VF art nr</a:t>
                      </a:r>
                      <a:endParaRPr lang="sv-SE" sz="1100" b="1"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sv-SE" sz="1100" b="1" u="none" strike="noStrike">
                          <a:effectLst/>
                        </a:rPr>
                        <a:t>Avtal</a:t>
                      </a:r>
                      <a:endParaRPr lang="sv-SE" sz="1100" b="1"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51052767"/>
                  </a:ext>
                </a:extLst>
              </a:tr>
              <a:tr h="368300">
                <a:tc>
                  <a:txBody>
                    <a:bodyPr/>
                    <a:lstStyle/>
                    <a:p>
                      <a:pPr algn="l" rtl="0" fontAlgn="t"/>
                      <a:r>
                        <a:rPr lang="sv-SE" sz="1100" u="none" strike="noStrike" err="1">
                          <a:effectLst/>
                        </a:rPr>
                        <a:t>Provtagningsset</a:t>
                      </a:r>
                      <a:r>
                        <a:rPr lang="sv-SE" sz="1100" u="none" strike="noStrike">
                          <a:effectLst/>
                        </a:rPr>
                        <a:t> Klamydia och Gonokocker (ALINITY M MULTI COLLECT)</a:t>
                      </a:r>
                      <a:endParaRPr lang="sv-SE" sz="1100" b="0" i="0" u="none" strike="noStrike">
                        <a:solidFill>
                          <a:srgbClr val="000000"/>
                        </a:solidFill>
                        <a:effectLst/>
                        <a:latin typeface="Calibri" panose="020F0502020204030204" pitchFamily="34" charset="0"/>
                      </a:endParaRPr>
                    </a:p>
                  </a:txBody>
                  <a:tcPr marL="6350" marR="6350" marT="6350" marB="0"/>
                </a:tc>
                <a:tc>
                  <a:txBody>
                    <a:bodyPr/>
                    <a:lstStyle/>
                    <a:p>
                      <a:pPr algn="l" rtl="0" fontAlgn="t"/>
                      <a:r>
                        <a:rPr lang="sv-SE" sz="1100" u="none" strike="noStrike">
                          <a:effectLst/>
                        </a:rPr>
                        <a:t>59746</a:t>
                      </a:r>
                      <a:endParaRPr lang="sv-SE" sz="1100" b="0" i="0" u="none" strike="noStrike">
                        <a:solidFill>
                          <a:srgbClr val="000000"/>
                        </a:solidFill>
                        <a:effectLst/>
                        <a:latin typeface="Calibri" panose="020F0502020204030204" pitchFamily="34" charset="0"/>
                      </a:endParaRPr>
                    </a:p>
                  </a:txBody>
                  <a:tcPr marL="6350" marR="6350" marT="6350" marB="0"/>
                </a:tc>
                <a:tc>
                  <a:txBody>
                    <a:bodyPr/>
                    <a:lstStyle/>
                    <a:p>
                      <a:pPr algn="l" fontAlgn="b"/>
                      <a:r>
                        <a:rPr lang="sv-SE" sz="1100" u="none" strike="noStrike">
                          <a:effectLst/>
                        </a:rPr>
                        <a:t>VF2015-0028</a:t>
                      </a:r>
                      <a:endParaRPr lang="sv-SE"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104842550"/>
                  </a:ext>
                </a:extLst>
              </a:tr>
              <a:tr h="184150">
                <a:tc>
                  <a:txBody>
                    <a:bodyPr/>
                    <a:lstStyle/>
                    <a:p>
                      <a:pPr algn="l" rtl="0" fontAlgn="t"/>
                      <a:r>
                        <a:rPr lang="sv-SE" sz="1100" u="none" strike="noStrike">
                          <a:effectLst/>
                        </a:rPr>
                        <a:t>Lansetter för pricktest</a:t>
                      </a:r>
                      <a:endParaRPr lang="sv-SE" sz="1100" b="0" i="0" u="none" strike="noStrike">
                        <a:solidFill>
                          <a:srgbClr val="000000"/>
                        </a:solidFill>
                        <a:effectLst/>
                        <a:latin typeface="Calibri" panose="020F0502020204030204" pitchFamily="34" charset="0"/>
                      </a:endParaRPr>
                    </a:p>
                  </a:txBody>
                  <a:tcPr marL="6350" marR="6350" marT="6350" marB="0"/>
                </a:tc>
                <a:tc>
                  <a:txBody>
                    <a:bodyPr/>
                    <a:lstStyle/>
                    <a:p>
                      <a:pPr algn="l" rtl="0" fontAlgn="t"/>
                      <a:r>
                        <a:rPr lang="sv-SE" sz="1100" u="none" strike="noStrike">
                          <a:effectLst/>
                        </a:rPr>
                        <a:t>54052</a:t>
                      </a:r>
                      <a:endParaRPr lang="sv-SE" sz="1100" b="0" i="0" u="none" strike="noStrike">
                        <a:solidFill>
                          <a:srgbClr val="000000"/>
                        </a:solidFill>
                        <a:effectLst/>
                        <a:latin typeface="Calibri" panose="020F0502020204030204" pitchFamily="34" charset="0"/>
                      </a:endParaRPr>
                    </a:p>
                  </a:txBody>
                  <a:tcPr marL="6350" marR="6350" marT="6350" marB="0"/>
                </a:tc>
                <a:tc>
                  <a:txBody>
                    <a:bodyPr/>
                    <a:lstStyle/>
                    <a:p>
                      <a:pPr algn="l" fontAlgn="b"/>
                      <a:r>
                        <a:rPr lang="sv-SE" sz="1100" u="none" strike="noStrike">
                          <a:effectLst/>
                        </a:rPr>
                        <a:t>VF1015-0063</a:t>
                      </a:r>
                      <a:endParaRPr lang="sv-SE"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079409226"/>
                  </a:ext>
                </a:extLst>
              </a:tr>
              <a:tr h="184150">
                <a:tc>
                  <a:txBody>
                    <a:bodyPr/>
                    <a:lstStyle/>
                    <a:p>
                      <a:pPr algn="l" rtl="0" fontAlgn="t"/>
                      <a:r>
                        <a:rPr lang="sv-SE" sz="1100" u="none" strike="noStrike">
                          <a:effectLst/>
                        </a:rPr>
                        <a:t>Kanyl f Blododling (BACT/ALERT system)</a:t>
                      </a:r>
                      <a:endParaRPr lang="sv-SE" sz="1100" b="0" i="0" u="none" strike="noStrike">
                        <a:solidFill>
                          <a:srgbClr val="000000"/>
                        </a:solidFill>
                        <a:effectLst/>
                        <a:latin typeface="Calibri" panose="020F0502020204030204" pitchFamily="34" charset="0"/>
                      </a:endParaRPr>
                    </a:p>
                  </a:txBody>
                  <a:tcPr marL="6350" marR="6350" marT="6350" marB="0"/>
                </a:tc>
                <a:tc>
                  <a:txBody>
                    <a:bodyPr/>
                    <a:lstStyle/>
                    <a:p>
                      <a:pPr algn="l" rtl="0" fontAlgn="t"/>
                      <a:r>
                        <a:rPr lang="sv-SE" sz="1100" u="none" strike="noStrike">
                          <a:effectLst/>
                        </a:rPr>
                        <a:t>72086</a:t>
                      </a:r>
                      <a:endParaRPr lang="sv-SE" sz="1100" b="0" i="0" u="none" strike="noStrike">
                        <a:solidFill>
                          <a:srgbClr val="000000"/>
                        </a:solidFill>
                        <a:effectLst/>
                        <a:latin typeface="Calibri" panose="020F0502020204030204" pitchFamily="34" charset="0"/>
                      </a:endParaRPr>
                    </a:p>
                  </a:txBody>
                  <a:tcPr marL="6350" marR="6350" marT="6350" marB="0"/>
                </a:tc>
                <a:tc>
                  <a:txBody>
                    <a:bodyPr/>
                    <a:lstStyle/>
                    <a:p>
                      <a:pPr algn="l" fontAlgn="b"/>
                      <a:r>
                        <a:rPr lang="sv-SE" sz="1100" u="none" strike="noStrike">
                          <a:effectLst/>
                        </a:rPr>
                        <a:t>UPPH2015-0157</a:t>
                      </a:r>
                      <a:endParaRPr lang="sv-SE"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625073835"/>
                  </a:ext>
                </a:extLst>
              </a:tr>
              <a:tr h="184150">
                <a:tc>
                  <a:txBody>
                    <a:bodyPr/>
                    <a:lstStyle/>
                    <a:p>
                      <a:pPr algn="l" rtl="0" fontAlgn="t"/>
                      <a:r>
                        <a:rPr lang="sv-SE" sz="1100" u="none" strike="noStrike">
                          <a:effectLst/>
                        </a:rPr>
                        <a:t>Flaska odling/buljong Aerob gul (BACT/ALERT PF PLUS)</a:t>
                      </a:r>
                      <a:endParaRPr lang="sv-SE" sz="1100" b="0" i="0" u="none" strike="noStrike">
                        <a:solidFill>
                          <a:srgbClr val="000000"/>
                        </a:solidFill>
                        <a:effectLst/>
                        <a:latin typeface="Calibri" panose="020F0502020204030204" pitchFamily="34" charset="0"/>
                      </a:endParaRPr>
                    </a:p>
                  </a:txBody>
                  <a:tcPr marL="6350" marR="6350" marT="6350" marB="0"/>
                </a:tc>
                <a:tc>
                  <a:txBody>
                    <a:bodyPr/>
                    <a:lstStyle/>
                    <a:p>
                      <a:pPr algn="l" rtl="0" fontAlgn="t"/>
                      <a:r>
                        <a:rPr lang="sv-SE" sz="1100" u="none" strike="noStrike">
                          <a:effectLst/>
                        </a:rPr>
                        <a:t>72087</a:t>
                      </a:r>
                      <a:endParaRPr lang="sv-SE" sz="1100" b="0" i="0" u="none" strike="noStrike">
                        <a:solidFill>
                          <a:srgbClr val="000000"/>
                        </a:solidFill>
                        <a:effectLst/>
                        <a:latin typeface="Calibri" panose="020F0502020204030204" pitchFamily="34" charset="0"/>
                      </a:endParaRPr>
                    </a:p>
                  </a:txBody>
                  <a:tcPr marL="6350" marR="6350" marT="6350" marB="0"/>
                </a:tc>
                <a:tc>
                  <a:txBody>
                    <a:bodyPr/>
                    <a:lstStyle/>
                    <a:p>
                      <a:pPr algn="l" fontAlgn="b"/>
                      <a:r>
                        <a:rPr lang="sv-SE" sz="1100" u="none" strike="noStrike">
                          <a:effectLst/>
                        </a:rPr>
                        <a:t>UPPH2015-0157</a:t>
                      </a:r>
                      <a:endParaRPr lang="sv-SE"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14207067"/>
                  </a:ext>
                </a:extLst>
              </a:tr>
              <a:tr h="368300">
                <a:tc>
                  <a:txBody>
                    <a:bodyPr/>
                    <a:lstStyle/>
                    <a:p>
                      <a:pPr algn="l" rtl="0" fontAlgn="t"/>
                      <a:r>
                        <a:rPr lang="sv-SE" sz="1100" u="none" strike="noStrike">
                          <a:effectLst/>
                        </a:rPr>
                        <a:t>Flaska odling/buljong Anaerob orange (BACT/ALERT PF PLUS)BACT/ALERT FN PLUS)</a:t>
                      </a:r>
                      <a:endParaRPr lang="sv-SE" sz="1100" b="0" i="0" u="none" strike="noStrike">
                        <a:solidFill>
                          <a:srgbClr val="000000"/>
                        </a:solidFill>
                        <a:effectLst/>
                        <a:latin typeface="Calibri" panose="020F0502020204030204" pitchFamily="34" charset="0"/>
                      </a:endParaRPr>
                    </a:p>
                  </a:txBody>
                  <a:tcPr marL="6350" marR="6350" marT="6350" marB="0"/>
                </a:tc>
                <a:tc>
                  <a:txBody>
                    <a:bodyPr/>
                    <a:lstStyle/>
                    <a:p>
                      <a:pPr algn="l" rtl="0" fontAlgn="t"/>
                      <a:r>
                        <a:rPr lang="sv-SE" sz="1100" u="none" strike="noStrike">
                          <a:effectLst/>
                        </a:rPr>
                        <a:t>72088</a:t>
                      </a:r>
                      <a:endParaRPr lang="sv-SE" sz="1100" b="0" i="0" u="none" strike="noStrike">
                        <a:solidFill>
                          <a:srgbClr val="000000"/>
                        </a:solidFill>
                        <a:effectLst/>
                        <a:latin typeface="Calibri" panose="020F0502020204030204" pitchFamily="34" charset="0"/>
                      </a:endParaRPr>
                    </a:p>
                  </a:txBody>
                  <a:tcPr marL="6350" marR="6350" marT="6350" marB="0"/>
                </a:tc>
                <a:tc>
                  <a:txBody>
                    <a:bodyPr/>
                    <a:lstStyle/>
                    <a:p>
                      <a:pPr algn="l" fontAlgn="b"/>
                      <a:r>
                        <a:rPr lang="sv-SE" sz="1100" u="none" strike="noStrike">
                          <a:effectLst/>
                        </a:rPr>
                        <a:t>UPPH2015-0157</a:t>
                      </a:r>
                      <a:endParaRPr lang="sv-SE"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60870581"/>
                  </a:ext>
                </a:extLst>
              </a:tr>
              <a:tr h="184150">
                <a:tc>
                  <a:txBody>
                    <a:bodyPr/>
                    <a:lstStyle/>
                    <a:p>
                      <a:pPr algn="l" rtl="0" fontAlgn="t"/>
                      <a:r>
                        <a:rPr lang="sv-SE" sz="1100" u="none" strike="noStrike">
                          <a:effectLst/>
                        </a:rPr>
                        <a:t>Flaska odling/buljong aerob grön (BACT/ALERT FA PLUS)</a:t>
                      </a:r>
                      <a:endParaRPr lang="sv-SE" sz="1100" b="0" i="0" u="none" strike="noStrike">
                        <a:solidFill>
                          <a:srgbClr val="000000"/>
                        </a:solidFill>
                        <a:effectLst/>
                        <a:latin typeface="Calibri" panose="020F0502020204030204" pitchFamily="34" charset="0"/>
                      </a:endParaRPr>
                    </a:p>
                  </a:txBody>
                  <a:tcPr marL="6350" marR="6350" marT="6350" marB="0"/>
                </a:tc>
                <a:tc>
                  <a:txBody>
                    <a:bodyPr/>
                    <a:lstStyle/>
                    <a:p>
                      <a:pPr algn="l" rtl="0" fontAlgn="t"/>
                      <a:r>
                        <a:rPr lang="sv-SE" sz="1100" u="none" strike="noStrike">
                          <a:effectLst/>
                        </a:rPr>
                        <a:t>72089</a:t>
                      </a:r>
                      <a:endParaRPr lang="sv-SE" sz="1100" b="0" i="0" u="none" strike="noStrike">
                        <a:solidFill>
                          <a:srgbClr val="000000"/>
                        </a:solidFill>
                        <a:effectLst/>
                        <a:latin typeface="Calibri" panose="020F0502020204030204" pitchFamily="34" charset="0"/>
                      </a:endParaRPr>
                    </a:p>
                  </a:txBody>
                  <a:tcPr marL="6350" marR="6350" marT="6350" marB="0"/>
                </a:tc>
                <a:tc>
                  <a:txBody>
                    <a:bodyPr/>
                    <a:lstStyle/>
                    <a:p>
                      <a:pPr algn="l" fontAlgn="b"/>
                      <a:r>
                        <a:rPr lang="sv-SE" sz="1100" u="none" strike="noStrike">
                          <a:effectLst/>
                        </a:rPr>
                        <a:t>UPPH2015-0157</a:t>
                      </a:r>
                      <a:endParaRPr lang="sv-SE"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331659397"/>
                  </a:ext>
                </a:extLst>
              </a:tr>
              <a:tr h="184150">
                <a:tc>
                  <a:txBody>
                    <a:bodyPr/>
                    <a:lstStyle/>
                    <a:p>
                      <a:pPr algn="l" rtl="0" fontAlgn="t"/>
                      <a:r>
                        <a:rPr lang="sv-SE" sz="1100" u="none" strike="noStrike">
                          <a:effectLst/>
                        </a:rPr>
                        <a:t>Hätta f blododlingsflaska gängad (SAMPLOK)</a:t>
                      </a:r>
                      <a:endParaRPr lang="sv-SE" sz="1100" b="0"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sv-SE" sz="1100" u="none" strike="noStrike">
                          <a:effectLst/>
                        </a:rPr>
                        <a:t>72224</a:t>
                      </a:r>
                      <a:endParaRPr lang="sv-SE" sz="1100" b="0" i="0" u="none" strike="noStrike">
                        <a:solidFill>
                          <a:srgbClr val="000000"/>
                        </a:solidFill>
                        <a:effectLst/>
                        <a:latin typeface="Calibri" panose="020F0502020204030204" pitchFamily="34" charset="0"/>
                      </a:endParaRPr>
                    </a:p>
                  </a:txBody>
                  <a:tcPr marL="6350" marR="6350" marT="6350" marB="0"/>
                </a:tc>
                <a:tc>
                  <a:txBody>
                    <a:bodyPr/>
                    <a:lstStyle/>
                    <a:p>
                      <a:pPr algn="l" fontAlgn="b"/>
                      <a:r>
                        <a:rPr lang="sv-SE" sz="1100" u="none" strike="noStrike">
                          <a:effectLst/>
                        </a:rPr>
                        <a:t>UPPH2015-0157</a:t>
                      </a:r>
                      <a:endParaRPr lang="sv-SE"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388148449"/>
                  </a:ext>
                </a:extLst>
              </a:tr>
              <a:tr h="184150">
                <a:tc>
                  <a:txBody>
                    <a:bodyPr/>
                    <a:lstStyle/>
                    <a:p>
                      <a:pPr algn="l" rtl="0" fontAlgn="t"/>
                      <a:r>
                        <a:rPr lang="sv-SE" sz="1100" u="none" strike="noStrike">
                          <a:effectLst/>
                        </a:rPr>
                        <a:t>Adapter f Blododlingsflaska t gängad (SAMPLOK)</a:t>
                      </a:r>
                      <a:endParaRPr lang="sv-SE" sz="1100" b="0"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sv-SE" sz="1100" u="none" strike="noStrike">
                          <a:effectLst/>
                        </a:rPr>
                        <a:t>73168</a:t>
                      </a:r>
                      <a:endParaRPr lang="sv-SE" sz="1100" b="0" i="0" u="none" strike="noStrike">
                        <a:solidFill>
                          <a:srgbClr val="000000"/>
                        </a:solidFill>
                        <a:effectLst/>
                        <a:latin typeface="Calibri" panose="020F0502020204030204" pitchFamily="34" charset="0"/>
                      </a:endParaRPr>
                    </a:p>
                  </a:txBody>
                  <a:tcPr marL="6350" marR="6350" marT="6350" marB="0"/>
                </a:tc>
                <a:tc>
                  <a:txBody>
                    <a:bodyPr/>
                    <a:lstStyle/>
                    <a:p>
                      <a:pPr algn="l" fontAlgn="b"/>
                      <a:r>
                        <a:rPr lang="sv-SE" sz="1100" u="none" strike="noStrike">
                          <a:effectLst/>
                        </a:rPr>
                        <a:t>UPPH2015-0157</a:t>
                      </a:r>
                      <a:endParaRPr lang="sv-SE"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703926287"/>
                  </a:ext>
                </a:extLst>
              </a:tr>
            </a:tbl>
          </a:graphicData>
        </a:graphic>
      </p:graphicFrame>
      <p:sp>
        <p:nvSpPr>
          <p:cNvPr id="6" name="textruta 5">
            <a:extLst>
              <a:ext uri="{FF2B5EF4-FFF2-40B4-BE49-F238E27FC236}">
                <a16:creationId xmlns:a16="http://schemas.microsoft.com/office/drawing/2014/main" id="{1C352D76-D803-8F85-E8DA-33F5AEB24B53}"/>
              </a:ext>
            </a:extLst>
          </p:cNvPr>
          <p:cNvSpPr txBox="1"/>
          <p:nvPr/>
        </p:nvSpPr>
        <p:spPr>
          <a:xfrm>
            <a:off x="6918971" y="4080458"/>
            <a:ext cx="6096000" cy="938719"/>
          </a:xfrm>
          <a:prstGeom prst="rect">
            <a:avLst/>
          </a:prstGeom>
          <a:noFill/>
        </p:spPr>
        <p:txBody>
          <a:bodyPr wrap="square">
            <a:spAutoFit/>
          </a:bodyPr>
          <a:lstStyle/>
          <a:p>
            <a:r>
              <a:rPr lang="sv-SE" sz="1100" b="1"/>
              <a:t>Avtal</a:t>
            </a:r>
            <a:r>
              <a:rPr lang="sv-SE" sz="1100"/>
              <a:t>: COBAS PCR är instrumentspecifikt och därför bör det hanteras av respektive region.</a:t>
            </a:r>
          </a:p>
          <a:p>
            <a:r>
              <a:rPr lang="sv-SE" sz="1100" b="1"/>
              <a:t>Avtal</a:t>
            </a:r>
            <a:r>
              <a:rPr lang="sv-SE" sz="1100"/>
              <a:t>: BIOMERIEUX AB, skåpspecifikt och därför bör regionerna själva </a:t>
            </a:r>
          </a:p>
          <a:p>
            <a:r>
              <a:rPr lang="sv-SE" sz="1100"/>
              <a:t>upphandla detta i framtiden då nya upphandlingar av blododlingsskåp ska göras.</a:t>
            </a:r>
          </a:p>
          <a:p>
            <a:r>
              <a:rPr lang="sv-SE" sz="1100" b="1"/>
              <a:t>Avtal: </a:t>
            </a:r>
            <a:r>
              <a:rPr lang="sv-SE" sz="1100"/>
              <a:t>Metodbundet Tillbehör Sörmland, specifikt för Region Sörmland och därför bör </a:t>
            </a:r>
          </a:p>
          <a:p>
            <a:r>
              <a:rPr lang="sv-SE" sz="1100"/>
              <a:t>regionen själva upphandla detta.</a:t>
            </a:r>
          </a:p>
        </p:txBody>
      </p:sp>
      <p:graphicFrame>
        <p:nvGraphicFramePr>
          <p:cNvPr id="7" name="Tabell 6">
            <a:extLst>
              <a:ext uri="{FF2B5EF4-FFF2-40B4-BE49-F238E27FC236}">
                <a16:creationId xmlns:a16="http://schemas.microsoft.com/office/drawing/2014/main" id="{8E0FF9CF-F438-3AA5-A47E-5B6218442684}"/>
              </a:ext>
            </a:extLst>
          </p:cNvPr>
          <p:cNvGraphicFramePr>
            <a:graphicFrameLocks noGrp="1"/>
          </p:cNvGraphicFramePr>
          <p:nvPr/>
        </p:nvGraphicFramePr>
        <p:xfrm>
          <a:off x="695915" y="4175490"/>
          <a:ext cx="6108700" cy="726440"/>
        </p:xfrm>
        <a:graphic>
          <a:graphicData uri="http://schemas.openxmlformats.org/drawingml/2006/table">
            <a:tbl>
              <a:tblPr>
                <a:tableStyleId>{5C22544A-7EE6-4342-B048-85BDC9FD1C3A}</a:tableStyleId>
              </a:tblPr>
              <a:tblGrid>
                <a:gridCol w="3365500">
                  <a:extLst>
                    <a:ext uri="{9D8B030D-6E8A-4147-A177-3AD203B41FA5}">
                      <a16:colId xmlns:a16="http://schemas.microsoft.com/office/drawing/2014/main" val="3754205295"/>
                    </a:ext>
                  </a:extLst>
                </a:gridCol>
                <a:gridCol w="876300">
                  <a:extLst>
                    <a:ext uri="{9D8B030D-6E8A-4147-A177-3AD203B41FA5}">
                      <a16:colId xmlns:a16="http://schemas.microsoft.com/office/drawing/2014/main" val="108170017"/>
                    </a:ext>
                  </a:extLst>
                </a:gridCol>
                <a:gridCol w="1866900">
                  <a:extLst>
                    <a:ext uri="{9D8B030D-6E8A-4147-A177-3AD203B41FA5}">
                      <a16:colId xmlns:a16="http://schemas.microsoft.com/office/drawing/2014/main" val="1319688430"/>
                    </a:ext>
                  </a:extLst>
                </a:gridCol>
              </a:tblGrid>
              <a:tr h="113233">
                <a:tc>
                  <a:txBody>
                    <a:bodyPr/>
                    <a:lstStyle/>
                    <a:p>
                      <a:pPr algn="l" rtl="0" fontAlgn="t"/>
                      <a:r>
                        <a:rPr lang="sv-SE" sz="1100" b="1" u="none" strike="noStrike">
                          <a:effectLst/>
                        </a:rPr>
                        <a:t>Produkter som utgår i </a:t>
                      </a:r>
                      <a:r>
                        <a:rPr lang="sv-SE" sz="1100" b="1" u="none" strike="noStrike" err="1">
                          <a:effectLst/>
                        </a:rPr>
                        <a:t>VF's</a:t>
                      </a:r>
                      <a:r>
                        <a:rPr lang="sv-SE" sz="1100" b="1" u="none" strike="noStrike">
                          <a:effectLst/>
                        </a:rPr>
                        <a:t> sortiment</a:t>
                      </a:r>
                      <a:endParaRPr lang="sv-SE" sz="1100" b="1" i="0" u="none" strike="noStrike">
                        <a:solidFill>
                          <a:srgbClr val="000000"/>
                        </a:solidFill>
                        <a:effectLst/>
                        <a:latin typeface="Calibri" panose="020F0502020204030204" pitchFamily="34" charset="0"/>
                      </a:endParaRPr>
                    </a:p>
                  </a:txBody>
                  <a:tcPr marL="6350" marR="6350" marT="6350" marB="0"/>
                </a:tc>
                <a:tc>
                  <a:txBody>
                    <a:bodyPr/>
                    <a:lstStyle/>
                    <a:p>
                      <a:pPr algn="l" fontAlgn="b"/>
                      <a:r>
                        <a:rPr lang="sv-SE" sz="1100" b="1" u="none" strike="noStrike">
                          <a:effectLst/>
                        </a:rPr>
                        <a:t>VF nr</a:t>
                      </a:r>
                      <a:endParaRPr lang="sv-SE" sz="1100" b="1"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sv-SE" sz="1100" b="1" u="none" strike="noStrike">
                          <a:effectLst/>
                        </a:rPr>
                        <a:t>Avtal</a:t>
                      </a:r>
                      <a:endParaRPr lang="sv-SE" sz="1100" b="1"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708438623"/>
                  </a:ext>
                </a:extLst>
              </a:tr>
              <a:tr h="184150">
                <a:tc>
                  <a:txBody>
                    <a:bodyPr/>
                    <a:lstStyle/>
                    <a:p>
                      <a:pPr algn="l" rtl="0" fontAlgn="t"/>
                      <a:r>
                        <a:rPr lang="sv-SE" sz="1100" u="none" strike="noStrike">
                          <a:effectLst/>
                        </a:rPr>
                        <a:t>Metodbundet Tillbehör Sörmland</a:t>
                      </a:r>
                      <a:endParaRPr lang="sv-SE" sz="1100" b="0" i="0" u="none" strike="noStrike">
                        <a:solidFill>
                          <a:srgbClr val="000000"/>
                        </a:solidFill>
                        <a:effectLst/>
                        <a:latin typeface="Calibri" panose="020F0502020204030204" pitchFamily="34" charset="0"/>
                      </a:endParaRPr>
                    </a:p>
                  </a:txBody>
                  <a:tcPr marL="6350" marR="6350" marT="6350" marB="0"/>
                </a:tc>
                <a:tc>
                  <a:txBody>
                    <a:bodyPr/>
                    <a:lstStyle/>
                    <a:p>
                      <a:pPr algn="l" rtl="0" fontAlgn="t"/>
                      <a:r>
                        <a:rPr lang="sv-SE" sz="1100" u="none" strike="noStrike">
                          <a:effectLst/>
                        </a:rPr>
                        <a:t>54194</a:t>
                      </a:r>
                      <a:endParaRPr lang="sv-SE" sz="1100" b="0" i="0" u="none" strike="noStrike">
                        <a:solidFill>
                          <a:srgbClr val="000000"/>
                        </a:solidFill>
                        <a:effectLst/>
                        <a:latin typeface="Calibri" panose="020F0502020204030204" pitchFamily="34" charset="0"/>
                      </a:endParaRPr>
                    </a:p>
                  </a:txBody>
                  <a:tcPr marL="6350" marR="6350" marT="6350" marB="0"/>
                </a:tc>
                <a:tc>
                  <a:txBody>
                    <a:bodyPr/>
                    <a:lstStyle/>
                    <a:p>
                      <a:pPr algn="l" fontAlgn="b"/>
                      <a:r>
                        <a:rPr lang="sv-SE" sz="1100" u="none" strike="noStrike">
                          <a:effectLst/>
                        </a:rPr>
                        <a:t>VF2016-0171</a:t>
                      </a:r>
                      <a:endParaRPr lang="sv-SE"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843986622"/>
                  </a:ext>
                </a:extLst>
              </a:tr>
              <a:tr h="184150">
                <a:tc>
                  <a:txBody>
                    <a:bodyPr/>
                    <a:lstStyle/>
                    <a:p>
                      <a:pPr algn="l" rtl="0" fontAlgn="t"/>
                      <a:r>
                        <a:rPr lang="sv-SE" sz="1100" u="none" strike="noStrike">
                          <a:effectLst/>
                        </a:rPr>
                        <a:t>Provtagningsset Klamydia till CobasD</a:t>
                      </a:r>
                      <a:endParaRPr lang="sv-SE" sz="1100" b="0" i="0" u="none" strike="noStrike">
                        <a:solidFill>
                          <a:srgbClr val="000000"/>
                        </a:solidFill>
                        <a:effectLst/>
                        <a:latin typeface="Calibri" panose="020F0502020204030204" pitchFamily="34" charset="0"/>
                      </a:endParaRPr>
                    </a:p>
                  </a:txBody>
                  <a:tcPr marL="6350" marR="6350" marT="6350" marB="0"/>
                </a:tc>
                <a:tc>
                  <a:txBody>
                    <a:bodyPr/>
                    <a:lstStyle/>
                    <a:p>
                      <a:pPr algn="l" rtl="0" fontAlgn="t"/>
                      <a:r>
                        <a:rPr lang="sv-SE" sz="1100" u="none" strike="noStrike">
                          <a:effectLst/>
                        </a:rPr>
                        <a:t>7958030190</a:t>
                      </a:r>
                      <a:endParaRPr lang="sv-SE" sz="1100" b="0" i="0" u="none" strike="noStrike">
                        <a:solidFill>
                          <a:srgbClr val="000000"/>
                        </a:solidFill>
                        <a:effectLst/>
                        <a:latin typeface="Calibri" panose="020F0502020204030204" pitchFamily="34" charset="0"/>
                      </a:endParaRPr>
                    </a:p>
                  </a:txBody>
                  <a:tcPr marL="6350" marR="6350" marT="6350" marB="0"/>
                </a:tc>
                <a:tc>
                  <a:txBody>
                    <a:bodyPr/>
                    <a:lstStyle/>
                    <a:p>
                      <a:pPr algn="l" fontAlgn="b"/>
                      <a:r>
                        <a:rPr lang="sv-SE" sz="1100" u="none" strike="noStrike">
                          <a:effectLst/>
                        </a:rPr>
                        <a:t>VF2015-0063</a:t>
                      </a:r>
                      <a:endParaRPr lang="sv-SE"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363350253"/>
                  </a:ext>
                </a:extLst>
              </a:tr>
              <a:tr h="184150">
                <a:tc>
                  <a:txBody>
                    <a:bodyPr/>
                    <a:lstStyle/>
                    <a:p>
                      <a:pPr algn="l" rtl="0" fontAlgn="t"/>
                      <a:r>
                        <a:rPr lang="sv-SE" sz="1100" u="none" strike="noStrike">
                          <a:effectLst/>
                        </a:rPr>
                        <a:t>Rör urin klamydia  (COBAS PCR)</a:t>
                      </a:r>
                      <a:endParaRPr lang="sv-SE" sz="1100" b="0" i="0" u="none" strike="noStrike">
                        <a:solidFill>
                          <a:srgbClr val="000000"/>
                        </a:solidFill>
                        <a:effectLst/>
                        <a:latin typeface="Calibri" panose="020F0502020204030204" pitchFamily="34" charset="0"/>
                      </a:endParaRPr>
                    </a:p>
                  </a:txBody>
                  <a:tcPr marL="6350" marR="6350" marT="6350" marB="0"/>
                </a:tc>
                <a:tc>
                  <a:txBody>
                    <a:bodyPr/>
                    <a:lstStyle/>
                    <a:p>
                      <a:pPr algn="l" rtl="0" fontAlgn="t"/>
                      <a:r>
                        <a:rPr lang="sv-SE" sz="1100" u="none" strike="noStrike">
                          <a:effectLst/>
                        </a:rPr>
                        <a:t>5170486190</a:t>
                      </a:r>
                      <a:endParaRPr lang="sv-SE" sz="1100" b="0" i="0" u="none" strike="noStrike">
                        <a:solidFill>
                          <a:srgbClr val="000000"/>
                        </a:solidFill>
                        <a:effectLst/>
                        <a:latin typeface="Calibri" panose="020F0502020204030204" pitchFamily="34" charset="0"/>
                      </a:endParaRPr>
                    </a:p>
                  </a:txBody>
                  <a:tcPr marL="6350" marR="6350" marT="6350" marB="0"/>
                </a:tc>
                <a:tc>
                  <a:txBody>
                    <a:bodyPr/>
                    <a:lstStyle/>
                    <a:p>
                      <a:pPr algn="l" fontAlgn="b"/>
                      <a:r>
                        <a:rPr lang="sv-SE" sz="1100" u="none" strike="noStrike">
                          <a:effectLst/>
                        </a:rPr>
                        <a:t>VF1015-0063</a:t>
                      </a:r>
                      <a:endParaRPr lang="sv-SE"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683749175"/>
                  </a:ext>
                </a:extLst>
              </a:tr>
            </a:tbl>
          </a:graphicData>
        </a:graphic>
      </p:graphicFrame>
      <p:sp>
        <p:nvSpPr>
          <p:cNvPr id="15" name="textruta 14">
            <a:extLst>
              <a:ext uri="{FF2B5EF4-FFF2-40B4-BE49-F238E27FC236}">
                <a16:creationId xmlns:a16="http://schemas.microsoft.com/office/drawing/2014/main" id="{54767A39-B1E8-948B-9834-DEE3288AF379}"/>
              </a:ext>
            </a:extLst>
          </p:cNvPr>
          <p:cNvSpPr txBox="1"/>
          <p:nvPr/>
        </p:nvSpPr>
        <p:spPr>
          <a:xfrm>
            <a:off x="590718" y="5509107"/>
            <a:ext cx="9961296" cy="369332"/>
          </a:xfrm>
          <a:prstGeom prst="rect">
            <a:avLst/>
          </a:prstGeom>
          <a:noFill/>
        </p:spPr>
        <p:txBody>
          <a:bodyPr wrap="square">
            <a:spAutoFit/>
          </a:bodyPr>
          <a:lstStyle/>
          <a:p>
            <a:r>
              <a:rPr lang="sv-SE" sz="1800" b="1" i="0" u="none" strike="noStrike">
                <a:solidFill>
                  <a:srgbClr val="000000"/>
                </a:solidFill>
                <a:effectLst/>
                <a:latin typeface="Calibri Light" panose="020F0302020204030204" pitchFamily="34" charset="0"/>
              </a:rPr>
              <a:t>421 Patologi &amp; reagenser, VF2015-0012 läggs ihop med Omtag Lab material, allmän. Upphandling pågår </a:t>
            </a:r>
            <a:endParaRPr lang="sv-SE" b="1"/>
          </a:p>
        </p:txBody>
      </p:sp>
      <p:pic>
        <p:nvPicPr>
          <p:cNvPr id="16" name="Picture 2" descr="Visuell sökningsbild">
            <a:extLst>
              <a:ext uri="{FF2B5EF4-FFF2-40B4-BE49-F238E27FC236}">
                <a16:creationId xmlns:a16="http://schemas.microsoft.com/office/drawing/2014/main" id="{5DBEAD8B-7091-CA51-70BB-DBDBB6B65D4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52014" y="4794783"/>
            <a:ext cx="1181437" cy="938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05236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F310ED-E25B-3FA5-CC0B-01D5A3D5BB13}"/>
              </a:ext>
            </a:extLst>
          </p:cNvPr>
          <p:cNvSpPr>
            <a:spLocks noGrp="1"/>
          </p:cNvSpPr>
          <p:nvPr>
            <p:ph type="title"/>
          </p:nvPr>
        </p:nvSpPr>
        <p:spPr/>
        <p:txBody>
          <a:bodyPr>
            <a:normAutofit/>
          </a:bodyPr>
          <a:lstStyle/>
          <a:p>
            <a:r>
              <a:rPr lang="sv-SE" sz="3600" b="1"/>
              <a:t>Information på hemsidan</a:t>
            </a:r>
          </a:p>
        </p:txBody>
      </p:sp>
      <p:sp>
        <p:nvSpPr>
          <p:cNvPr id="6" name="Ellips 5">
            <a:extLst>
              <a:ext uri="{FF2B5EF4-FFF2-40B4-BE49-F238E27FC236}">
                <a16:creationId xmlns:a16="http://schemas.microsoft.com/office/drawing/2014/main" id="{21565BF2-48C1-2C25-6913-C596DA323FD8}"/>
              </a:ext>
            </a:extLst>
          </p:cNvPr>
          <p:cNvSpPr/>
          <p:nvPr/>
        </p:nvSpPr>
        <p:spPr>
          <a:xfrm>
            <a:off x="5368955" y="2877424"/>
            <a:ext cx="2344022" cy="124995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Platshållare för innehåll 9">
            <a:extLst>
              <a:ext uri="{FF2B5EF4-FFF2-40B4-BE49-F238E27FC236}">
                <a16:creationId xmlns:a16="http://schemas.microsoft.com/office/drawing/2014/main" id="{47A64133-C6DF-F1E0-1BE7-80C29C943F00}"/>
              </a:ext>
            </a:extLst>
          </p:cNvPr>
          <p:cNvPicPr>
            <a:picLocks noGrp="1" noChangeAspect="1"/>
          </p:cNvPicPr>
          <p:nvPr>
            <p:ph idx="1"/>
          </p:nvPr>
        </p:nvPicPr>
        <p:blipFill>
          <a:blip r:embed="rId2"/>
          <a:stretch>
            <a:fillRect/>
          </a:stretch>
        </p:blipFill>
        <p:spPr>
          <a:xfrm>
            <a:off x="1704011" y="1690688"/>
            <a:ext cx="7514646" cy="4351338"/>
          </a:xfrm>
        </p:spPr>
      </p:pic>
      <p:pic>
        <p:nvPicPr>
          <p:cNvPr id="11" name="Bildobjekt 10">
            <a:extLst>
              <a:ext uri="{FF2B5EF4-FFF2-40B4-BE49-F238E27FC236}">
                <a16:creationId xmlns:a16="http://schemas.microsoft.com/office/drawing/2014/main" id="{942722FF-BA5F-0186-4494-3058AAAC1C17}"/>
              </a:ext>
            </a:extLst>
          </p:cNvPr>
          <p:cNvPicPr>
            <a:picLocks noChangeAspect="1"/>
          </p:cNvPicPr>
          <p:nvPr/>
        </p:nvPicPr>
        <p:blipFill>
          <a:blip r:embed="rId3"/>
          <a:stretch>
            <a:fillRect/>
          </a:stretch>
        </p:blipFill>
        <p:spPr>
          <a:xfrm>
            <a:off x="6753070" y="2798009"/>
            <a:ext cx="2353260" cy="1261981"/>
          </a:xfrm>
          <a:prstGeom prst="rect">
            <a:avLst/>
          </a:prstGeom>
        </p:spPr>
      </p:pic>
      <p:pic>
        <p:nvPicPr>
          <p:cNvPr id="12" name="Bildobjekt 11">
            <a:extLst>
              <a:ext uri="{FF2B5EF4-FFF2-40B4-BE49-F238E27FC236}">
                <a16:creationId xmlns:a16="http://schemas.microsoft.com/office/drawing/2014/main" id="{6EBAA01A-F55A-9ECA-592F-89E3C8EA626C}"/>
              </a:ext>
            </a:extLst>
          </p:cNvPr>
          <p:cNvPicPr>
            <a:picLocks noChangeAspect="1"/>
          </p:cNvPicPr>
          <p:nvPr/>
        </p:nvPicPr>
        <p:blipFill>
          <a:blip r:embed="rId4"/>
          <a:stretch>
            <a:fillRect/>
          </a:stretch>
        </p:blipFill>
        <p:spPr>
          <a:xfrm>
            <a:off x="2664823" y="4373083"/>
            <a:ext cx="1652451" cy="1261981"/>
          </a:xfrm>
          <a:prstGeom prst="rect">
            <a:avLst/>
          </a:prstGeom>
        </p:spPr>
      </p:pic>
    </p:spTree>
    <p:extLst>
      <p:ext uri="{BB962C8B-B14F-4D97-AF65-F5344CB8AC3E}">
        <p14:creationId xmlns:p14="http://schemas.microsoft.com/office/powerpoint/2010/main" val="34119578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515456E-B1B1-48C1-8164-7E567F5D4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5ACE1903-CB02-4CD2-9D19-41ECD819D4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1168842"/>
            <a:ext cx="4683674" cy="4564048"/>
          </a:xfrm>
          <a:custGeom>
            <a:avLst/>
            <a:gdLst>
              <a:gd name="connsiteX0" fmla="*/ 0 w 4683674"/>
              <a:gd name="connsiteY0" fmla="*/ 0 h 4564048"/>
              <a:gd name="connsiteX1" fmla="*/ 4683674 w 4683674"/>
              <a:gd name="connsiteY1" fmla="*/ 0 h 4564048"/>
              <a:gd name="connsiteX2" fmla="*/ 4683674 w 4683674"/>
              <a:gd name="connsiteY2" fmla="*/ 4379420 h 4564048"/>
              <a:gd name="connsiteX3" fmla="*/ 4673671 w 4683674"/>
              <a:gd name="connsiteY3" fmla="*/ 4378840 h 4564048"/>
              <a:gd name="connsiteX4" fmla="*/ 4668303 w 4683674"/>
              <a:gd name="connsiteY4" fmla="*/ 4382142 h 4564048"/>
              <a:gd name="connsiteX5" fmla="*/ 4660562 w 4683674"/>
              <a:gd name="connsiteY5" fmla="*/ 4374448 h 4564048"/>
              <a:gd name="connsiteX6" fmla="*/ 4645215 w 4683674"/>
              <a:gd name="connsiteY6" fmla="*/ 4371375 h 4564048"/>
              <a:gd name="connsiteX7" fmla="*/ 4579761 w 4683674"/>
              <a:gd name="connsiteY7" fmla="*/ 4375210 h 4564048"/>
              <a:gd name="connsiteX8" fmla="*/ 4568074 w 4683674"/>
              <a:gd name="connsiteY8" fmla="*/ 4373416 h 4564048"/>
              <a:gd name="connsiteX9" fmla="*/ 4554149 w 4683674"/>
              <a:gd name="connsiteY9" fmla="*/ 4378650 h 4564048"/>
              <a:gd name="connsiteX10" fmla="*/ 4524620 w 4683674"/>
              <a:gd name="connsiteY10" fmla="*/ 4386604 h 4564048"/>
              <a:gd name="connsiteX11" fmla="*/ 4505841 w 4683674"/>
              <a:gd name="connsiteY11" fmla="*/ 4396541 h 4564048"/>
              <a:gd name="connsiteX12" fmla="*/ 4500482 w 4683674"/>
              <a:gd name="connsiteY12" fmla="*/ 4392332 h 4564048"/>
              <a:gd name="connsiteX13" fmla="*/ 4488387 w 4683674"/>
              <a:gd name="connsiteY13" fmla="*/ 4390994 h 4564048"/>
              <a:gd name="connsiteX14" fmla="*/ 4438484 w 4683674"/>
              <a:gd name="connsiteY14" fmla="*/ 4397951 h 4564048"/>
              <a:gd name="connsiteX15" fmla="*/ 4429332 w 4683674"/>
              <a:gd name="connsiteY15" fmla="*/ 4397340 h 4564048"/>
              <a:gd name="connsiteX16" fmla="*/ 4419149 w 4683674"/>
              <a:gd name="connsiteY16" fmla="*/ 4402124 h 4564048"/>
              <a:gd name="connsiteX17" fmla="*/ 4359785 w 4683674"/>
              <a:gd name="connsiteY17" fmla="*/ 4430931 h 4564048"/>
              <a:gd name="connsiteX18" fmla="*/ 4359139 w 4683674"/>
              <a:gd name="connsiteY18" fmla="*/ 4433856 h 4564048"/>
              <a:gd name="connsiteX19" fmla="*/ 4340592 w 4683674"/>
              <a:gd name="connsiteY19" fmla="*/ 4436136 h 4564048"/>
              <a:gd name="connsiteX20" fmla="*/ 4335770 w 4683674"/>
              <a:gd name="connsiteY20" fmla="*/ 4441526 h 4564048"/>
              <a:gd name="connsiteX21" fmla="*/ 4326252 w 4683674"/>
              <a:gd name="connsiteY21" fmla="*/ 4443308 h 4564048"/>
              <a:gd name="connsiteX22" fmla="*/ 4257540 w 4683674"/>
              <a:gd name="connsiteY22" fmla="*/ 4463117 h 4564048"/>
              <a:gd name="connsiteX23" fmla="*/ 4245512 w 4683674"/>
              <a:gd name="connsiteY23" fmla="*/ 4464119 h 4564048"/>
              <a:gd name="connsiteX24" fmla="*/ 4233621 w 4683674"/>
              <a:gd name="connsiteY24" fmla="*/ 4476195 h 4564048"/>
              <a:gd name="connsiteX25" fmla="*/ 4187084 w 4683674"/>
              <a:gd name="connsiteY25" fmla="*/ 4481018 h 4564048"/>
              <a:gd name="connsiteX26" fmla="*/ 4171513 w 4683674"/>
              <a:gd name="connsiteY26" fmla="*/ 4482231 h 4564048"/>
              <a:gd name="connsiteX27" fmla="*/ 4164564 w 4683674"/>
              <a:gd name="connsiteY27" fmla="*/ 4483140 h 4564048"/>
              <a:gd name="connsiteX28" fmla="*/ 4165685 w 4683674"/>
              <a:gd name="connsiteY28" fmla="*/ 4488934 h 4564048"/>
              <a:gd name="connsiteX29" fmla="*/ 4147125 w 4683674"/>
              <a:gd name="connsiteY29" fmla="*/ 4493318 h 4564048"/>
              <a:gd name="connsiteX30" fmla="*/ 4125154 w 4683674"/>
              <a:gd name="connsiteY30" fmla="*/ 4510572 h 4564048"/>
              <a:gd name="connsiteX31" fmla="*/ 4106103 w 4683674"/>
              <a:gd name="connsiteY31" fmla="*/ 4523887 h 4564048"/>
              <a:gd name="connsiteX32" fmla="*/ 4091879 w 4683674"/>
              <a:gd name="connsiteY32" fmla="*/ 4524368 h 4564048"/>
              <a:gd name="connsiteX33" fmla="*/ 4024147 w 4683674"/>
              <a:gd name="connsiteY33" fmla="*/ 4533649 h 4564048"/>
              <a:gd name="connsiteX34" fmla="*/ 4006667 w 4683674"/>
              <a:gd name="connsiteY34" fmla="*/ 4536715 h 4564048"/>
              <a:gd name="connsiteX35" fmla="*/ 3960069 w 4683674"/>
              <a:gd name="connsiteY35" fmla="*/ 4538590 h 4564048"/>
              <a:gd name="connsiteX36" fmla="*/ 3852451 w 4683674"/>
              <a:gd name="connsiteY36" fmla="*/ 4542685 h 4564048"/>
              <a:gd name="connsiteX37" fmla="*/ 3850255 w 4683674"/>
              <a:gd name="connsiteY37" fmla="*/ 4545236 h 4564048"/>
              <a:gd name="connsiteX38" fmla="*/ 3841400 w 4683674"/>
              <a:gd name="connsiteY38" fmla="*/ 4545965 h 4564048"/>
              <a:gd name="connsiteX39" fmla="*/ 3839247 w 4683674"/>
              <a:gd name="connsiteY39" fmla="*/ 4546615 h 4564048"/>
              <a:gd name="connsiteX40" fmla="*/ 3826700 w 4683674"/>
              <a:gd name="connsiteY40" fmla="*/ 4549892 h 4564048"/>
              <a:gd name="connsiteX41" fmla="*/ 3794865 w 4683674"/>
              <a:gd name="connsiteY41" fmla="*/ 4545523 h 4564048"/>
              <a:gd name="connsiteX42" fmla="*/ 3759852 w 4683674"/>
              <a:gd name="connsiteY42" fmla="*/ 4549496 h 4564048"/>
              <a:gd name="connsiteX43" fmla="*/ 3653239 w 4683674"/>
              <a:gd name="connsiteY43" fmla="*/ 4549970 h 4564048"/>
              <a:gd name="connsiteX44" fmla="*/ 3554756 w 4683674"/>
              <a:gd name="connsiteY44" fmla="*/ 4552963 h 4564048"/>
              <a:gd name="connsiteX45" fmla="*/ 3511343 w 4683674"/>
              <a:gd name="connsiteY45" fmla="*/ 4552282 h 4564048"/>
              <a:gd name="connsiteX46" fmla="*/ 3476178 w 4683674"/>
              <a:gd name="connsiteY46" fmla="*/ 4551540 h 4564048"/>
              <a:gd name="connsiteX47" fmla="*/ 3477650 w 4683674"/>
              <a:gd name="connsiteY47" fmla="*/ 4558467 h 4564048"/>
              <a:gd name="connsiteX48" fmla="*/ 3456605 w 4683674"/>
              <a:gd name="connsiteY48" fmla="*/ 4564048 h 4564048"/>
              <a:gd name="connsiteX49" fmla="*/ 3428916 w 4683674"/>
              <a:gd name="connsiteY49" fmla="*/ 4551357 h 4564048"/>
              <a:gd name="connsiteX50" fmla="*/ 3413192 w 4683674"/>
              <a:gd name="connsiteY50" fmla="*/ 4551476 h 4564048"/>
              <a:gd name="connsiteX51" fmla="*/ 3385609 w 4683674"/>
              <a:gd name="connsiteY51" fmla="*/ 4555860 h 4564048"/>
              <a:gd name="connsiteX52" fmla="*/ 3376421 w 4683674"/>
              <a:gd name="connsiteY52" fmla="*/ 4557888 h 4564048"/>
              <a:gd name="connsiteX53" fmla="*/ 3307414 w 4683674"/>
              <a:gd name="connsiteY53" fmla="*/ 4543811 h 4564048"/>
              <a:gd name="connsiteX54" fmla="*/ 3300685 w 4683674"/>
              <a:gd name="connsiteY54" fmla="*/ 4538163 h 4564048"/>
              <a:gd name="connsiteX55" fmla="*/ 3266080 w 4683674"/>
              <a:gd name="connsiteY55" fmla="*/ 4535707 h 4564048"/>
              <a:gd name="connsiteX56" fmla="*/ 3262145 w 4683674"/>
              <a:gd name="connsiteY56" fmla="*/ 4537206 h 4564048"/>
              <a:gd name="connsiteX57" fmla="*/ 3233468 w 4683674"/>
              <a:gd name="connsiteY57" fmla="*/ 4528559 h 4564048"/>
              <a:gd name="connsiteX58" fmla="*/ 3118476 w 4683674"/>
              <a:gd name="connsiteY58" fmla="*/ 4513311 h 4564048"/>
              <a:gd name="connsiteX59" fmla="*/ 2897364 w 4683674"/>
              <a:gd name="connsiteY59" fmla="*/ 4505308 h 4564048"/>
              <a:gd name="connsiteX60" fmla="*/ 2667093 w 4683674"/>
              <a:gd name="connsiteY60" fmla="*/ 4482464 h 4564048"/>
              <a:gd name="connsiteX61" fmla="*/ 2448752 w 4683674"/>
              <a:gd name="connsiteY61" fmla="*/ 4491308 h 4564048"/>
              <a:gd name="connsiteX62" fmla="*/ 2052050 w 4683674"/>
              <a:gd name="connsiteY62" fmla="*/ 4466857 h 4564048"/>
              <a:gd name="connsiteX63" fmla="*/ 1915952 w 4683674"/>
              <a:gd name="connsiteY63" fmla="*/ 4464669 h 4564048"/>
              <a:gd name="connsiteX64" fmla="*/ 1824767 w 4683674"/>
              <a:gd name="connsiteY64" fmla="*/ 4463841 h 4564048"/>
              <a:gd name="connsiteX65" fmla="*/ 1818446 w 4683674"/>
              <a:gd name="connsiteY65" fmla="*/ 4466162 h 4564048"/>
              <a:gd name="connsiteX66" fmla="*/ 1792979 w 4683674"/>
              <a:gd name="connsiteY66" fmla="*/ 4467533 h 4564048"/>
              <a:gd name="connsiteX67" fmla="*/ 1786007 w 4683674"/>
              <a:gd name="connsiteY67" fmla="*/ 4477820 h 4564048"/>
              <a:gd name="connsiteX68" fmla="*/ 1700890 w 4683674"/>
              <a:gd name="connsiteY68" fmla="*/ 4486737 h 4564048"/>
              <a:gd name="connsiteX69" fmla="*/ 1496036 w 4683674"/>
              <a:gd name="connsiteY69" fmla="*/ 4490777 h 4564048"/>
              <a:gd name="connsiteX70" fmla="*/ 1344435 w 4683674"/>
              <a:gd name="connsiteY70" fmla="*/ 4473538 h 4564048"/>
              <a:gd name="connsiteX71" fmla="*/ 1328066 w 4683674"/>
              <a:gd name="connsiteY71" fmla="*/ 4473650 h 4564048"/>
              <a:gd name="connsiteX72" fmla="*/ 1307929 w 4683674"/>
              <a:gd name="connsiteY72" fmla="*/ 4472224 h 4564048"/>
              <a:gd name="connsiteX73" fmla="*/ 1276712 w 4683674"/>
              <a:gd name="connsiteY73" fmla="*/ 4477775 h 4564048"/>
              <a:gd name="connsiteX74" fmla="*/ 1259786 w 4683674"/>
              <a:gd name="connsiteY74" fmla="*/ 4486039 h 4564048"/>
              <a:gd name="connsiteX75" fmla="*/ 1254149 w 4683674"/>
              <a:gd name="connsiteY75" fmla="*/ 4485243 h 4564048"/>
              <a:gd name="connsiteX76" fmla="*/ 1253835 w 4683674"/>
              <a:gd name="connsiteY76" fmla="*/ 4482397 h 4564048"/>
              <a:gd name="connsiteX77" fmla="*/ 1202349 w 4683674"/>
              <a:gd name="connsiteY77" fmla="*/ 4472878 h 4564048"/>
              <a:gd name="connsiteX78" fmla="*/ 1134209 w 4683674"/>
              <a:gd name="connsiteY78" fmla="*/ 4436320 h 4564048"/>
              <a:gd name="connsiteX79" fmla="*/ 1055333 w 4683674"/>
              <a:gd name="connsiteY79" fmla="*/ 4428602 h 4564048"/>
              <a:gd name="connsiteX80" fmla="*/ 1023656 w 4683674"/>
              <a:gd name="connsiteY80" fmla="*/ 4415806 h 4564048"/>
              <a:gd name="connsiteX81" fmla="*/ 989393 w 4683674"/>
              <a:gd name="connsiteY81" fmla="*/ 4417111 h 4564048"/>
              <a:gd name="connsiteX82" fmla="*/ 979308 w 4683674"/>
              <a:gd name="connsiteY82" fmla="*/ 4409520 h 4564048"/>
              <a:gd name="connsiteX83" fmla="*/ 977641 w 4683674"/>
              <a:gd name="connsiteY83" fmla="*/ 4408074 h 4564048"/>
              <a:gd name="connsiteX84" fmla="*/ 969438 w 4683674"/>
              <a:gd name="connsiteY84" fmla="*/ 4405286 h 4564048"/>
              <a:gd name="connsiteX85" fmla="*/ 969029 w 4683674"/>
              <a:gd name="connsiteY85" fmla="*/ 4400748 h 4564048"/>
              <a:gd name="connsiteX86" fmla="*/ 958049 w 4683674"/>
              <a:gd name="connsiteY86" fmla="*/ 4393863 h 4564048"/>
              <a:gd name="connsiteX87" fmla="*/ 942423 w 4683674"/>
              <a:gd name="connsiteY87" fmla="*/ 4389778 h 4564048"/>
              <a:gd name="connsiteX88" fmla="*/ 866111 w 4683674"/>
              <a:gd name="connsiteY88" fmla="*/ 4374574 h 4564048"/>
              <a:gd name="connsiteX89" fmla="*/ 821619 w 4683674"/>
              <a:gd name="connsiteY89" fmla="*/ 4363075 h 4564048"/>
              <a:gd name="connsiteX90" fmla="*/ 806545 w 4683674"/>
              <a:gd name="connsiteY90" fmla="*/ 4354932 h 4564048"/>
              <a:gd name="connsiteX91" fmla="*/ 784265 w 4683674"/>
              <a:gd name="connsiteY91" fmla="*/ 4346098 h 4564048"/>
              <a:gd name="connsiteX92" fmla="*/ 746361 w 4683674"/>
              <a:gd name="connsiteY92" fmla="*/ 4327585 h 4564048"/>
              <a:gd name="connsiteX93" fmla="*/ 724833 w 4683674"/>
              <a:gd name="connsiteY93" fmla="*/ 4322280 h 4564048"/>
              <a:gd name="connsiteX94" fmla="*/ 692229 w 4683674"/>
              <a:gd name="connsiteY94" fmla="*/ 4311453 h 4564048"/>
              <a:gd name="connsiteX95" fmla="*/ 682738 w 4683674"/>
              <a:gd name="connsiteY95" fmla="*/ 4309627 h 4564048"/>
              <a:gd name="connsiteX96" fmla="*/ 678921 w 4683674"/>
              <a:gd name="connsiteY96" fmla="*/ 4309083 h 4564048"/>
              <a:gd name="connsiteX97" fmla="*/ 646295 w 4683674"/>
              <a:gd name="connsiteY97" fmla="*/ 4309501 h 4564048"/>
              <a:gd name="connsiteX98" fmla="*/ 644071 w 4683674"/>
              <a:gd name="connsiteY98" fmla="*/ 4305725 h 4564048"/>
              <a:gd name="connsiteX99" fmla="*/ 634976 w 4683674"/>
              <a:gd name="connsiteY99" fmla="*/ 4300573 h 4564048"/>
              <a:gd name="connsiteX100" fmla="*/ 625763 w 4683674"/>
              <a:gd name="connsiteY100" fmla="*/ 4302811 h 4564048"/>
              <a:gd name="connsiteX101" fmla="*/ 607674 w 4683674"/>
              <a:gd name="connsiteY101" fmla="*/ 4301837 h 4564048"/>
              <a:gd name="connsiteX102" fmla="*/ 602965 w 4683674"/>
              <a:gd name="connsiteY102" fmla="*/ 4300327 h 4564048"/>
              <a:gd name="connsiteX103" fmla="*/ 586229 w 4683674"/>
              <a:gd name="connsiteY103" fmla="*/ 4312031 h 4564048"/>
              <a:gd name="connsiteX104" fmla="*/ 557275 w 4683674"/>
              <a:gd name="connsiteY104" fmla="*/ 4301289 h 4564048"/>
              <a:gd name="connsiteX105" fmla="*/ 526163 w 4683674"/>
              <a:gd name="connsiteY105" fmla="*/ 4297470 h 4564048"/>
              <a:gd name="connsiteX106" fmla="*/ 516631 w 4683674"/>
              <a:gd name="connsiteY106" fmla="*/ 4299761 h 4564048"/>
              <a:gd name="connsiteX107" fmla="*/ 459412 w 4683674"/>
              <a:gd name="connsiteY107" fmla="*/ 4306052 h 4564048"/>
              <a:gd name="connsiteX108" fmla="*/ 441733 w 4683674"/>
              <a:gd name="connsiteY108" fmla="*/ 4298450 h 4564048"/>
              <a:gd name="connsiteX109" fmla="*/ 428280 w 4683674"/>
              <a:gd name="connsiteY109" fmla="*/ 4294479 h 4564048"/>
              <a:gd name="connsiteX110" fmla="*/ 425763 w 4683674"/>
              <a:gd name="connsiteY110" fmla="*/ 4290239 h 4564048"/>
              <a:gd name="connsiteX111" fmla="*/ 416825 w 4683674"/>
              <a:gd name="connsiteY111" fmla="*/ 4289525 h 4564048"/>
              <a:gd name="connsiteX112" fmla="*/ 414589 w 4683674"/>
              <a:gd name="connsiteY112" fmla="*/ 4288538 h 4564048"/>
              <a:gd name="connsiteX113" fmla="*/ 401639 w 4683674"/>
              <a:gd name="connsiteY113" fmla="*/ 4283681 h 4564048"/>
              <a:gd name="connsiteX114" fmla="*/ 370415 w 4683674"/>
              <a:gd name="connsiteY114" fmla="*/ 4293067 h 4564048"/>
              <a:gd name="connsiteX115" fmla="*/ 334938 w 4683674"/>
              <a:gd name="connsiteY115" fmla="*/ 4288364 h 4564048"/>
              <a:gd name="connsiteX116" fmla="*/ 235237 w 4683674"/>
              <a:gd name="connsiteY116" fmla="*/ 4295882 h 4564048"/>
              <a:gd name="connsiteX117" fmla="*/ 121525 w 4683674"/>
              <a:gd name="connsiteY117" fmla="*/ 4278339 h 4564048"/>
              <a:gd name="connsiteX118" fmla="*/ 32621 w 4683674"/>
              <a:gd name="connsiteY118" fmla="*/ 4303674 h 4564048"/>
              <a:gd name="connsiteX119" fmla="*/ 3115 w 4683674"/>
              <a:gd name="connsiteY119" fmla="*/ 4309103 h 4564048"/>
              <a:gd name="connsiteX120" fmla="*/ 0 w 4683674"/>
              <a:gd name="connsiteY120" fmla="*/ 4309345 h 456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4683674" h="4564048">
                <a:moveTo>
                  <a:pt x="0" y="0"/>
                </a:moveTo>
                <a:lnTo>
                  <a:pt x="4683674" y="0"/>
                </a:lnTo>
                <a:lnTo>
                  <a:pt x="4683674" y="4379420"/>
                </a:lnTo>
                <a:lnTo>
                  <a:pt x="4673671" y="4378840"/>
                </a:lnTo>
                <a:lnTo>
                  <a:pt x="4668303" y="4382142"/>
                </a:lnTo>
                <a:lnTo>
                  <a:pt x="4660562" y="4374448"/>
                </a:lnTo>
                <a:cubicBezTo>
                  <a:pt x="4656355" y="4371442"/>
                  <a:pt x="4651457" y="4369784"/>
                  <a:pt x="4645215" y="4371375"/>
                </a:cubicBezTo>
                <a:cubicBezTo>
                  <a:pt x="4609044" y="4396149"/>
                  <a:pt x="4641746" y="4356730"/>
                  <a:pt x="4579761" y="4375210"/>
                </a:cubicBezTo>
                <a:cubicBezTo>
                  <a:pt x="4577006" y="4378689"/>
                  <a:pt x="4568410" y="4377372"/>
                  <a:pt x="4568074" y="4373416"/>
                </a:cubicBezTo>
                <a:cubicBezTo>
                  <a:pt x="4564387" y="4375383"/>
                  <a:pt x="4556922" y="4384553"/>
                  <a:pt x="4554149" y="4378650"/>
                </a:cubicBezTo>
                <a:cubicBezTo>
                  <a:pt x="4543884" y="4380267"/>
                  <a:pt x="4533963" y="4382948"/>
                  <a:pt x="4524620" y="4386604"/>
                </a:cubicBezTo>
                <a:lnTo>
                  <a:pt x="4505841" y="4396541"/>
                </a:lnTo>
                <a:lnTo>
                  <a:pt x="4500482" y="4392332"/>
                </a:lnTo>
                <a:cubicBezTo>
                  <a:pt x="4496952" y="4390347"/>
                  <a:pt x="4493026" y="4389414"/>
                  <a:pt x="4488387" y="4390994"/>
                </a:cubicBezTo>
                <a:cubicBezTo>
                  <a:pt x="4463053" y="4411779"/>
                  <a:pt x="4484273" y="4380259"/>
                  <a:pt x="4438484" y="4397951"/>
                </a:cubicBezTo>
                <a:cubicBezTo>
                  <a:pt x="4436716" y="4400724"/>
                  <a:pt x="4429980" y="4400278"/>
                  <a:pt x="4429332" y="4397340"/>
                </a:cubicBezTo>
                <a:cubicBezTo>
                  <a:pt x="4426691" y="4399042"/>
                  <a:pt x="4421867" y="4406365"/>
                  <a:pt x="4419149" y="4402124"/>
                </a:cubicBezTo>
                <a:cubicBezTo>
                  <a:pt x="4407558" y="4407723"/>
                  <a:pt x="4369788" y="4425642"/>
                  <a:pt x="4359785" y="4430931"/>
                </a:cubicBezTo>
                <a:lnTo>
                  <a:pt x="4359139" y="4433856"/>
                </a:lnTo>
                <a:cubicBezTo>
                  <a:pt x="4355940" y="4434724"/>
                  <a:pt x="4344487" y="4434858"/>
                  <a:pt x="4340592" y="4436136"/>
                </a:cubicBezTo>
                <a:lnTo>
                  <a:pt x="4335770" y="4441526"/>
                </a:lnTo>
                <a:lnTo>
                  <a:pt x="4326252" y="4443308"/>
                </a:lnTo>
                <a:lnTo>
                  <a:pt x="4257540" y="4463117"/>
                </a:lnTo>
                <a:lnTo>
                  <a:pt x="4245512" y="4464119"/>
                </a:lnTo>
                <a:cubicBezTo>
                  <a:pt x="4240161" y="4466068"/>
                  <a:pt x="4236009" y="4469767"/>
                  <a:pt x="4233621" y="4476195"/>
                </a:cubicBezTo>
                <a:cubicBezTo>
                  <a:pt x="4223883" y="4479012"/>
                  <a:pt x="4196741" y="4479467"/>
                  <a:pt x="4187084" y="4481018"/>
                </a:cubicBezTo>
                <a:lnTo>
                  <a:pt x="4171513" y="4482231"/>
                </a:lnTo>
                <a:lnTo>
                  <a:pt x="4164564" y="4483140"/>
                </a:lnTo>
                <a:lnTo>
                  <a:pt x="4165685" y="4488934"/>
                </a:lnTo>
                <a:lnTo>
                  <a:pt x="4147125" y="4493318"/>
                </a:lnTo>
                <a:cubicBezTo>
                  <a:pt x="4141442" y="4496732"/>
                  <a:pt x="4133773" y="4503479"/>
                  <a:pt x="4125154" y="4510572"/>
                </a:cubicBezTo>
                <a:lnTo>
                  <a:pt x="4106103" y="4523887"/>
                </a:lnTo>
                <a:lnTo>
                  <a:pt x="4091879" y="4524368"/>
                </a:lnTo>
                <a:cubicBezTo>
                  <a:pt x="4070874" y="4526861"/>
                  <a:pt x="4038349" y="4531592"/>
                  <a:pt x="4024147" y="4533649"/>
                </a:cubicBezTo>
                <a:cubicBezTo>
                  <a:pt x="4020340" y="4537148"/>
                  <a:pt x="4013205" y="4536000"/>
                  <a:pt x="4006667" y="4536715"/>
                </a:cubicBezTo>
                <a:cubicBezTo>
                  <a:pt x="4000081" y="4539985"/>
                  <a:pt x="3969515" y="4540224"/>
                  <a:pt x="3960069" y="4538590"/>
                </a:cubicBezTo>
                <a:lnTo>
                  <a:pt x="3852451" y="4542685"/>
                </a:lnTo>
                <a:lnTo>
                  <a:pt x="3850255" y="4545236"/>
                </a:lnTo>
                <a:lnTo>
                  <a:pt x="3841400" y="4545965"/>
                </a:lnTo>
                <a:lnTo>
                  <a:pt x="3839247" y="4546615"/>
                </a:lnTo>
                <a:cubicBezTo>
                  <a:pt x="3835142" y="4547869"/>
                  <a:pt x="3831033" y="4549038"/>
                  <a:pt x="3826700" y="4549892"/>
                </a:cubicBezTo>
                <a:cubicBezTo>
                  <a:pt x="3823957" y="4539088"/>
                  <a:pt x="3789397" y="4555374"/>
                  <a:pt x="3794865" y="4545523"/>
                </a:cubicBezTo>
                <a:cubicBezTo>
                  <a:pt x="3770584" y="4548337"/>
                  <a:pt x="3782159" y="4538224"/>
                  <a:pt x="3759852" y="4549496"/>
                </a:cubicBezTo>
                <a:cubicBezTo>
                  <a:pt x="3715905" y="4546697"/>
                  <a:pt x="3692864" y="4558132"/>
                  <a:pt x="3653239" y="4549970"/>
                </a:cubicBezTo>
                <a:cubicBezTo>
                  <a:pt x="3660931" y="4554163"/>
                  <a:pt x="3567553" y="4553744"/>
                  <a:pt x="3554756" y="4552963"/>
                </a:cubicBezTo>
                <a:lnTo>
                  <a:pt x="3511343" y="4552282"/>
                </a:lnTo>
                <a:lnTo>
                  <a:pt x="3476178" y="4551540"/>
                </a:lnTo>
                <a:lnTo>
                  <a:pt x="3477650" y="4558467"/>
                </a:lnTo>
                <a:cubicBezTo>
                  <a:pt x="3467355" y="4557922"/>
                  <a:pt x="3461066" y="4560277"/>
                  <a:pt x="3456605" y="4564048"/>
                </a:cubicBezTo>
                <a:lnTo>
                  <a:pt x="3428916" y="4551357"/>
                </a:lnTo>
                <a:lnTo>
                  <a:pt x="3413192" y="4551476"/>
                </a:lnTo>
                <a:lnTo>
                  <a:pt x="3385609" y="4555860"/>
                </a:lnTo>
                <a:lnTo>
                  <a:pt x="3376421" y="4557888"/>
                </a:lnTo>
                <a:lnTo>
                  <a:pt x="3307414" y="4543811"/>
                </a:lnTo>
                <a:lnTo>
                  <a:pt x="3300685" y="4538163"/>
                </a:lnTo>
                <a:cubicBezTo>
                  <a:pt x="3293468" y="4534686"/>
                  <a:pt x="3283196" y="4533076"/>
                  <a:pt x="3266080" y="4535707"/>
                </a:cubicBezTo>
                <a:lnTo>
                  <a:pt x="3262145" y="4537206"/>
                </a:lnTo>
                <a:lnTo>
                  <a:pt x="3233468" y="4528559"/>
                </a:lnTo>
                <a:cubicBezTo>
                  <a:pt x="3224213" y="4524624"/>
                  <a:pt x="3125184" y="4519671"/>
                  <a:pt x="3118476" y="4513311"/>
                </a:cubicBezTo>
                <a:cubicBezTo>
                  <a:pt x="3010039" y="4529055"/>
                  <a:pt x="3002573" y="4501116"/>
                  <a:pt x="2897364" y="4505308"/>
                </a:cubicBezTo>
                <a:cubicBezTo>
                  <a:pt x="2806245" y="4462735"/>
                  <a:pt x="2748772" y="4488666"/>
                  <a:pt x="2667093" y="4482464"/>
                </a:cubicBezTo>
                <a:cubicBezTo>
                  <a:pt x="2589297" y="4478101"/>
                  <a:pt x="2553275" y="4491877"/>
                  <a:pt x="2448752" y="4491308"/>
                </a:cubicBezTo>
                <a:cubicBezTo>
                  <a:pt x="2338005" y="4482023"/>
                  <a:pt x="2176624" y="4486957"/>
                  <a:pt x="2052050" y="4466857"/>
                </a:cubicBezTo>
                <a:cubicBezTo>
                  <a:pt x="1954172" y="4460387"/>
                  <a:pt x="1953833" y="4465171"/>
                  <a:pt x="1915952" y="4464669"/>
                </a:cubicBezTo>
                <a:cubicBezTo>
                  <a:pt x="1903354" y="4467427"/>
                  <a:pt x="1836826" y="4459363"/>
                  <a:pt x="1824767" y="4463841"/>
                </a:cubicBezTo>
                <a:lnTo>
                  <a:pt x="1818446" y="4466162"/>
                </a:lnTo>
                <a:lnTo>
                  <a:pt x="1792979" y="4467533"/>
                </a:lnTo>
                <a:lnTo>
                  <a:pt x="1786007" y="4477820"/>
                </a:lnTo>
                <a:lnTo>
                  <a:pt x="1700890" y="4486737"/>
                </a:lnTo>
                <a:cubicBezTo>
                  <a:pt x="1644305" y="4461695"/>
                  <a:pt x="1595991" y="4491570"/>
                  <a:pt x="1496036" y="4490777"/>
                </a:cubicBezTo>
                <a:cubicBezTo>
                  <a:pt x="1469547" y="4482126"/>
                  <a:pt x="1364133" y="4461070"/>
                  <a:pt x="1344435" y="4473538"/>
                </a:cubicBezTo>
                <a:lnTo>
                  <a:pt x="1328066" y="4473650"/>
                </a:lnTo>
                <a:lnTo>
                  <a:pt x="1307929" y="4472224"/>
                </a:lnTo>
                <a:cubicBezTo>
                  <a:pt x="1297296" y="4472938"/>
                  <a:pt x="1286253" y="4474917"/>
                  <a:pt x="1276712" y="4477775"/>
                </a:cubicBezTo>
                <a:lnTo>
                  <a:pt x="1259786" y="4486039"/>
                </a:lnTo>
                <a:lnTo>
                  <a:pt x="1254149" y="4485243"/>
                </a:lnTo>
                <a:lnTo>
                  <a:pt x="1253835" y="4482397"/>
                </a:lnTo>
                <a:cubicBezTo>
                  <a:pt x="1242111" y="4472542"/>
                  <a:pt x="1167700" y="4491972"/>
                  <a:pt x="1202349" y="4472878"/>
                </a:cubicBezTo>
                <a:cubicBezTo>
                  <a:pt x="1189242" y="4471823"/>
                  <a:pt x="1167161" y="4433285"/>
                  <a:pt x="1134209" y="4436320"/>
                </a:cubicBezTo>
                <a:cubicBezTo>
                  <a:pt x="1089697" y="4442366"/>
                  <a:pt x="1100423" y="4432039"/>
                  <a:pt x="1055333" y="4428602"/>
                </a:cubicBezTo>
                <a:cubicBezTo>
                  <a:pt x="1041136" y="4406270"/>
                  <a:pt x="1045585" y="4424774"/>
                  <a:pt x="1023656" y="4415806"/>
                </a:cubicBezTo>
                <a:cubicBezTo>
                  <a:pt x="1022285" y="4432773"/>
                  <a:pt x="999484" y="4400086"/>
                  <a:pt x="989393" y="4417111"/>
                </a:cubicBezTo>
                <a:cubicBezTo>
                  <a:pt x="985722" y="4414939"/>
                  <a:pt x="982483" y="4412299"/>
                  <a:pt x="979308" y="4409520"/>
                </a:cubicBezTo>
                <a:lnTo>
                  <a:pt x="977641" y="4408074"/>
                </a:lnTo>
                <a:lnTo>
                  <a:pt x="969438" y="4405286"/>
                </a:lnTo>
                <a:lnTo>
                  <a:pt x="969029" y="4400748"/>
                </a:lnTo>
                <a:lnTo>
                  <a:pt x="958049" y="4393863"/>
                </a:lnTo>
                <a:cubicBezTo>
                  <a:pt x="953642" y="4391864"/>
                  <a:pt x="948557" y="4390392"/>
                  <a:pt x="942423" y="4389778"/>
                </a:cubicBezTo>
                <a:cubicBezTo>
                  <a:pt x="918991" y="4394276"/>
                  <a:pt x="895417" y="4368106"/>
                  <a:pt x="866111" y="4374574"/>
                </a:cubicBezTo>
                <a:cubicBezTo>
                  <a:pt x="855715" y="4375510"/>
                  <a:pt x="825849" y="4369575"/>
                  <a:pt x="821619" y="4363075"/>
                </a:cubicBezTo>
                <a:cubicBezTo>
                  <a:pt x="815684" y="4360729"/>
                  <a:pt x="807891" y="4361298"/>
                  <a:pt x="806545" y="4354932"/>
                </a:cubicBezTo>
                <a:cubicBezTo>
                  <a:pt x="803633" y="4347030"/>
                  <a:pt x="778973" y="4353793"/>
                  <a:pt x="784265" y="4346098"/>
                </a:cubicBezTo>
                <a:cubicBezTo>
                  <a:pt x="766827" y="4350629"/>
                  <a:pt x="758410" y="4333644"/>
                  <a:pt x="746361" y="4327585"/>
                </a:cubicBezTo>
                <a:cubicBezTo>
                  <a:pt x="739295" y="4330130"/>
                  <a:pt x="732924" y="4326969"/>
                  <a:pt x="724833" y="4322280"/>
                </a:cubicBezTo>
                <a:lnTo>
                  <a:pt x="692229" y="4311453"/>
                </a:lnTo>
                <a:lnTo>
                  <a:pt x="682738" y="4309627"/>
                </a:lnTo>
                <a:lnTo>
                  <a:pt x="678921" y="4309083"/>
                </a:lnTo>
                <a:lnTo>
                  <a:pt x="646295" y="4309501"/>
                </a:lnTo>
                <a:cubicBezTo>
                  <a:pt x="645816" y="4308195"/>
                  <a:pt x="645067" y="4306921"/>
                  <a:pt x="644071" y="4305725"/>
                </a:cubicBezTo>
                <a:lnTo>
                  <a:pt x="634976" y="4300573"/>
                </a:lnTo>
                <a:lnTo>
                  <a:pt x="625763" y="4302811"/>
                </a:lnTo>
                <a:cubicBezTo>
                  <a:pt x="626730" y="4296354"/>
                  <a:pt x="615876" y="4301668"/>
                  <a:pt x="607674" y="4301837"/>
                </a:cubicBezTo>
                <a:lnTo>
                  <a:pt x="602965" y="4300327"/>
                </a:lnTo>
                <a:lnTo>
                  <a:pt x="586229" y="4312031"/>
                </a:lnTo>
                <a:cubicBezTo>
                  <a:pt x="576553" y="4312302"/>
                  <a:pt x="566131" y="4302031"/>
                  <a:pt x="557275" y="4301289"/>
                </a:cubicBezTo>
                <a:lnTo>
                  <a:pt x="526163" y="4297470"/>
                </a:lnTo>
                <a:lnTo>
                  <a:pt x="516631" y="4299761"/>
                </a:lnTo>
                <a:cubicBezTo>
                  <a:pt x="495873" y="4300309"/>
                  <a:pt x="474152" y="4298655"/>
                  <a:pt x="459412" y="4306052"/>
                </a:cubicBezTo>
                <a:cubicBezTo>
                  <a:pt x="453422" y="4306923"/>
                  <a:pt x="446771" y="4299312"/>
                  <a:pt x="441733" y="4298450"/>
                </a:cubicBezTo>
                <a:lnTo>
                  <a:pt x="428280" y="4294479"/>
                </a:lnTo>
                <a:lnTo>
                  <a:pt x="425763" y="4290239"/>
                </a:lnTo>
                <a:lnTo>
                  <a:pt x="416825" y="4289525"/>
                </a:lnTo>
                <a:lnTo>
                  <a:pt x="414589" y="4288538"/>
                </a:lnTo>
                <a:cubicBezTo>
                  <a:pt x="410330" y="4286638"/>
                  <a:pt x="406074" y="4284884"/>
                  <a:pt x="401639" y="4283681"/>
                </a:cubicBezTo>
                <a:cubicBezTo>
                  <a:pt x="400291" y="4302346"/>
                  <a:pt x="363682" y="4276528"/>
                  <a:pt x="370415" y="4293067"/>
                </a:cubicBezTo>
                <a:cubicBezTo>
                  <a:pt x="345802" y="4289707"/>
                  <a:pt x="358667" y="4306330"/>
                  <a:pt x="334938" y="4288364"/>
                </a:cubicBezTo>
                <a:cubicBezTo>
                  <a:pt x="291417" y="4295790"/>
                  <a:pt x="273753" y="4302034"/>
                  <a:pt x="235237" y="4295882"/>
                </a:cubicBezTo>
                <a:cubicBezTo>
                  <a:pt x="199669" y="4294212"/>
                  <a:pt x="155293" y="4277040"/>
                  <a:pt x="121525" y="4278339"/>
                </a:cubicBezTo>
                <a:cubicBezTo>
                  <a:pt x="70380" y="4279224"/>
                  <a:pt x="48578" y="4324896"/>
                  <a:pt x="32621" y="4303674"/>
                </a:cubicBezTo>
                <a:cubicBezTo>
                  <a:pt x="20541" y="4306410"/>
                  <a:pt x="11582" y="4308037"/>
                  <a:pt x="3115" y="4309103"/>
                </a:cubicBezTo>
                <a:lnTo>
                  <a:pt x="0" y="4309345"/>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Rubrik 7">
            <a:extLst>
              <a:ext uri="{FF2B5EF4-FFF2-40B4-BE49-F238E27FC236}">
                <a16:creationId xmlns:a16="http://schemas.microsoft.com/office/drawing/2014/main" id="{B8285A38-21DF-FA87-2504-743FAB885697}"/>
              </a:ext>
            </a:extLst>
          </p:cNvPr>
          <p:cNvSpPr>
            <a:spLocks noGrp="1"/>
          </p:cNvSpPr>
          <p:nvPr>
            <p:ph type="title"/>
          </p:nvPr>
        </p:nvSpPr>
        <p:spPr>
          <a:xfrm>
            <a:off x="1136950" y="1876567"/>
            <a:ext cx="3696708" cy="3104866"/>
          </a:xfrm>
        </p:spPr>
        <p:txBody>
          <a:bodyPr anchor="ctr">
            <a:normAutofit/>
          </a:bodyPr>
          <a:lstStyle/>
          <a:p>
            <a:pPr algn="ctr"/>
            <a:r>
              <a:rPr lang="sv-SE" sz="3400" b="1">
                <a:solidFill>
                  <a:schemeClr val="tx1">
                    <a:lumMod val="85000"/>
                    <a:lumOff val="15000"/>
                  </a:schemeClr>
                </a:solidFill>
              </a:rPr>
              <a:t>Produktinformation</a:t>
            </a:r>
            <a:br>
              <a:rPr lang="sv-SE" sz="3400" b="1">
                <a:solidFill>
                  <a:schemeClr val="tx1">
                    <a:lumMod val="85000"/>
                    <a:lumOff val="15000"/>
                  </a:schemeClr>
                </a:solidFill>
              </a:rPr>
            </a:br>
            <a:r>
              <a:rPr lang="sv-SE" sz="2400">
                <a:solidFill>
                  <a:schemeClr val="tx1">
                    <a:lumMod val="85000"/>
                    <a:lumOff val="15000"/>
                  </a:schemeClr>
                </a:solidFill>
              </a:rPr>
              <a:t>Insulinpumpar och sensorsystem VF2023-00039</a:t>
            </a:r>
            <a:br>
              <a:rPr lang="sv-SE" sz="3600" b="1">
                <a:solidFill>
                  <a:schemeClr val="tx1">
                    <a:lumMod val="85000"/>
                    <a:lumOff val="15000"/>
                  </a:schemeClr>
                </a:solidFill>
              </a:rPr>
            </a:br>
            <a:endParaRPr lang="sv-SE" sz="3400" b="1">
              <a:solidFill>
                <a:schemeClr val="tx1">
                  <a:lumMod val="85000"/>
                  <a:lumOff val="15000"/>
                </a:schemeClr>
              </a:solidFill>
            </a:endParaRPr>
          </a:p>
        </p:txBody>
      </p:sp>
      <p:sp>
        <p:nvSpPr>
          <p:cNvPr id="20" name="Rectangle 6">
            <a:extLst>
              <a:ext uri="{FF2B5EF4-FFF2-40B4-BE49-F238E27FC236}">
                <a16:creationId xmlns:a16="http://schemas.microsoft.com/office/drawing/2014/main" id="{0AC3A952-2574-44E9-9C98-DBC27EE141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7836" y="964940"/>
            <a:ext cx="1348547" cy="40780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cubicBezTo>
                  <a:pt x="781874" y="4129"/>
                  <a:pt x="1607589" y="24681"/>
                  <a:pt x="2170127" y="33245"/>
                </a:cubicBezTo>
                <a:cubicBezTo>
                  <a:pt x="2169852" y="63908"/>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35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latshållare för innehåll 5">
            <a:extLst>
              <a:ext uri="{FF2B5EF4-FFF2-40B4-BE49-F238E27FC236}">
                <a16:creationId xmlns:a16="http://schemas.microsoft.com/office/drawing/2014/main" id="{355E7A77-7FF3-EBCB-7BCB-B17AB9E47044}"/>
              </a:ext>
            </a:extLst>
          </p:cNvPr>
          <p:cNvSpPr>
            <a:spLocks noGrp="1"/>
          </p:cNvSpPr>
          <p:nvPr>
            <p:ph idx="1"/>
          </p:nvPr>
        </p:nvSpPr>
        <p:spPr>
          <a:xfrm>
            <a:off x="6074795" y="1168843"/>
            <a:ext cx="5146913" cy="4564048"/>
          </a:xfrm>
        </p:spPr>
        <p:txBody>
          <a:bodyPr anchor="ctr">
            <a:normAutofit/>
          </a:bodyPr>
          <a:lstStyle/>
          <a:p>
            <a:pPr marL="0" indent="0">
              <a:buNone/>
            </a:pPr>
            <a:endParaRPr lang="sv-SE" sz="2000">
              <a:solidFill>
                <a:schemeClr val="tx1">
                  <a:lumMod val="85000"/>
                  <a:lumOff val="15000"/>
                </a:schemeClr>
              </a:solidFill>
            </a:endParaRPr>
          </a:p>
          <a:p>
            <a:pPr marL="0" indent="0">
              <a:buNone/>
            </a:pPr>
            <a:r>
              <a:rPr lang="sv-SE" err="1">
                <a:solidFill>
                  <a:schemeClr val="tx1">
                    <a:lumMod val="85000"/>
                    <a:lumOff val="15000"/>
                  </a:schemeClr>
                </a:solidFill>
              </a:rPr>
              <a:t>Omnipod</a:t>
            </a:r>
            <a:r>
              <a:rPr lang="sv-SE">
                <a:solidFill>
                  <a:schemeClr val="tx1">
                    <a:lumMod val="85000"/>
                    <a:lumOff val="15000"/>
                  </a:schemeClr>
                </a:solidFill>
              </a:rPr>
              <a:t> 5 på avtal </a:t>
            </a:r>
            <a:r>
              <a:rPr lang="sv-SE" err="1">
                <a:solidFill>
                  <a:schemeClr val="tx1">
                    <a:lumMod val="85000"/>
                    <a:lumOff val="15000"/>
                  </a:schemeClr>
                </a:solidFill>
              </a:rPr>
              <a:t>fr.o.m</a:t>
            </a:r>
            <a:r>
              <a:rPr lang="sv-SE">
                <a:solidFill>
                  <a:schemeClr val="tx1">
                    <a:lumMod val="85000"/>
                    <a:lumOff val="15000"/>
                  </a:schemeClr>
                </a:solidFill>
              </a:rPr>
              <a:t> 2025-01-01</a:t>
            </a:r>
          </a:p>
          <a:p>
            <a:r>
              <a:rPr lang="sv-SE">
                <a:solidFill>
                  <a:schemeClr val="tx1">
                    <a:lumMod val="85000"/>
                    <a:lumOff val="15000"/>
                  </a:schemeClr>
                </a:solidFill>
              </a:rPr>
              <a:t>Det första slanglösa HYBRID CLOSED LOOP-systemet för personer med typ 1-diabetes.</a:t>
            </a:r>
          </a:p>
          <a:p>
            <a:r>
              <a:rPr lang="sv-SE">
                <a:solidFill>
                  <a:schemeClr val="tx1">
                    <a:lumMod val="85000"/>
                    <a:lumOff val="15000"/>
                  </a:schemeClr>
                </a:solidFill>
              </a:rPr>
              <a:t>Kan användas från 2 års ålder.</a:t>
            </a:r>
          </a:p>
          <a:p>
            <a:r>
              <a:rPr lang="sv-SE">
                <a:solidFill>
                  <a:schemeClr val="tx1">
                    <a:lumMod val="85000"/>
                    <a:lumOff val="15000"/>
                  </a:schemeClr>
                </a:solidFill>
              </a:rPr>
              <a:t>Nordic </a:t>
            </a:r>
            <a:r>
              <a:rPr lang="sv-SE" err="1">
                <a:solidFill>
                  <a:schemeClr val="tx1">
                    <a:lumMod val="85000"/>
                    <a:lumOff val="15000"/>
                  </a:schemeClr>
                </a:solidFill>
              </a:rPr>
              <a:t>InfuCare</a:t>
            </a:r>
            <a:r>
              <a:rPr lang="sv-SE">
                <a:solidFill>
                  <a:schemeClr val="tx1">
                    <a:lumMod val="85000"/>
                    <a:lumOff val="15000"/>
                  </a:schemeClr>
                </a:solidFill>
              </a:rPr>
              <a:t> AB</a:t>
            </a:r>
          </a:p>
          <a:p>
            <a:pPr marL="0" indent="0">
              <a:buNone/>
            </a:pPr>
            <a:endParaRPr lang="sv-SE" sz="2000">
              <a:solidFill>
                <a:schemeClr val="tx1">
                  <a:lumMod val="85000"/>
                  <a:lumOff val="15000"/>
                </a:schemeClr>
              </a:solidFill>
            </a:endParaRPr>
          </a:p>
        </p:txBody>
      </p:sp>
      <p:graphicFrame>
        <p:nvGraphicFramePr>
          <p:cNvPr id="4" name="Tabell 3"/>
          <p:cNvGraphicFramePr>
            <a:graphicFrameLocks noGrp="1"/>
          </p:cNvGraphicFramePr>
          <p:nvPr>
            <p:extLst>
              <p:ext uri="{D42A27DB-BD31-4B8C-83A1-F6EECF244321}">
                <p14:modId xmlns:p14="http://schemas.microsoft.com/office/powerpoint/2010/main" val="4141163771"/>
              </p:ext>
            </p:extLst>
          </p:nvPr>
        </p:nvGraphicFramePr>
        <p:xfrm>
          <a:off x="1379349" y="7102873"/>
          <a:ext cx="759287" cy="640080"/>
        </p:xfrm>
        <a:graphic>
          <a:graphicData uri="http://schemas.openxmlformats.org/drawingml/2006/table">
            <a:tbl>
              <a:tblPr/>
              <a:tblGrid>
                <a:gridCol w="208280">
                  <a:extLst>
                    <a:ext uri="{9D8B030D-6E8A-4147-A177-3AD203B41FA5}">
                      <a16:colId xmlns:a16="http://schemas.microsoft.com/office/drawing/2014/main" val="20000"/>
                    </a:ext>
                  </a:extLst>
                </a:gridCol>
                <a:gridCol w="551007">
                  <a:extLst>
                    <a:ext uri="{9D8B030D-6E8A-4147-A177-3AD203B41FA5}">
                      <a16:colId xmlns:a16="http://schemas.microsoft.com/office/drawing/2014/main" val="20001"/>
                    </a:ext>
                  </a:extLst>
                </a:gridCol>
              </a:tblGrid>
              <a:tr h="429303">
                <a:tc>
                  <a:txBody>
                    <a:bodyPr/>
                    <a:lstStyle/>
                    <a:p>
                      <a:br>
                        <a:rPr lang="sv-SE"/>
                      </a:br>
                      <a:endParaRPr lang="sv-SE"/>
                    </a:p>
                  </a:txBody>
                  <a:tcPr>
                    <a:lnL>
                      <a:noFill/>
                    </a:lnL>
                    <a:lnR>
                      <a:noFill/>
                    </a:lnR>
                    <a:lnT>
                      <a:noFill/>
                    </a:lnT>
                    <a:lnB>
                      <a:noFill/>
                    </a:lnB>
                    <a:solidFill>
                      <a:srgbClr val="CCFFFF"/>
                    </a:solidFill>
                  </a:tcPr>
                </a:tc>
                <a:tc>
                  <a:txBody>
                    <a:bodyPr/>
                    <a:lstStyle/>
                    <a:p>
                      <a:endParaRPr lang="sv-SE"/>
                    </a:p>
                  </a:txBody>
                  <a:tcPr>
                    <a:lnL>
                      <a:noFill/>
                    </a:lnL>
                    <a:lnR>
                      <a:noFill/>
                    </a:lnR>
                    <a:lnT>
                      <a:noFill/>
                    </a:lnT>
                    <a:lnB>
                      <a:noFill/>
                    </a:lnB>
                    <a:solidFill>
                      <a:srgbClr val="CCFFFF"/>
                    </a:solidFill>
                  </a:tcPr>
                </a:tc>
                <a:extLst>
                  <a:ext uri="{0D108BD9-81ED-4DB2-BD59-A6C34878D82A}">
                    <a16:rowId xmlns:a16="http://schemas.microsoft.com/office/drawing/2014/main" val="10000"/>
                  </a:ext>
                </a:extLst>
              </a:tr>
            </a:tbl>
          </a:graphicData>
        </a:graphic>
      </p:graphicFrame>
      <p:pic>
        <p:nvPicPr>
          <p:cNvPr id="3" name="Bildobjekt 2">
            <a:extLst>
              <a:ext uri="{FF2B5EF4-FFF2-40B4-BE49-F238E27FC236}">
                <a16:creationId xmlns:a16="http://schemas.microsoft.com/office/drawing/2014/main" id="{413B5D82-4FB8-332D-B209-3FE5B71046E9}"/>
              </a:ext>
            </a:extLst>
          </p:cNvPr>
          <p:cNvPicPr>
            <a:picLocks noChangeAspect="1"/>
          </p:cNvPicPr>
          <p:nvPr/>
        </p:nvPicPr>
        <p:blipFill>
          <a:blip r:embed="rId2"/>
          <a:stretch>
            <a:fillRect/>
          </a:stretch>
        </p:blipFill>
        <p:spPr>
          <a:xfrm>
            <a:off x="9191453" y="5938801"/>
            <a:ext cx="2457793" cy="523948"/>
          </a:xfrm>
          <a:prstGeom prst="rect">
            <a:avLst/>
          </a:prstGeom>
        </p:spPr>
      </p:pic>
    </p:spTree>
    <p:extLst>
      <p:ext uri="{BB962C8B-B14F-4D97-AF65-F5344CB8AC3E}">
        <p14:creationId xmlns:p14="http://schemas.microsoft.com/office/powerpoint/2010/main" val="1866398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7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515456E-B1B1-48C1-8164-7E567F5D4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5ACE1903-CB02-4CD2-9D19-41ECD819D4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1168842"/>
            <a:ext cx="4683674" cy="4564048"/>
          </a:xfrm>
          <a:custGeom>
            <a:avLst/>
            <a:gdLst>
              <a:gd name="connsiteX0" fmla="*/ 0 w 4683674"/>
              <a:gd name="connsiteY0" fmla="*/ 0 h 4564048"/>
              <a:gd name="connsiteX1" fmla="*/ 4683674 w 4683674"/>
              <a:gd name="connsiteY1" fmla="*/ 0 h 4564048"/>
              <a:gd name="connsiteX2" fmla="*/ 4683674 w 4683674"/>
              <a:gd name="connsiteY2" fmla="*/ 4379420 h 4564048"/>
              <a:gd name="connsiteX3" fmla="*/ 4673671 w 4683674"/>
              <a:gd name="connsiteY3" fmla="*/ 4378840 h 4564048"/>
              <a:gd name="connsiteX4" fmla="*/ 4668303 w 4683674"/>
              <a:gd name="connsiteY4" fmla="*/ 4382142 h 4564048"/>
              <a:gd name="connsiteX5" fmla="*/ 4660562 w 4683674"/>
              <a:gd name="connsiteY5" fmla="*/ 4374448 h 4564048"/>
              <a:gd name="connsiteX6" fmla="*/ 4645215 w 4683674"/>
              <a:gd name="connsiteY6" fmla="*/ 4371375 h 4564048"/>
              <a:gd name="connsiteX7" fmla="*/ 4579761 w 4683674"/>
              <a:gd name="connsiteY7" fmla="*/ 4375210 h 4564048"/>
              <a:gd name="connsiteX8" fmla="*/ 4568074 w 4683674"/>
              <a:gd name="connsiteY8" fmla="*/ 4373416 h 4564048"/>
              <a:gd name="connsiteX9" fmla="*/ 4554149 w 4683674"/>
              <a:gd name="connsiteY9" fmla="*/ 4378650 h 4564048"/>
              <a:gd name="connsiteX10" fmla="*/ 4524620 w 4683674"/>
              <a:gd name="connsiteY10" fmla="*/ 4386604 h 4564048"/>
              <a:gd name="connsiteX11" fmla="*/ 4505841 w 4683674"/>
              <a:gd name="connsiteY11" fmla="*/ 4396541 h 4564048"/>
              <a:gd name="connsiteX12" fmla="*/ 4500482 w 4683674"/>
              <a:gd name="connsiteY12" fmla="*/ 4392332 h 4564048"/>
              <a:gd name="connsiteX13" fmla="*/ 4488387 w 4683674"/>
              <a:gd name="connsiteY13" fmla="*/ 4390994 h 4564048"/>
              <a:gd name="connsiteX14" fmla="*/ 4438484 w 4683674"/>
              <a:gd name="connsiteY14" fmla="*/ 4397951 h 4564048"/>
              <a:gd name="connsiteX15" fmla="*/ 4429332 w 4683674"/>
              <a:gd name="connsiteY15" fmla="*/ 4397340 h 4564048"/>
              <a:gd name="connsiteX16" fmla="*/ 4419149 w 4683674"/>
              <a:gd name="connsiteY16" fmla="*/ 4402124 h 4564048"/>
              <a:gd name="connsiteX17" fmla="*/ 4359785 w 4683674"/>
              <a:gd name="connsiteY17" fmla="*/ 4430931 h 4564048"/>
              <a:gd name="connsiteX18" fmla="*/ 4359139 w 4683674"/>
              <a:gd name="connsiteY18" fmla="*/ 4433856 h 4564048"/>
              <a:gd name="connsiteX19" fmla="*/ 4340592 w 4683674"/>
              <a:gd name="connsiteY19" fmla="*/ 4436136 h 4564048"/>
              <a:gd name="connsiteX20" fmla="*/ 4335770 w 4683674"/>
              <a:gd name="connsiteY20" fmla="*/ 4441526 h 4564048"/>
              <a:gd name="connsiteX21" fmla="*/ 4326252 w 4683674"/>
              <a:gd name="connsiteY21" fmla="*/ 4443308 h 4564048"/>
              <a:gd name="connsiteX22" fmla="*/ 4257540 w 4683674"/>
              <a:gd name="connsiteY22" fmla="*/ 4463117 h 4564048"/>
              <a:gd name="connsiteX23" fmla="*/ 4245512 w 4683674"/>
              <a:gd name="connsiteY23" fmla="*/ 4464119 h 4564048"/>
              <a:gd name="connsiteX24" fmla="*/ 4233621 w 4683674"/>
              <a:gd name="connsiteY24" fmla="*/ 4476195 h 4564048"/>
              <a:gd name="connsiteX25" fmla="*/ 4187084 w 4683674"/>
              <a:gd name="connsiteY25" fmla="*/ 4481018 h 4564048"/>
              <a:gd name="connsiteX26" fmla="*/ 4171513 w 4683674"/>
              <a:gd name="connsiteY26" fmla="*/ 4482231 h 4564048"/>
              <a:gd name="connsiteX27" fmla="*/ 4164564 w 4683674"/>
              <a:gd name="connsiteY27" fmla="*/ 4483140 h 4564048"/>
              <a:gd name="connsiteX28" fmla="*/ 4165685 w 4683674"/>
              <a:gd name="connsiteY28" fmla="*/ 4488934 h 4564048"/>
              <a:gd name="connsiteX29" fmla="*/ 4147125 w 4683674"/>
              <a:gd name="connsiteY29" fmla="*/ 4493318 h 4564048"/>
              <a:gd name="connsiteX30" fmla="*/ 4125154 w 4683674"/>
              <a:gd name="connsiteY30" fmla="*/ 4510572 h 4564048"/>
              <a:gd name="connsiteX31" fmla="*/ 4106103 w 4683674"/>
              <a:gd name="connsiteY31" fmla="*/ 4523887 h 4564048"/>
              <a:gd name="connsiteX32" fmla="*/ 4091879 w 4683674"/>
              <a:gd name="connsiteY32" fmla="*/ 4524368 h 4564048"/>
              <a:gd name="connsiteX33" fmla="*/ 4024147 w 4683674"/>
              <a:gd name="connsiteY33" fmla="*/ 4533649 h 4564048"/>
              <a:gd name="connsiteX34" fmla="*/ 4006667 w 4683674"/>
              <a:gd name="connsiteY34" fmla="*/ 4536715 h 4564048"/>
              <a:gd name="connsiteX35" fmla="*/ 3960069 w 4683674"/>
              <a:gd name="connsiteY35" fmla="*/ 4538590 h 4564048"/>
              <a:gd name="connsiteX36" fmla="*/ 3852451 w 4683674"/>
              <a:gd name="connsiteY36" fmla="*/ 4542685 h 4564048"/>
              <a:gd name="connsiteX37" fmla="*/ 3850255 w 4683674"/>
              <a:gd name="connsiteY37" fmla="*/ 4545236 h 4564048"/>
              <a:gd name="connsiteX38" fmla="*/ 3841400 w 4683674"/>
              <a:gd name="connsiteY38" fmla="*/ 4545965 h 4564048"/>
              <a:gd name="connsiteX39" fmla="*/ 3839247 w 4683674"/>
              <a:gd name="connsiteY39" fmla="*/ 4546615 h 4564048"/>
              <a:gd name="connsiteX40" fmla="*/ 3826700 w 4683674"/>
              <a:gd name="connsiteY40" fmla="*/ 4549892 h 4564048"/>
              <a:gd name="connsiteX41" fmla="*/ 3794865 w 4683674"/>
              <a:gd name="connsiteY41" fmla="*/ 4545523 h 4564048"/>
              <a:gd name="connsiteX42" fmla="*/ 3759852 w 4683674"/>
              <a:gd name="connsiteY42" fmla="*/ 4549496 h 4564048"/>
              <a:gd name="connsiteX43" fmla="*/ 3653239 w 4683674"/>
              <a:gd name="connsiteY43" fmla="*/ 4549970 h 4564048"/>
              <a:gd name="connsiteX44" fmla="*/ 3554756 w 4683674"/>
              <a:gd name="connsiteY44" fmla="*/ 4552963 h 4564048"/>
              <a:gd name="connsiteX45" fmla="*/ 3511343 w 4683674"/>
              <a:gd name="connsiteY45" fmla="*/ 4552282 h 4564048"/>
              <a:gd name="connsiteX46" fmla="*/ 3476178 w 4683674"/>
              <a:gd name="connsiteY46" fmla="*/ 4551540 h 4564048"/>
              <a:gd name="connsiteX47" fmla="*/ 3477650 w 4683674"/>
              <a:gd name="connsiteY47" fmla="*/ 4558467 h 4564048"/>
              <a:gd name="connsiteX48" fmla="*/ 3456605 w 4683674"/>
              <a:gd name="connsiteY48" fmla="*/ 4564048 h 4564048"/>
              <a:gd name="connsiteX49" fmla="*/ 3428916 w 4683674"/>
              <a:gd name="connsiteY49" fmla="*/ 4551357 h 4564048"/>
              <a:gd name="connsiteX50" fmla="*/ 3413192 w 4683674"/>
              <a:gd name="connsiteY50" fmla="*/ 4551476 h 4564048"/>
              <a:gd name="connsiteX51" fmla="*/ 3385609 w 4683674"/>
              <a:gd name="connsiteY51" fmla="*/ 4555860 h 4564048"/>
              <a:gd name="connsiteX52" fmla="*/ 3376421 w 4683674"/>
              <a:gd name="connsiteY52" fmla="*/ 4557888 h 4564048"/>
              <a:gd name="connsiteX53" fmla="*/ 3307414 w 4683674"/>
              <a:gd name="connsiteY53" fmla="*/ 4543811 h 4564048"/>
              <a:gd name="connsiteX54" fmla="*/ 3300685 w 4683674"/>
              <a:gd name="connsiteY54" fmla="*/ 4538163 h 4564048"/>
              <a:gd name="connsiteX55" fmla="*/ 3266080 w 4683674"/>
              <a:gd name="connsiteY55" fmla="*/ 4535707 h 4564048"/>
              <a:gd name="connsiteX56" fmla="*/ 3262145 w 4683674"/>
              <a:gd name="connsiteY56" fmla="*/ 4537206 h 4564048"/>
              <a:gd name="connsiteX57" fmla="*/ 3233468 w 4683674"/>
              <a:gd name="connsiteY57" fmla="*/ 4528559 h 4564048"/>
              <a:gd name="connsiteX58" fmla="*/ 3118476 w 4683674"/>
              <a:gd name="connsiteY58" fmla="*/ 4513311 h 4564048"/>
              <a:gd name="connsiteX59" fmla="*/ 2897364 w 4683674"/>
              <a:gd name="connsiteY59" fmla="*/ 4505308 h 4564048"/>
              <a:gd name="connsiteX60" fmla="*/ 2667093 w 4683674"/>
              <a:gd name="connsiteY60" fmla="*/ 4482464 h 4564048"/>
              <a:gd name="connsiteX61" fmla="*/ 2448752 w 4683674"/>
              <a:gd name="connsiteY61" fmla="*/ 4491308 h 4564048"/>
              <a:gd name="connsiteX62" fmla="*/ 2052050 w 4683674"/>
              <a:gd name="connsiteY62" fmla="*/ 4466857 h 4564048"/>
              <a:gd name="connsiteX63" fmla="*/ 1915952 w 4683674"/>
              <a:gd name="connsiteY63" fmla="*/ 4464669 h 4564048"/>
              <a:gd name="connsiteX64" fmla="*/ 1824767 w 4683674"/>
              <a:gd name="connsiteY64" fmla="*/ 4463841 h 4564048"/>
              <a:gd name="connsiteX65" fmla="*/ 1818446 w 4683674"/>
              <a:gd name="connsiteY65" fmla="*/ 4466162 h 4564048"/>
              <a:gd name="connsiteX66" fmla="*/ 1792979 w 4683674"/>
              <a:gd name="connsiteY66" fmla="*/ 4467533 h 4564048"/>
              <a:gd name="connsiteX67" fmla="*/ 1786007 w 4683674"/>
              <a:gd name="connsiteY67" fmla="*/ 4477820 h 4564048"/>
              <a:gd name="connsiteX68" fmla="*/ 1700890 w 4683674"/>
              <a:gd name="connsiteY68" fmla="*/ 4486737 h 4564048"/>
              <a:gd name="connsiteX69" fmla="*/ 1496036 w 4683674"/>
              <a:gd name="connsiteY69" fmla="*/ 4490777 h 4564048"/>
              <a:gd name="connsiteX70" fmla="*/ 1344435 w 4683674"/>
              <a:gd name="connsiteY70" fmla="*/ 4473538 h 4564048"/>
              <a:gd name="connsiteX71" fmla="*/ 1328066 w 4683674"/>
              <a:gd name="connsiteY71" fmla="*/ 4473650 h 4564048"/>
              <a:gd name="connsiteX72" fmla="*/ 1307929 w 4683674"/>
              <a:gd name="connsiteY72" fmla="*/ 4472224 h 4564048"/>
              <a:gd name="connsiteX73" fmla="*/ 1276712 w 4683674"/>
              <a:gd name="connsiteY73" fmla="*/ 4477775 h 4564048"/>
              <a:gd name="connsiteX74" fmla="*/ 1259786 w 4683674"/>
              <a:gd name="connsiteY74" fmla="*/ 4486039 h 4564048"/>
              <a:gd name="connsiteX75" fmla="*/ 1254149 w 4683674"/>
              <a:gd name="connsiteY75" fmla="*/ 4485243 h 4564048"/>
              <a:gd name="connsiteX76" fmla="*/ 1253835 w 4683674"/>
              <a:gd name="connsiteY76" fmla="*/ 4482397 h 4564048"/>
              <a:gd name="connsiteX77" fmla="*/ 1202349 w 4683674"/>
              <a:gd name="connsiteY77" fmla="*/ 4472878 h 4564048"/>
              <a:gd name="connsiteX78" fmla="*/ 1134209 w 4683674"/>
              <a:gd name="connsiteY78" fmla="*/ 4436320 h 4564048"/>
              <a:gd name="connsiteX79" fmla="*/ 1055333 w 4683674"/>
              <a:gd name="connsiteY79" fmla="*/ 4428602 h 4564048"/>
              <a:gd name="connsiteX80" fmla="*/ 1023656 w 4683674"/>
              <a:gd name="connsiteY80" fmla="*/ 4415806 h 4564048"/>
              <a:gd name="connsiteX81" fmla="*/ 989393 w 4683674"/>
              <a:gd name="connsiteY81" fmla="*/ 4417111 h 4564048"/>
              <a:gd name="connsiteX82" fmla="*/ 979308 w 4683674"/>
              <a:gd name="connsiteY82" fmla="*/ 4409520 h 4564048"/>
              <a:gd name="connsiteX83" fmla="*/ 977641 w 4683674"/>
              <a:gd name="connsiteY83" fmla="*/ 4408074 h 4564048"/>
              <a:gd name="connsiteX84" fmla="*/ 969438 w 4683674"/>
              <a:gd name="connsiteY84" fmla="*/ 4405286 h 4564048"/>
              <a:gd name="connsiteX85" fmla="*/ 969029 w 4683674"/>
              <a:gd name="connsiteY85" fmla="*/ 4400748 h 4564048"/>
              <a:gd name="connsiteX86" fmla="*/ 958049 w 4683674"/>
              <a:gd name="connsiteY86" fmla="*/ 4393863 h 4564048"/>
              <a:gd name="connsiteX87" fmla="*/ 942423 w 4683674"/>
              <a:gd name="connsiteY87" fmla="*/ 4389778 h 4564048"/>
              <a:gd name="connsiteX88" fmla="*/ 866111 w 4683674"/>
              <a:gd name="connsiteY88" fmla="*/ 4374574 h 4564048"/>
              <a:gd name="connsiteX89" fmla="*/ 821619 w 4683674"/>
              <a:gd name="connsiteY89" fmla="*/ 4363075 h 4564048"/>
              <a:gd name="connsiteX90" fmla="*/ 806545 w 4683674"/>
              <a:gd name="connsiteY90" fmla="*/ 4354932 h 4564048"/>
              <a:gd name="connsiteX91" fmla="*/ 784265 w 4683674"/>
              <a:gd name="connsiteY91" fmla="*/ 4346098 h 4564048"/>
              <a:gd name="connsiteX92" fmla="*/ 746361 w 4683674"/>
              <a:gd name="connsiteY92" fmla="*/ 4327585 h 4564048"/>
              <a:gd name="connsiteX93" fmla="*/ 724833 w 4683674"/>
              <a:gd name="connsiteY93" fmla="*/ 4322280 h 4564048"/>
              <a:gd name="connsiteX94" fmla="*/ 692229 w 4683674"/>
              <a:gd name="connsiteY94" fmla="*/ 4311453 h 4564048"/>
              <a:gd name="connsiteX95" fmla="*/ 682738 w 4683674"/>
              <a:gd name="connsiteY95" fmla="*/ 4309627 h 4564048"/>
              <a:gd name="connsiteX96" fmla="*/ 678921 w 4683674"/>
              <a:gd name="connsiteY96" fmla="*/ 4309083 h 4564048"/>
              <a:gd name="connsiteX97" fmla="*/ 646295 w 4683674"/>
              <a:gd name="connsiteY97" fmla="*/ 4309501 h 4564048"/>
              <a:gd name="connsiteX98" fmla="*/ 644071 w 4683674"/>
              <a:gd name="connsiteY98" fmla="*/ 4305725 h 4564048"/>
              <a:gd name="connsiteX99" fmla="*/ 634976 w 4683674"/>
              <a:gd name="connsiteY99" fmla="*/ 4300573 h 4564048"/>
              <a:gd name="connsiteX100" fmla="*/ 625763 w 4683674"/>
              <a:gd name="connsiteY100" fmla="*/ 4302811 h 4564048"/>
              <a:gd name="connsiteX101" fmla="*/ 607674 w 4683674"/>
              <a:gd name="connsiteY101" fmla="*/ 4301837 h 4564048"/>
              <a:gd name="connsiteX102" fmla="*/ 602965 w 4683674"/>
              <a:gd name="connsiteY102" fmla="*/ 4300327 h 4564048"/>
              <a:gd name="connsiteX103" fmla="*/ 586229 w 4683674"/>
              <a:gd name="connsiteY103" fmla="*/ 4312031 h 4564048"/>
              <a:gd name="connsiteX104" fmla="*/ 557275 w 4683674"/>
              <a:gd name="connsiteY104" fmla="*/ 4301289 h 4564048"/>
              <a:gd name="connsiteX105" fmla="*/ 526163 w 4683674"/>
              <a:gd name="connsiteY105" fmla="*/ 4297470 h 4564048"/>
              <a:gd name="connsiteX106" fmla="*/ 516631 w 4683674"/>
              <a:gd name="connsiteY106" fmla="*/ 4299761 h 4564048"/>
              <a:gd name="connsiteX107" fmla="*/ 459412 w 4683674"/>
              <a:gd name="connsiteY107" fmla="*/ 4306052 h 4564048"/>
              <a:gd name="connsiteX108" fmla="*/ 441733 w 4683674"/>
              <a:gd name="connsiteY108" fmla="*/ 4298450 h 4564048"/>
              <a:gd name="connsiteX109" fmla="*/ 428280 w 4683674"/>
              <a:gd name="connsiteY109" fmla="*/ 4294479 h 4564048"/>
              <a:gd name="connsiteX110" fmla="*/ 425763 w 4683674"/>
              <a:gd name="connsiteY110" fmla="*/ 4290239 h 4564048"/>
              <a:gd name="connsiteX111" fmla="*/ 416825 w 4683674"/>
              <a:gd name="connsiteY111" fmla="*/ 4289525 h 4564048"/>
              <a:gd name="connsiteX112" fmla="*/ 414589 w 4683674"/>
              <a:gd name="connsiteY112" fmla="*/ 4288538 h 4564048"/>
              <a:gd name="connsiteX113" fmla="*/ 401639 w 4683674"/>
              <a:gd name="connsiteY113" fmla="*/ 4283681 h 4564048"/>
              <a:gd name="connsiteX114" fmla="*/ 370415 w 4683674"/>
              <a:gd name="connsiteY114" fmla="*/ 4293067 h 4564048"/>
              <a:gd name="connsiteX115" fmla="*/ 334938 w 4683674"/>
              <a:gd name="connsiteY115" fmla="*/ 4288364 h 4564048"/>
              <a:gd name="connsiteX116" fmla="*/ 235237 w 4683674"/>
              <a:gd name="connsiteY116" fmla="*/ 4295882 h 4564048"/>
              <a:gd name="connsiteX117" fmla="*/ 121525 w 4683674"/>
              <a:gd name="connsiteY117" fmla="*/ 4278339 h 4564048"/>
              <a:gd name="connsiteX118" fmla="*/ 32621 w 4683674"/>
              <a:gd name="connsiteY118" fmla="*/ 4303674 h 4564048"/>
              <a:gd name="connsiteX119" fmla="*/ 3115 w 4683674"/>
              <a:gd name="connsiteY119" fmla="*/ 4309103 h 4564048"/>
              <a:gd name="connsiteX120" fmla="*/ 0 w 4683674"/>
              <a:gd name="connsiteY120" fmla="*/ 4309345 h 456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4683674" h="4564048">
                <a:moveTo>
                  <a:pt x="0" y="0"/>
                </a:moveTo>
                <a:lnTo>
                  <a:pt x="4683674" y="0"/>
                </a:lnTo>
                <a:lnTo>
                  <a:pt x="4683674" y="4379420"/>
                </a:lnTo>
                <a:lnTo>
                  <a:pt x="4673671" y="4378840"/>
                </a:lnTo>
                <a:lnTo>
                  <a:pt x="4668303" y="4382142"/>
                </a:lnTo>
                <a:lnTo>
                  <a:pt x="4660562" y="4374448"/>
                </a:lnTo>
                <a:cubicBezTo>
                  <a:pt x="4656355" y="4371442"/>
                  <a:pt x="4651457" y="4369784"/>
                  <a:pt x="4645215" y="4371375"/>
                </a:cubicBezTo>
                <a:cubicBezTo>
                  <a:pt x="4609044" y="4396149"/>
                  <a:pt x="4641746" y="4356730"/>
                  <a:pt x="4579761" y="4375210"/>
                </a:cubicBezTo>
                <a:cubicBezTo>
                  <a:pt x="4577006" y="4378689"/>
                  <a:pt x="4568410" y="4377372"/>
                  <a:pt x="4568074" y="4373416"/>
                </a:cubicBezTo>
                <a:cubicBezTo>
                  <a:pt x="4564387" y="4375383"/>
                  <a:pt x="4556922" y="4384553"/>
                  <a:pt x="4554149" y="4378650"/>
                </a:cubicBezTo>
                <a:cubicBezTo>
                  <a:pt x="4543884" y="4380267"/>
                  <a:pt x="4533963" y="4382948"/>
                  <a:pt x="4524620" y="4386604"/>
                </a:cubicBezTo>
                <a:lnTo>
                  <a:pt x="4505841" y="4396541"/>
                </a:lnTo>
                <a:lnTo>
                  <a:pt x="4500482" y="4392332"/>
                </a:lnTo>
                <a:cubicBezTo>
                  <a:pt x="4496952" y="4390347"/>
                  <a:pt x="4493026" y="4389414"/>
                  <a:pt x="4488387" y="4390994"/>
                </a:cubicBezTo>
                <a:cubicBezTo>
                  <a:pt x="4463053" y="4411779"/>
                  <a:pt x="4484273" y="4380259"/>
                  <a:pt x="4438484" y="4397951"/>
                </a:cubicBezTo>
                <a:cubicBezTo>
                  <a:pt x="4436716" y="4400724"/>
                  <a:pt x="4429980" y="4400278"/>
                  <a:pt x="4429332" y="4397340"/>
                </a:cubicBezTo>
                <a:cubicBezTo>
                  <a:pt x="4426691" y="4399042"/>
                  <a:pt x="4421867" y="4406365"/>
                  <a:pt x="4419149" y="4402124"/>
                </a:cubicBezTo>
                <a:cubicBezTo>
                  <a:pt x="4407558" y="4407723"/>
                  <a:pt x="4369788" y="4425642"/>
                  <a:pt x="4359785" y="4430931"/>
                </a:cubicBezTo>
                <a:lnTo>
                  <a:pt x="4359139" y="4433856"/>
                </a:lnTo>
                <a:cubicBezTo>
                  <a:pt x="4355940" y="4434724"/>
                  <a:pt x="4344487" y="4434858"/>
                  <a:pt x="4340592" y="4436136"/>
                </a:cubicBezTo>
                <a:lnTo>
                  <a:pt x="4335770" y="4441526"/>
                </a:lnTo>
                <a:lnTo>
                  <a:pt x="4326252" y="4443308"/>
                </a:lnTo>
                <a:lnTo>
                  <a:pt x="4257540" y="4463117"/>
                </a:lnTo>
                <a:lnTo>
                  <a:pt x="4245512" y="4464119"/>
                </a:lnTo>
                <a:cubicBezTo>
                  <a:pt x="4240161" y="4466068"/>
                  <a:pt x="4236009" y="4469767"/>
                  <a:pt x="4233621" y="4476195"/>
                </a:cubicBezTo>
                <a:cubicBezTo>
                  <a:pt x="4223883" y="4479012"/>
                  <a:pt x="4196741" y="4479467"/>
                  <a:pt x="4187084" y="4481018"/>
                </a:cubicBezTo>
                <a:lnTo>
                  <a:pt x="4171513" y="4482231"/>
                </a:lnTo>
                <a:lnTo>
                  <a:pt x="4164564" y="4483140"/>
                </a:lnTo>
                <a:lnTo>
                  <a:pt x="4165685" y="4488934"/>
                </a:lnTo>
                <a:lnTo>
                  <a:pt x="4147125" y="4493318"/>
                </a:lnTo>
                <a:cubicBezTo>
                  <a:pt x="4141442" y="4496732"/>
                  <a:pt x="4133773" y="4503479"/>
                  <a:pt x="4125154" y="4510572"/>
                </a:cubicBezTo>
                <a:lnTo>
                  <a:pt x="4106103" y="4523887"/>
                </a:lnTo>
                <a:lnTo>
                  <a:pt x="4091879" y="4524368"/>
                </a:lnTo>
                <a:cubicBezTo>
                  <a:pt x="4070874" y="4526861"/>
                  <a:pt x="4038349" y="4531592"/>
                  <a:pt x="4024147" y="4533649"/>
                </a:cubicBezTo>
                <a:cubicBezTo>
                  <a:pt x="4020340" y="4537148"/>
                  <a:pt x="4013205" y="4536000"/>
                  <a:pt x="4006667" y="4536715"/>
                </a:cubicBezTo>
                <a:cubicBezTo>
                  <a:pt x="4000081" y="4539985"/>
                  <a:pt x="3969515" y="4540224"/>
                  <a:pt x="3960069" y="4538590"/>
                </a:cubicBezTo>
                <a:lnTo>
                  <a:pt x="3852451" y="4542685"/>
                </a:lnTo>
                <a:lnTo>
                  <a:pt x="3850255" y="4545236"/>
                </a:lnTo>
                <a:lnTo>
                  <a:pt x="3841400" y="4545965"/>
                </a:lnTo>
                <a:lnTo>
                  <a:pt x="3839247" y="4546615"/>
                </a:lnTo>
                <a:cubicBezTo>
                  <a:pt x="3835142" y="4547869"/>
                  <a:pt x="3831033" y="4549038"/>
                  <a:pt x="3826700" y="4549892"/>
                </a:cubicBezTo>
                <a:cubicBezTo>
                  <a:pt x="3823957" y="4539088"/>
                  <a:pt x="3789397" y="4555374"/>
                  <a:pt x="3794865" y="4545523"/>
                </a:cubicBezTo>
                <a:cubicBezTo>
                  <a:pt x="3770584" y="4548337"/>
                  <a:pt x="3782159" y="4538224"/>
                  <a:pt x="3759852" y="4549496"/>
                </a:cubicBezTo>
                <a:cubicBezTo>
                  <a:pt x="3715905" y="4546697"/>
                  <a:pt x="3692864" y="4558132"/>
                  <a:pt x="3653239" y="4549970"/>
                </a:cubicBezTo>
                <a:cubicBezTo>
                  <a:pt x="3660931" y="4554163"/>
                  <a:pt x="3567553" y="4553744"/>
                  <a:pt x="3554756" y="4552963"/>
                </a:cubicBezTo>
                <a:lnTo>
                  <a:pt x="3511343" y="4552282"/>
                </a:lnTo>
                <a:lnTo>
                  <a:pt x="3476178" y="4551540"/>
                </a:lnTo>
                <a:lnTo>
                  <a:pt x="3477650" y="4558467"/>
                </a:lnTo>
                <a:cubicBezTo>
                  <a:pt x="3467355" y="4557922"/>
                  <a:pt x="3461066" y="4560277"/>
                  <a:pt x="3456605" y="4564048"/>
                </a:cubicBezTo>
                <a:lnTo>
                  <a:pt x="3428916" y="4551357"/>
                </a:lnTo>
                <a:lnTo>
                  <a:pt x="3413192" y="4551476"/>
                </a:lnTo>
                <a:lnTo>
                  <a:pt x="3385609" y="4555860"/>
                </a:lnTo>
                <a:lnTo>
                  <a:pt x="3376421" y="4557888"/>
                </a:lnTo>
                <a:lnTo>
                  <a:pt x="3307414" y="4543811"/>
                </a:lnTo>
                <a:lnTo>
                  <a:pt x="3300685" y="4538163"/>
                </a:lnTo>
                <a:cubicBezTo>
                  <a:pt x="3293468" y="4534686"/>
                  <a:pt x="3283196" y="4533076"/>
                  <a:pt x="3266080" y="4535707"/>
                </a:cubicBezTo>
                <a:lnTo>
                  <a:pt x="3262145" y="4537206"/>
                </a:lnTo>
                <a:lnTo>
                  <a:pt x="3233468" y="4528559"/>
                </a:lnTo>
                <a:cubicBezTo>
                  <a:pt x="3224213" y="4524624"/>
                  <a:pt x="3125184" y="4519671"/>
                  <a:pt x="3118476" y="4513311"/>
                </a:cubicBezTo>
                <a:cubicBezTo>
                  <a:pt x="3010039" y="4529055"/>
                  <a:pt x="3002573" y="4501116"/>
                  <a:pt x="2897364" y="4505308"/>
                </a:cubicBezTo>
                <a:cubicBezTo>
                  <a:pt x="2806245" y="4462735"/>
                  <a:pt x="2748772" y="4488666"/>
                  <a:pt x="2667093" y="4482464"/>
                </a:cubicBezTo>
                <a:cubicBezTo>
                  <a:pt x="2589297" y="4478101"/>
                  <a:pt x="2553275" y="4491877"/>
                  <a:pt x="2448752" y="4491308"/>
                </a:cubicBezTo>
                <a:cubicBezTo>
                  <a:pt x="2338005" y="4482023"/>
                  <a:pt x="2176624" y="4486957"/>
                  <a:pt x="2052050" y="4466857"/>
                </a:cubicBezTo>
                <a:cubicBezTo>
                  <a:pt x="1954172" y="4460387"/>
                  <a:pt x="1953833" y="4465171"/>
                  <a:pt x="1915952" y="4464669"/>
                </a:cubicBezTo>
                <a:cubicBezTo>
                  <a:pt x="1903354" y="4467427"/>
                  <a:pt x="1836826" y="4459363"/>
                  <a:pt x="1824767" y="4463841"/>
                </a:cubicBezTo>
                <a:lnTo>
                  <a:pt x="1818446" y="4466162"/>
                </a:lnTo>
                <a:lnTo>
                  <a:pt x="1792979" y="4467533"/>
                </a:lnTo>
                <a:lnTo>
                  <a:pt x="1786007" y="4477820"/>
                </a:lnTo>
                <a:lnTo>
                  <a:pt x="1700890" y="4486737"/>
                </a:lnTo>
                <a:cubicBezTo>
                  <a:pt x="1644305" y="4461695"/>
                  <a:pt x="1595991" y="4491570"/>
                  <a:pt x="1496036" y="4490777"/>
                </a:cubicBezTo>
                <a:cubicBezTo>
                  <a:pt x="1469547" y="4482126"/>
                  <a:pt x="1364133" y="4461070"/>
                  <a:pt x="1344435" y="4473538"/>
                </a:cubicBezTo>
                <a:lnTo>
                  <a:pt x="1328066" y="4473650"/>
                </a:lnTo>
                <a:lnTo>
                  <a:pt x="1307929" y="4472224"/>
                </a:lnTo>
                <a:cubicBezTo>
                  <a:pt x="1297296" y="4472938"/>
                  <a:pt x="1286253" y="4474917"/>
                  <a:pt x="1276712" y="4477775"/>
                </a:cubicBezTo>
                <a:lnTo>
                  <a:pt x="1259786" y="4486039"/>
                </a:lnTo>
                <a:lnTo>
                  <a:pt x="1254149" y="4485243"/>
                </a:lnTo>
                <a:lnTo>
                  <a:pt x="1253835" y="4482397"/>
                </a:lnTo>
                <a:cubicBezTo>
                  <a:pt x="1242111" y="4472542"/>
                  <a:pt x="1167700" y="4491972"/>
                  <a:pt x="1202349" y="4472878"/>
                </a:cubicBezTo>
                <a:cubicBezTo>
                  <a:pt x="1189242" y="4471823"/>
                  <a:pt x="1167161" y="4433285"/>
                  <a:pt x="1134209" y="4436320"/>
                </a:cubicBezTo>
                <a:cubicBezTo>
                  <a:pt x="1089697" y="4442366"/>
                  <a:pt x="1100423" y="4432039"/>
                  <a:pt x="1055333" y="4428602"/>
                </a:cubicBezTo>
                <a:cubicBezTo>
                  <a:pt x="1041136" y="4406270"/>
                  <a:pt x="1045585" y="4424774"/>
                  <a:pt x="1023656" y="4415806"/>
                </a:cubicBezTo>
                <a:cubicBezTo>
                  <a:pt x="1022285" y="4432773"/>
                  <a:pt x="999484" y="4400086"/>
                  <a:pt x="989393" y="4417111"/>
                </a:cubicBezTo>
                <a:cubicBezTo>
                  <a:pt x="985722" y="4414939"/>
                  <a:pt x="982483" y="4412299"/>
                  <a:pt x="979308" y="4409520"/>
                </a:cubicBezTo>
                <a:lnTo>
                  <a:pt x="977641" y="4408074"/>
                </a:lnTo>
                <a:lnTo>
                  <a:pt x="969438" y="4405286"/>
                </a:lnTo>
                <a:lnTo>
                  <a:pt x="969029" y="4400748"/>
                </a:lnTo>
                <a:lnTo>
                  <a:pt x="958049" y="4393863"/>
                </a:lnTo>
                <a:cubicBezTo>
                  <a:pt x="953642" y="4391864"/>
                  <a:pt x="948557" y="4390392"/>
                  <a:pt x="942423" y="4389778"/>
                </a:cubicBezTo>
                <a:cubicBezTo>
                  <a:pt x="918991" y="4394276"/>
                  <a:pt x="895417" y="4368106"/>
                  <a:pt x="866111" y="4374574"/>
                </a:cubicBezTo>
                <a:cubicBezTo>
                  <a:pt x="855715" y="4375510"/>
                  <a:pt x="825849" y="4369575"/>
                  <a:pt x="821619" y="4363075"/>
                </a:cubicBezTo>
                <a:cubicBezTo>
                  <a:pt x="815684" y="4360729"/>
                  <a:pt x="807891" y="4361298"/>
                  <a:pt x="806545" y="4354932"/>
                </a:cubicBezTo>
                <a:cubicBezTo>
                  <a:pt x="803633" y="4347030"/>
                  <a:pt x="778973" y="4353793"/>
                  <a:pt x="784265" y="4346098"/>
                </a:cubicBezTo>
                <a:cubicBezTo>
                  <a:pt x="766827" y="4350629"/>
                  <a:pt x="758410" y="4333644"/>
                  <a:pt x="746361" y="4327585"/>
                </a:cubicBezTo>
                <a:cubicBezTo>
                  <a:pt x="739295" y="4330130"/>
                  <a:pt x="732924" y="4326969"/>
                  <a:pt x="724833" y="4322280"/>
                </a:cubicBezTo>
                <a:lnTo>
                  <a:pt x="692229" y="4311453"/>
                </a:lnTo>
                <a:lnTo>
                  <a:pt x="682738" y="4309627"/>
                </a:lnTo>
                <a:lnTo>
                  <a:pt x="678921" y="4309083"/>
                </a:lnTo>
                <a:lnTo>
                  <a:pt x="646295" y="4309501"/>
                </a:lnTo>
                <a:cubicBezTo>
                  <a:pt x="645816" y="4308195"/>
                  <a:pt x="645067" y="4306921"/>
                  <a:pt x="644071" y="4305725"/>
                </a:cubicBezTo>
                <a:lnTo>
                  <a:pt x="634976" y="4300573"/>
                </a:lnTo>
                <a:lnTo>
                  <a:pt x="625763" y="4302811"/>
                </a:lnTo>
                <a:cubicBezTo>
                  <a:pt x="626730" y="4296354"/>
                  <a:pt x="615876" y="4301668"/>
                  <a:pt x="607674" y="4301837"/>
                </a:cubicBezTo>
                <a:lnTo>
                  <a:pt x="602965" y="4300327"/>
                </a:lnTo>
                <a:lnTo>
                  <a:pt x="586229" y="4312031"/>
                </a:lnTo>
                <a:cubicBezTo>
                  <a:pt x="576553" y="4312302"/>
                  <a:pt x="566131" y="4302031"/>
                  <a:pt x="557275" y="4301289"/>
                </a:cubicBezTo>
                <a:lnTo>
                  <a:pt x="526163" y="4297470"/>
                </a:lnTo>
                <a:lnTo>
                  <a:pt x="516631" y="4299761"/>
                </a:lnTo>
                <a:cubicBezTo>
                  <a:pt x="495873" y="4300309"/>
                  <a:pt x="474152" y="4298655"/>
                  <a:pt x="459412" y="4306052"/>
                </a:cubicBezTo>
                <a:cubicBezTo>
                  <a:pt x="453422" y="4306923"/>
                  <a:pt x="446771" y="4299312"/>
                  <a:pt x="441733" y="4298450"/>
                </a:cubicBezTo>
                <a:lnTo>
                  <a:pt x="428280" y="4294479"/>
                </a:lnTo>
                <a:lnTo>
                  <a:pt x="425763" y="4290239"/>
                </a:lnTo>
                <a:lnTo>
                  <a:pt x="416825" y="4289525"/>
                </a:lnTo>
                <a:lnTo>
                  <a:pt x="414589" y="4288538"/>
                </a:lnTo>
                <a:cubicBezTo>
                  <a:pt x="410330" y="4286638"/>
                  <a:pt x="406074" y="4284884"/>
                  <a:pt x="401639" y="4283681"/>
                </a:cubicBezTo>
                <a:cubicBezTo>
                  <a:pt x="400291" y="4302346"/>
                  <a:pt x="363682" y="4276528"/>
                  <a:pt x="370415" y="4293067"/>
                </a:cubicBezTo>
                <a:cubicBezTo>
                  <a:pt x="345802" y="4289707"/>
                  <a:pt x="358667" y="4306330"/>
                  <a:pt x="334938" y="4288364"/>
                </a:cubicBezTo>
                <a:cubicBezTo>
                  <a:pt x="291417" y="4295790"/>
                  <a:pt x="273753" y="4302034"/>
                  <a:pt x="235237" y="4295882"/>
                </a:cubicBezTo>
                <a:cubicBezTo>
                  <a:pt x="199669" y="4294212"/>
                  <a:pt x="155293" y="4277040"/>
                  <a:pt x="121525" y="4278339"/>
                </a:cubicBezTo>
                <a:cubicBezTo>
                  <a:pt x="70380" y="4279224"/>
                  <a:pt x="48578" y="4324896"/>
                  <a:pt x="32621" y="4303674"/>
                </a:cubicBezTo>
                <a:cubicBezTo>
                  <a:pt x="20541" y="4306410"/>
                  <a:pt x="11582" y="4308037"/>
                  <a:pt x="3115" y="4309103"/>
                </a:cubicBezTo>
                <a:lnTo>
                  <a:pt x="0" y="4309345"/>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Rubrik 7">
            <a:extLst>
              <a:ext uri="{FF2B5EF4-FFF2-40B4-BE49-F238E27FC236}">
                <a16:creationId xmlns:a16="http://schemas.microsoft.com/office/drawing/2014/main" id="{B8285A38-21DF-FA87-2504-743FAB885697}"/>
              </a:ext>
            </a:extLst>
          </p:cNvPr>
          <p:cNvSpPr>
            <a:spLocks noGrp="1"/>
          </p:cNvSpPr>
          <p:nvPr>
            <p:ph type="title"/>
          </p:nvPr>
        </p:nvSpPr>
        <p:spPr>
          <a:xfrm>
            <a:off x="1136950" y="1876567"/>
            <a:ext cx="3696708" cy="3104866"/>
          </a:xfrm>
        </p:spPr>
        <p:txBody>
          <a:bodyPr anchor="ctr">
            <a:normAutofit/>
          </a:bodyPr>
          <a:lstStyle/>
          <a:p>
            <a:pPr algn="ctr"/>
            <a:r>
              <a:rPr lang="sv-SE" sz="3400" b="1">
                <a:solidFill>
                  <a:schemeClr val="tx1">
                    <a:lumMod val="85000"/>
                    <a:lumOff val="15000"/>
                  </a:schemeClr>
                </a:solidFill>
              </a:rPr>
              <a:t>Produktinformation</a:t>
            </a:r>
            <a:br>
              <a:rPr lang="sv-SE" sz="3400" b="1">
                <a:solidFill>
                  <a:schemeClr val="tx1">
                    <a:lumMod val="85000"/>
                    <a:lumOff val="15000"/>
                  </a:schemeClr>
                </a:solidFill>
              </a:rPr>
            </a:br>
            <a:r>
              <a:rPr lang="sv-SE" sz="3600">
                <a:solidFill>
                  <a:schemeClr val="tx1">
                    <a:lumMod val="85000"/>
                    <a:lumOff val="15000"/>
                  </a:schemeClr>
                </a:solidFill>
              </a:rPr>
              <a:t>skärbrädor</a:t>
            </a:r>
            <a:br>
              <a:rPr lang="sv-SE" sz="3400" b="1">
                <a:solidFill>
                  <a:schemeClr val="tx1">
                    <a:lumMod val="85000"/>
                    <a:lumOff val="15000"/>
                  </a:schemeClr>
                </a:solidFill>
              </a:rPr>
            </a:br>
            <a:endParaRPr lang="sv-SE" sz="3400" b="1">
              <a:solidFill>
                <a:schemeClr val="tx1">
                  <a:lumMod val="85000"/>
                  <a:lumOff val="15000"/>
                </a:schemeClr>
              </a:solidFill>
            </a:endParaRPr>
          </a:p>
        </p:txBody>
      </p:sp>
      <p:sp>
        <p:nvSpPr>
          <p:cNvPr id="20" name="Rectangle 6">
            <a:extLst>
              <a:ext uri="{FF2B5EF4-FFF2-40B4-BE49-F238E27FC236}">
                <a16:creationId xmlns:a16="http://schemas.microsoft.com/office/drawing/2014/main" id="{0AC3A952-2574-44E9-9C98-DBC27EE141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7836" y="964940"/>
            <a:ext cx="1348547" cy="40780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cubicBezTo>
                  <a:pt x="781874" y="4129"/>
                  <a:pt x="1607589" y="24681"/>
                  <a:pt x="2170127" y="33245"/>
                </a:cubicBezTo>
                <a:cubicBezTo>
                  <a:pt x="2169852" y="63908"/>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35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ell 3"/>
          <p:cNvGraphicFramePr>
            <a:graphicFrameLocks noGrp="1"/>
          </p:cNvGraphicFramePr>
          <p:nvPr/>
        </p:nvGraphicFramePr>
        <p:xfrm>
          <a:off x="1379349" y="7102873"/>
          <a:ext cx="759287" cy="640080"/>
        </p:xfrm>
        <a:graphic>
          <a:graphicData uri="http://schemas.openxmlformats.org/drawingml/2006/table">
            <a:tbl>
              <a:tblPr/>
              <a:tblGrid>
                <a:gridCol w="208280">
                  <a:extLst>
                    <a:ext uri="{9D8B030D-6E8A-4147-A177-3AD203B41FA5}">
                      <a16:colId xmlns:a16="http://schemas.microsoft.com/office/drawing/2014/main" val="20000"/>
                    </a:ext>
                  </a:extLst>
                </a:gridCol>
                <a:gridCol w="551007">
                  <a:extLst>
                    <a:ext uri="{9D8B030D-6E8A-4147-A177-3AD203B41FA5}">
                      <a16:colId xmlns:a16="http://schemas.microsoft.com/office/drawing/2014/main" val="20001"/>
                    </a:ext>
                  </a:extLst>
                </a:gridCol>
              </a:tblGrid>
              <a:tr h="429303">
                <a:tc>
                  <a:txBody>
                    <a:bodyPr/>
                    <a:lstStyle/>
                    <a:p>
                      <a:br>
                        <a:rPr lang="sv-SE"/>
                      </a:br>
                      <a:endParaRPr lang="sv-SE"/>
                    </a:p>
                  </a:txBody>
                  <a:tcPr>
                    <a:lnL>
                      <a:noFill/>
                    </a:lnL>
                    <a:lnR>
                      <a:noFill/>
                    </a:lnR>
                    <a:lnT>
                      <a:noFill/>
                    </a:lnT>
                    <a:lnB>
                      <a:noFill/>
                    </a:lnB>
                    <a:solidFill>
                      <a:srgbClr val="CCFFFF"/>
                    </a:solidFill>
                  </a:tcPr>
                </a:tc>
                <a:tc>
                  <a:txBody>
                    <a:bodyPr/>
                    <a:lstStyle/>
                    <a:p>
                      <a:endParaRPr lang="sv-SE"/>
                    </a:p>
                  </a:txBody>
                  <a:tcPr>
                    <a:lnL>
                      <a:noFill/>
                    </a:lnL>
                    <a:lnR>
                      <a:noFill/>
                    </a:lnR>
                    <a:lnT>
                      <a:noFill/>
                    </a:lnT>
                    <a:lnB>
                      <a:noFill/>
                    </a:lnB>
                    <a:solidFill>
                      <a:srgbClr val="CCFFFF"/>
                    </a:solidFill>
                  </a:tcPr>
                </a:tc>
                <a:extLst>
                  <a:ext uri="{0D108BD9-81ED-4DB2-BD59-A6C34878D82A}">
                    <a16:rowId xmlns:a16="http://schemas.microsoft.com/office/drawing/2014/main" val="10000"/>
                  </a:ext>
                </a:extLst>
              </a:tr>
            </a:tbl>
          </a:graphicData>
        </a:graphic>
      </p:graphicFrame>
      <p:pic>
        <p:nvPicPr>
          <p:cNvPr id="3" name="Bildobjekt 2">
            <a:extLst>
              <a:ext uri="{FF2B5EF4-FFF2-40B4-BE49-F238E27FC236}">
                <a16:creationId xmlns:a16="http://schemas.microsoft.com/office/drawing/2014/main" id="{413B5D82-4FB8-332D-B209-3FE5B71046E9}"/>
              </a:ext>
            </a:extLst>
          </p:cNvPr>
          <p:cNvPicPr>
            <a:picLocks noChangeAspect="1"/>
          </p:cNvPicPr>
          <p:nvPr/>
        </p:nvPicPr>
        <p:blipFill>
          <a:blip r:embed="rId2"/>
          <a:stretch>
            <a:fillRect/>
          </a:stretch>
        </p:blipFill>
        <p:spPr>
          <a:xfrm>
            <a:off x="9191453" y="5938801"/>
            <a:ext cx="2457793" cy="523948"/>
          </a:xfrm>
          <a:prstGeom prst="rect">
            <a:avLst/>
          </a:prstGeom>
        </p:spPr>
      </p:pic>
      <p:sp>
        <p:nvSpPr>
          <p:cNvPr id="6" name="Platshållare för innehåll 6">
            <a:extLst>
              <a:ext uri="{FF2B5EF4-FFF2-40B4-BE49-F238E27FC236}">
                <a16:creationId xmlns:a16="http://schemas.microsoft.com/office/drawing/2014/main" id="{0738EFCD-2E68-726D-9B69-86CE73F6E560}"/>
              </a:ext>
            </a:extLst>
          </p:cNvPr>
          <p:cNvSpPr>
            <a:spLocks noGrp="1"/>
          </p:cNvSpPr>
          <p:nvPr>
            <p:ph idx="1"/>
          </p:nvPr>
        </p:nvSpPr>
        <p:spPr>
          <a:xfrm>
            <a:off x="5840131" y="735106"/>
            <a:ext cx="5383192" cy="5203695"/>
          </a:xfrm>
        </p:spPr>
        <p:txBody>
          <a:bodyPr>
            <a:normAutofit/>
          </a:bodyPr>
          <a:lstStyle/>
          <a:p>
            <a:pPr marL="0" indent="0">
              <a:buNone/>
            </a:pPr>
            <a:r>
              <a:rPr lang="sv-SE" sz="1700"/>
              <a:t>På grund av hårdare miljö- och hygienkrav har ett behov uppstått att vi ska kunna tillhandahålla fler färger av skärbrädor. Detta för att man ska kunna säkerställa att man inte använder samma skärbräda till olika livsmedel t.ex. kyckling och grönsaker.</a:t>
            </a:r>
            <a:br>
              <a:rPr lang="sv-SE" sz="1700"/>
            </a:br>
            <a:br>
              <a:rPr lang="sv-SE" sz="1700"/>
            </a:br>
            <a:r>
              <a:rPr lang="sv-SE" sz="1700"/>
              <a:t>Följande skärbrädor kommer att finnas för beställning:</a:t>
            </a:r>
            <a:br>
              <a:rPr lang="sv-SE" sz="1700"/>
            </a:br>
            <a:r>
              <a:rPr lang="sv-SE" sz="1700"/>
              <a:t>5332W Skärbräda vit</a:t>
            </a:r>
            <a:br>
              <a:rPr lang="sv-SE" sz="1700"/>
            </a:br>
            <a:r>
              <a:rPr lang="sv-SE" sz="1700"/>
              <a:t>5332R Skärbräda röd</a:t>
            </a:r>
            <a:br>
              <a:rPr lang="sv-SE" sz="1700"/>
            </a:br>
            <a:r>
              <a:rPr lang="sv-SE" sz="1700"/>
              <a:t>5332Y Skärbräda gul</a:t>
            </a:r>
            <a:br>
              <a:rPr lang="sv-SE" sz="1700"/>
            </a:br>
            <a:r>
              <a:rPr lang="sv-SE" sz="1700"/>
              <a:t>5332BL Skärbräda blå</a:t>
            </a:r>
            <a:br>
              <a:rPr lang="sv-SE" sz="1700"/>
            </a:br>
            <a:r>
              <a:rPr lang="sv-SE" sz="1700"/>
              <a:t>5332G Skärbräda grön</a:t>
            </a:r>
          </a:p>
          <a:p>
            <a:pPr marL="0" indent="0">
              <a:buNone/>
            </a:pPr>
            <a:r>
              <a:rPr lang="sv-SE" sz="1700"/>
              <a:t>Samtliga är i storlek 53x32x2cm och godkända enligt HAACP-standard.</a:t>
            </a:r>
          </a:p>
          <a:p>
            <a:pPr marL="0" indent="0">
              <a:buNone/>
            </a:pPr>
            <a:r>
              <a:rPr lang="sv-SE" sz="1700"/>
              <a:t>Ett ställ för dessa skärbrädor finns för beställning med artikelnummer 65321</a:t>
            </a:r>
            <a:br>
              <a:rPr lang="sv-SE"/>
            </a:br>
            <a:r>
              <a:rPr lang="sv-SE"/>
              <a:t> </a:t>
            </a:r>
          </a:p>
          <a:p>
            <a:pPr marL="0" indent="0">
              <a:buNone/>
            </a:pPr>
            <a:r>
              <a:rPr lang="sv-SE" sz="1700"/>
              <a:t>Samtliga produkter beställs direkt från leverantör</a:t>
            </a:r>
          </a:p>
        </p:txBody>
      </p:sp>
    </p:spTree>
    <p:extLst>
      <p:ext uri="{BB962C8B-B14F-4D97-AF65-F5344CB8AC3E}">
        <p14:creationId xmlns:p14="http://schemas.microsoft.com/office/powerpoint/2010/main" val="1447304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7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F310ED-E25B-3FA5-CC0B-01D5A3D5BB13}"/>
              </a:ext>
            </a:extLst>
          </p:cNvPr>
          <p:cNvSpPr>
            <a:spLocks noGrp="1"/>
          </p:cNvSpPr>
          <p:nvPr>
            <p:ph type="title"/>
          </p:nvPr>
        </p:nvSpPr>
        <p:spPr/>
        <p:txBody>
          <a:bodyPr>
            <a:normAutofit/>
          </a:bodyPr>
          <a:lstStyle/>
          <a:p>
            <a:r>
              <a:rPr lang="sv-SE" sz="3600" b="1"/>
              <a:t>Öppettider hos OneMed jul- och nyårshelgen 2024-2025</a:t>
            </a:r>
          </a:p>
        </p:txBody>
      </p:sp>
      <p:pic>
        <p:nvPicPr>
          <p:cNvPr id="7" name="Bildobjekt 6">
            <a:extLst>
              <a:ext uri="{FF2B5EF4-FFF2-40B4-BE49-F238E27FC236}">
                <a16:creationId xmlns:a16="http://schemas.microsoft.com/office/drawing/2014/main" id="{87F09AF0-E853-2926-7AA5-1A098DCA0043}"/>
              </a:ext>
            </a:extLst>
          </p:cNvPr>
          <p:cNvPicPr>
            <a:picLocks noChangeAspect="1"/>
          </p:cNvPicPr>
          <p:nvPr/>
        </p:nvPicPr>
        <p:blipFill>
          <a:blip r:embed="rId2"/>
          <a:stretch>
            <a:fillRect/>
          </a:stretch>
        </p:blipFill>
        <p:spPr>
          <a:xfrm>
            <a:off x="1075625" y="1376120"/>
            <a:ext cx="10040749" cy="4670115"/>
          </a:xfrm>
          <a:prstGeom prst="rect">
            <a:avLst/>
          </a:prstGeom>
        </p:spPr>
      </p:pic>
    </p:spTree>
    <p:extLst>
      <p:ext uri="{BB962C8B-B14F-4D97-AF65-F5344CB8AC3E}">
        <p14:creationId xmlns:p14="http://schemas.microsoft.com/office/powerpoint/2010/main" val="1273945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515456E-B1B1-48C1-8164-7E567F5D4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5ACE1903-CB02-4CD2-9D19-41ECD819D4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1168842"/>
            <a:ext cx="4683674" cy="4564048"/>
          </a:xfrm>
          <a:custGeom>
            <a:avLst/>
            <a:gdLst>
              <a:gd name="connsiteX0" fmla="*/ 0 w 4683674"/>
              <a:gd name="connsiteY0" fmla="*/ 0 h 4564048"/>
              <a:gd name="connsiteX1" fmla="*/ 4683674 w 4683674"/>
              <a:gd name="connsiteY1" fmla="*/ 0 h 4564048"/>
              <a:gd name="connsiteX2" fmla="*/ 4683674 w 4683674"/>
              <a:gd name="connsiteY2" fmla="*/ 4379420 h 4564048"/>
              <a:gd name="connsiteX3" fmla="*/ 4673671 w 4683674"/>
              <a:gd name="connsiteY3" fmla="*/ 4378840 h 4564048"/>
              <a:gd name="connsiteX4" fmla="*/ 4668303 w 4683674"/>
              <a:gd name="connsiteY4" fmla="*/ 4382142 h 4564048"/>
              <a:gd name="connsiteX5" fmla="*/ 4660562 w 4683674"/>
              <a:gd name="connsiteY5" fmla="*/ 4374448 h 4564048"/>
              <a:gd name="connsiteX6" fmla="*/ 4645215 w 4683674"/>
              <a:gd name="connsiteY6" fmla="*/ 4371375 h 4564048"/>
              <a:gd name="connsiteX7" fmla="*/ 4579761 w 4683674"/>
              <a:gd name="connsiteY7" fmla="*/ 4375210 h 4564048"/>
              <a:gd name="connsiteX8" fmla="*/ 4568074 w 4683674"/>
              <a:gd name="connsiteY8" fmla="*/ 4373416 h 4564048"/>
              <a:gd name="connsiteX9" fmla="*/ 4554149 w 4683674"/>
              <a:gd name="connsiteY9" fmla="*/ 4378650 h 4564048"/>
              <a:gd name="connsiteX10" fmla="*/ 4524620 w 4683674"/>
              <a:gd name="connsiteY10" fmla="*/ 4386604 h 4564048"/>
              <a:gd name="connsiteX11" fmla="*/ 4505841 w 4683674"/>
              <a:gd name="connsiteY11" fmla="*/ 4396541 h 4564048"/>
              <a:gd name="connsiteX12" fmla="*/ 4500482 w 4683674"/>
              <a:gd name="connsiteY12" fmla="*/ 4392332 h 4564048"/>
              <a:gd name="connsiteX13" fmla="*/ 4488387 w 4683674"/>
              <a:gd name="connsiteY13" fmla="*/ 4390994 h 4564048"/>
              <a:gd name="connsiteX14" fmla="*/ 4438484 w 4683674"/>
              <a:gd name="connsiteY14" fmla="*/ 4397951 h 4564048"/>
              <a:gd name="connsiteX15" fmla="*/ 4429332 w 4683674"/>
              <a:gd name="connsiteY15" fmla="*/ 4397340 h 4564048"/>
              <a:gd name="connsiteX16" fmla="*/ 4419149 w 4683674"/>
              <a:gd name="connsiteY16" fmla="*/ 4402124 h 4564048"/>
              <a:gd name="connsiteX17" fmla="*/ 4359785 w 4683674"/>
              <a:gd name="connsiteY17" fmla="*/ 4430931 h 4564048"/>
              <a:gd name="connsiteX18" fmla="*/ 4359139 w 4683674"/>
              <a:gd name="connsiteY18" fmla="*/ 4433856 h 4564048"/>
              <a:gd name="connsiteX19" fmla="*/ 4340592 w 4683674"/>
              <a:gd name="connsiteY19" fmla="*/ 4436136 h 4564048"/>
              <a:gd name="connsiteX20" fmla="*/ 4335770 w 4683674"/>
              <a:gd name="connsiteY20" fmla="*/ 4441526 h 4564048"/>
              <a:gd name="connsiteX21" fmla="*/ 4326252 w 4683674"/>
              <a:gd name="connsiteY21" fmla="*/ 4443308 h 4564048"/>
              <a:gd name="connsiteX22" fmla="*/ 4257540 w 4683674"/>
              <a:gd name="connsiteY22" fmla="*/ 4463117 h 4564048"/>
              <a:gd name="connsiteX23" fmla="*/ 4245512 w 4683674"/>
              <a:gd name="connsiteY23" fmla="*/ 4464119 h 4564048"/>
              <a:gd name="connsiteX24" fmla="*/ 4233621 w 4683674"/>
              <a:gd name="connsiteY24" fmla="*/ 4476195 h 4564048"/>
              <a:gd name="connsiteX25" fmla="*/ 4187084 w 4683674"/>
              <a:gd name="connsiteY25" fmla="*/ 4481018 h 4564048"/>
              <a:gd name="connsiteX26" fmla="*/ 4171513 w 4683674"/>
              <a:gd name="connsiteY26" fmla="*/ 4482231 h 4564048"/>
              <a:gd name="connsiteX27" fmla="*/ 4164564 w 4683674"/>
              <a:gd name="connsiteY27" fmla="*/ 4483140 h 4564048"/>
              <a:gd name="connsiteX28" fmla="*/ 4165685 w 4683674"/>
              <a:gd name="connsiteY28" fmla="*/ 4488934 h 4564048"/>
              <a:gd name="connsiteX29" fmla="*/ 4147125 w 4683674"/>
              <a:gd name="connsiteY29" fmla="*/ 4493318 h 4564048"/>
              <a:gd name="connsiteX30" fmla="*/ 4125154 w 4683674"/>
              <a:gd name="connsiteY30" fmla="*/ 4510572 h 4564048"/>
              <a:gd name="connsiteX31" fmla="*/ 4106103 w 4683674"/>
              <a:gd name="connsiteY31" fmla="*/ 4523887 h 4564048"/>
              <a:gd name="connsiteX32" fmla="*/ 4091879 w 4683674"/>
              <a:gd name="connsiteY32" fmla="*/ 4524368 h 4564048"/>
              <a:gd name="connsiteX33" fmla="*/ 4024147 w 4683674"/>
              <a:gd name="connsiteY33" fmla="*/ 4533649 h 4564048"/>
              <a:gd name="connsiteX34" fmla="*/ 4006667 w 4683674"/>
              <a:gd name="connsiteY34" fmla="*/ 4536715 h 4564048"/>
              <a:gd name="connsiteX35" fmla="*/ 3960069 w 4683674"/>
              <a:gd name="connsiteY35" fmla="*/ 4538590 h 4564048"/>
              <a:gd name="connsiteX36" fmla="*/ 3852451 w 4683674"/>
              <a:gd name="connsiteY36" fmla="*/ 4542685 h 4564048"/>
              <a:gd name="connsiteX37" fmla="*/ 3850255 w 4683674"/>
              <a:gd name="connsiteY37" fmla="*/ 4545236 h 4564048"/>
              <a:gd name="connsiteX38" fmla="*/ 3841400 w 4683674"/>
              <a:gd name="connsiteY38" fmla="*/ 4545965 h 4564048"/>
              <a:gd name="connsiteX39" fmla="*/ 3839247 w 4683674"/>
              <a:gd name="connsiteY39" fmla="*/ 4546615 h 4564048"/>
              <a:gd name="connsiteX40" fmla="*/ 3826700 w 4683674"/>
              <a:gd name="connsiteY40" fmla="*/ 4549892 h 4564048"/>
              <a:gd name="connsiteX41" fmla="*/ 3794865 w 4683674"/>
              <a:gd name="connsiteY41" fmla="*/ 4545523 h 4564048"/>
              <a:gd name="connsiteX42" fmla="*/ 3759852 w 4683674"/>
              <a:gd name="connsiteY42" fmla="*/ 4549496 h 4564048"/>
              <a:gd name="connsiteX43" fmla="*/ 3653239 w 4683674"/>
              <a:gd name="connsiteY43" fmla="*/ 4549970 h 4564048"/>
              <a:gd name="connsiteX44" fmla="*/ 3554756 w 4683674"/>
              <a:gd name="connsiteY44" fmla="*/ 4552963 h 4564048"/>
              <a:gd name="connsiteX45" fmla="*/ 3511343 w 4683674"/>
              <a:gd name="connsiteY45" fmla="*/ 4552282 h 4564048"/>
              <a:gd name="connsiteX46" fmla="*/ 3476178 w 4683674"/>
              <a:gd name="connsiteY46" fmla="*/ 4551540 h 4564048"/>
              <a:gd name="connsiteX47" fmla="*/ 3477650 w 4683674"/>
              <a:gd name="connsiteY47" fmla="*/ 4558467 h 4564048"/>
              <a:gd name="connsiteX48" fmla="*/ 3456605 w 4683674"/>
              <a:gd name="connsiteY48" fmla="*/ 4564048 h 4564048"/>
              <a:gd name="connsiteX49" fmla="*/ 3428916 w 4683674"/>
              <a:gd name="connsiteY49" fmla="*/ 4551357 h 4564048"/>
              <a:gd name="connsiteX50" fmla="*/ 3413192 w 4683674"/>
              <a:gd name="connsiteY50" fmla="*/ 4551476 h 4564048"/>
              <a:gd name="connsiteX51" fmla="*/ 3385609 w 4683674"/>
              <a:gd name="connsiteY51" fmla="*/ 4555860 h 4564048"/>
              <a:gd name="connsiteX52" fmla="*/ 3376421 w 4683674"/>
              <a:gd name="connsiteY52" fmla="*/ 4557888 h 4564048"/>
              <a:gd name="connsiteX53" fmla="*/ 3307414 w 4683674"/>
              <a:gd name="connsiteY53" fmla="*/ 4543811 h 4564048"/>
              <a:gd name="connsiteX54" fmla="*/ 3300685 w 4683674"/>
              <a:gd name="connsiteY54" fmla="*/ 4538163 h 4564048"/>
              <a:gd name="connsiteX55" fmla="*/ 3266080 w 4683674"/>
              <a:gd name="connsiteY55" fmla="*/ 4535707 h 4564048"/>
              <a:gd name="connsiteX56" fmla="*/ 3262145 w 4683674"/>
              <a:gd name="connsiteY56" fmla="*/ 4537206 h 4564048"/>
              <a:gd name="connsiteX57" fmla="*/ 3233468 w 4683674"/>
              <a:gd name="connsiteY57" fmla="*/ 4528559 h 4564048"/>
              <a:gd name="connsiteX58" fmla="*/ 3118476 w 4683674"/>
              <a:gd name="connsiteY58" fmla="*/ 4513311 h 4564048"/>
              <a:gd name="connsiteX59" fmla="*/ 2897364 w 4683674"/>
              <a:gd name="connsiteY59" fmla="*/ 4505308 h 4564048"/>
              <a:gd name="connsiteX60" fmla="*/ 2667093 w 4683674"/>
              <a:gd name="connsiteY60" fmla="*/ 4482464 h 4564048"/>
              <a:gd name="connsiteX61" fmla="*/ 2448752 w 4683674"/>
              <a:gd name="connsiteY61" fmla="*/ 4491308 h 4564048"/>
              <a:gd name="connsiteX62" fmla="*/ 2052050 w 4683674"/>
              <a:gd name="connsiteY62" fmla="*/ 4466857 h 4564048"/>
              <a:gd name="connsiteX63" fmla="*/ 1915952 w 4683674"/>
              <a:gd name="connsiteY63" fmla="*/ 4464669 h 4564048"/>
              <a:gd name="connsiteX64" fmla="*/ 1824767 w 4683674"/>
              <a:gd name="connsiteY64" fmla="*/ 4463841 h 4564048"/>
              <a:gd name="connsiteX65" fmla="*/ 1818446 w 4683674"/>
              <a:gd name="connsiteY65" fmla="*/ 4466162 h 4564048"/>
              <a:gd name="connsiteX66" fmla="*/ 1792979 w 4683674"/>
              <a:gd name="connsiteY66" fmla="*/ 4467533 h 4564048"/>
              <a:gd name="connsiteX67" fmla="*/ 1786007 w 4683674"/>
              <a:gd name="connsiteY67" fmla="*/ 4477820 h 4564048"/>
              <a:gd name="connsiteX68" fmla="*/ 1700890 w 4683674"/>
              <a:gd name="connsiteY68" fmla="*/ 4486737 h 4564048"/>
              <a:gd name="connsiteX69" fmla="*/ 1496036 w 4683674"/>
              <a:gd name="connsiteY69" fmla="*/ 4490777 h 4564048"/>
              <a:gd name="connsiteX70" fmla="*/ 1344435 w 4683674"/>
              <a:gd name="connsiteY70" fmla="*/ 4473538 h 4564048"/>
              <a:gd name="connsiteX71" fmla="*/ 1328066 w 4683674"/>
              <a:gd name="connsiteY71" fmla="*/ 4473650 h 4564048"/>
              <a:gd name="connsiteX72" fmla="*/ 1307929 w 4683674"/>
              <a:gd name="connsiteY72" fmla="*/ 4472224 h 4564048"/>
              <a:gd name="connsiteX73" fmla="*/ 1276712 w 4683674"/>
              <a:gd name="connsiteY73" fmla="*/ 4477775 h 4564048"/>
              <a:gd name="connsiteX74" fmla="*/ 1259786 w 4683674"/>
              <a:gd name="connsiteY74" fmla="*/ 4486039 h 4564048"/>
              <a:gd name="connsiteX75" fmla="*/ 1254149 w 4683674"/>
              <a:gd name="connsiteY75" fmla="*/ 4485243 h 4564048"/>
              <a:gd name="connsiteX76" fmla="*/ 1253835 w 4683674"/>
              <a:gd name="connsiteY76" fmla="*/ 4482397 h 4564048"/>
              <a:gd name="connsiteX77" fmla="*/ 1202349 w 4683674"/>
              <a:gd name="connsiteY77" fmla="*/ 4472878 h 4564048"/>
              <a:gd name="connsiteX78" fmla="*/ 1134209 w 4683674"/>
              <a:gd name="connsiteY78" fmla="*/ 4436320 h 4564048"/>
              <a:gd name="connsiteX79" fmla="*/ 1055333 w 4683674"/>
              <a:gd name="connsiteY79" fmla="*/ 4428602 h 4564048"/>
              <a:gd name="connsiteX80" fmla="*/ 1023656 w 4683674"/>
              <a:gd name="connsiteY80" fmla="*/ 4415806 h 4564048"/>
              <a:gd name="connsiteX81" fmla="*/ 989393 w 4683674"/>
              <a:gd name="connsiteY81" fmla="*/ 4417111 h 4564048"/>
              <a:gd name="connsiteX82" fmla="*/ 979308 w 4683674"/>
              <a:gd name="connsiteY82" fmla="*/ 4409520 h 4564048"/>
              <a:gd name="connsiteX83" fmla="*/ 977641 w 4683674"/>
              <a:gd name="connsiteY83" fmla="*/ 4408074 h 4564048"/>
              <a:gd name="connsiteX84" fmla="*/ 969438 w 4683674"/>
              <a:gd name="connsiteY84" fmla="*/ 4405286 h 4564048"/>
              <a:gd name="connsiteX85" fmla="*/ 969029 w 4683674"/>
              <a:gd name="connsiteY85" fmla="*/ 4400748 h 4564048"/>
              <a:gd name="connsiteX86" fmla="*/ 958049 w 4683674"/>
              <a:gd name="connsiteY86" fmla="*/ 4393863 h 4564048"/>
              <a:gd name="connsiteX87" fmla="*/ 942423 w 4683674"/>
              <a:gd name="connsiteY87" fmla="*/ 4389778 h 4564048"/>
              <a:gd name="connsiteX88" fmla="*/ 866111 w 4683674"/>
              <a:gd name="connsiteY88" fmla="*/ 4374574 h 4564048"/>
              <a:gd name="connsiteX89" fmla="*/ 821619 w 4683674"/>
              <a:gd name="connsiteY89" fmla="*/ 4363075 h 4564048"/>
              <a:gd name="connsiteX90" fmla="*/ 806545 w 4683674"/>
              <a:gd name="connsiteY90" fmla="*/ 4354932 h 4564048"/>
              <a:gd name="connsiteX91" fmla="*/ 784265 w 4683674"/>
              <a:gd name="connsiteY91" fmla="*/ 4346098 h 4564048"/>
              <a:gd name="connsiteX92" fmla="*/ 746361 w 4683674"/>
              <a:gd name="connsiteY92" fmla="*/ 4327585 h 4564048"/>
              <a:gd name="connsiteX93" fmla="*/ 724833 w 4683674"/>
              <a:gd name="connsiteY93" fmla="*/ 4322280 h 4564048"/>
              <a:gd name="connsiteX94" fmla="*/ 692229 w 4683674"/>
              <a:gd name="connsiteY94" fmla="*/ 4311453 h 4564048"/>
              <a:gd name="connsiteX95" fmla="*/ 682738 w 4683674"/>
              <a:gd name="connsiteY95" fmla="*/ 4309627 h 4564048"/>
              <a:gd name="connsiteX96" fmla="*/ 678921 w 4683674"/>
              <a:gd name="connsiteY96" fmla="*/ 4309083 h 4564048"/>
              <a:gd name="connsiteX97" fmla="*/ 646295 w 4683674"/>
              <a:gd name="connsiteY97" fmla="*/ 4309501 h 4564048"/>
              <a:gd name="connsiteX98" fmla="*/ 644071 w 4683674"/>
              <a:gd name="connsiteY98" fmla="*/ 4305725 h 4564048"/>
              <a:gd name="connsiteX99" fmla="*/ 634976 w 4683674"/>
              <a:gd name="connsiteY99" fmla="*/ 4300573 h 4564048"/>
              <a:gd name="connsiteX100" fmla="*/ 625763 w 4683674"/>
              <a:gd name="connsiteY100" fmla="*/ 4302811 h 4564048"/>
              <a:gd name="connsiteX101" fmla="*/ 607674 w 4683674"/>
              <a:gd name="connsiteY101" fmla="*/ 4301837 h 4564048"/>
              <a:gd name="connsiteX102" fmla="*/ 602965 w 4683674"/>
              <a:gd name="connsiteY102" fmla="*/ 4300327 h 4564048"/>
              <a:gd name="connsiteX103" fmla="*/ 586229 w 4683674"/>
              <a:gd name="connsiteY103" fmla="*/ 4312031 h 4564048"/>
              <a:gd name="connsiteX104" fmla="*/ 557275 w 4683674"/>
              <a:gd name="connsiteY104" fmla="*/ 4301289 h 4564048"/>
              <a:gd name="connsiteX105" fmla="*/ 526163 w 4683674"/>
              <a:gd name="connsiteY105" fmla="*/ 4297470 h 4564048"/>
              <a:gd name="connsiteX106" fmla="*/ 516631 w 4683674"/>
              <a:gd name="connsiteY106" fmla="*/ 4299761 h 4564048"/>
              <a:gd name="connsiteX107" fmla="*/ 459412 w 4683674"/>
              <a:gd name="connsiteY107" fmla="*/ 4306052 h 4564048"/>
              <a:gd name="connsiteX108" fmla="*/ 441733 w 4683674"/>
              <a:gd name="connsiteY108" fmla="*/ 4298450 h 4564048"/>
              <a:gd name="connsiteX109" fmla="*/ 428280 w 4683674"/>
              <a:gd name="connsiteY109" fmla="*/ 4294479 h 4564048"/>
              <a:gd name="connsiteX110" fmla="*/ 425763 w 4683674"/>
              <a:gd name="connsiteY110" fmla="*/ 4290239 h 4564048"/>
              <a:gd name="connsiteX111" fmla="*/ 416825 w 4683674"/>
              <a:gd name="connsiteY111" fmla="*/ 4289525 h 4564048"/>
              <a:gd name="connsiteX112" fmla="*/ 414589 w 4683674"/>
              <a:gd name="connsiteY112" fmla="*/ 4288538 h 4564048"/>
              <a:gd name="connsiteX113" fmla="*/ 401639 w 4683674"/>
              <a:gd name="connsiteY113" fmla="*/ 4283681 h 4564048"/>
              <a:gd name="connsiteX114" fmla="*/ 370415 w 4683674"/>
              <a:gd name="connsiteY114" fmla="*/ 4293067 h 4564048"/>
              <a:gd name="connsiteX115" fmla="*/ 334938 w 4683674"/>
              <a:gd name="connsiteY115" fmla="*/ 4288364 h 4564048"/>
              <a:gd name="connsiteX116" fmla="*/ 235237 w 4683674"/>
              <a:gd name="connsiteY116" fmla="*/ 4295882 h 4564048"/>
              <a:gd name="connsiteX117" fmla="*/ 121525 w 4683674"/>
              <a:gd name="connsiteY117" fmla="*/ 4278339 h 4564048"/>
              <a:gd name="connsiteX118" fmla="*/ 32621 w 4683674"/>
              <a:gd name="connsiteY118" fmla="*/ 4303674 h 4564048"/>
              <a:gd name="connsiteX119" fmla="*/ 3115 w 4683674"/>
              <a:gd name="connsiteY119" fmla="*/ 4309103 h 4564048"/>
              <a:gd name="connsiteX120" fmla="*/ 0 w 4683674"/>
              <a:gd name="connsiteY120" fmla="*/ 4309345 h 456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4683674" h="4564048">
                <a:moveTo>
                  <a:pt x="0" y="0"/>
                </a:moveTo>
                <a:lnTo>
                  <a:pt x="4683674" y="0"/>
                </a:lnTo>
                <a:lnTo>
                  <a:pt x="4683674" y="4379420"/>
                </a:lnTo>
                <a:lnTo>
                  <a:pt x="4673671" y="4378840"/>
                </a:lnTo>
                <a:lnTo>
                  <a:pt x="4668303" y="4382142"/>
                </a:lnTo>
                <a:lnTo>
                  <a:pt x="4660562" y="4374448"/>
                </a:lnTo>
                <a:cubicBezTo>
                  <a:pt x="4656355" y="4371442"/>
                  <a:pt x="4651457" y="4369784"/>
                  <a:pt x="4645215" y="4371375"/>
                </a:cubicBezTo>
                <a:cubicBezTo>
                  <a:pt x="4609044" y="4396149"/>
                  <a:pt x="4641746" y="4356730"/>
                  <a:pt x="4579761" y="4375210"/>
                </a:cubicBezTo>
                <a:cubicBezTo>
                  <a:pt x="4577006" y="4378689"/>
                  <a:pt x="4568410" y="4377372"/>
                  <a:pt x="4568074" y="4373416"/>
                </a:cubicBezTo>
                <a:cubicBezTo>
                  <a:pt x="4564387" y="4375383"/>
                  <a:pt x="4556922" y="4384553"/>
                  <a:pt x="4554149" y="4378650"/>
                </a:cubicBezTo>
                <a:cubicBezTo>
                  <a:pt x="4543884" y="4380267"/>
                  <a:pt x="4533963" y="4382948"/>
                  <a:pt x="4524620" y="4386604"/>
                </a:cubicBezTo>
                <a:lnTo>
                  <a:pt x="4505841" y="4396541"/>
                </a:lnTo>
                <a:lnTo>
                  <a:pt x="4500482" y="4392332"/>
                </a:lnTo>
                <a:cubicBezTo>
                  <a:pt x="4496952" y="4390347"/>
                  <a:pt x="4493026" y="4389414"/>
                  <a:pt x="4488387" y="4390994"/>
                </a:cubicBezTo>
                <a:cubicBezTo>
                  <a:pt x="4463053" y="4411779"/>
                  <a:pt x="4484273" y="4380259"/>
                  <a:pt x="4438484" y="4397951"/>
                </a:cubicBezTo>
                <a:cubicBezTo>
                  <a:pt x="4436716" y="4400724"/>
                  <a:pt x="4429980" y="4400278"/>
                  <a:pt x="4429332" y="4397340"/>
                </a:cubicBezTo>
                <a:cubicBezTo>
                  <a:pt x="4426691" y="4399042"/>
                  <a:pt x="4421867" y="4406365"/>
                  <a:pt x="4419149" y="4402124"/>
                </a:cubicBezTo>
                <a:cubicBezTo>
                  <a:pt x="4407558" y="4407723"/>
                  <a:pt x="4369788" y="4425642"/>
                  <a:pt x="4359785" y="4430931"/>
                </a:cubicBezTo>
                <a:lnTo>
                  <a:pt x="4359139" y="4433856"/>
                </a:lnTo>
                <a:cubicBezTo>
                  <a:pt x="4355940" y="4434724"/>
                  <a:pt x="4344487" y="4434858"/>
                  <a:pt x="4340592" y="4436136"/>
                </a:cubicBezTo>
                <a:lnTo>
                  <a:pt x="4335770" y="4441526"/>
                </a:lnTo>
                <a:lnTo>
                  <a:pt x="4326252" y="4443308"/>
                </a:lnTo>
                <a:lnTo>
                  <a:pt x="4257540" y="4463117"/>
                </a:lnTo>
                <a:lnTo>
                  <a:pt x="4245512" y="4464119"/>
                </a:lnTo>
                <a:cubicBezTo>
                  <a:pt x="4240161" y="4466068"/>
                  <a:pt x="4236009" y="4469767"/>
                  <a:pt x="4233621" y="4476195"/>
                </a:cubicBezTo>
                <a:cubicBezTo>
                  <a:pt x="4223883" y="4479012"/>
                  <a:pt x="4196741" y="4479467"/>
                  <a:pt x="4187084" y="4481018"/>
                </a:cubicBezTo>
                <a:lnTo>
                  <a:pt x="4171513" y="4482231"/>
                </a:lnTo>
                <a:lnTo>
                  <a:pt x="4164564" y="4483140"/>
                </a:lnTo>
                <a:lnTo>
                  <a:pt x="4165685" y="4488934"/>
                </a:lnTo>
                <a:lnTo>
                  <a:pt x="4147125" y="4493318"/>
                </a:lnTo>
                <a:cubicBezTo>
                  <a:pt x="4141442" y="4496732"/>
                  <a:pt x="4133773" y="4503479"/>
                  <a:pt x="4125154" y="4510572"/>
                </a:cubicBezTo>
                <a:lnTo>
                  <a:pt x="4106103" y="4523887"/>
                </a:lnTo>
                <a:lnTo>
                  <a:pt x="4091879" y="4524368"/>
                </a:lnTo>
                <a:cubicBezTo>
                  <a:pt x="4070874" y="4526861"/>
                  <a:pt x="4038349" y="4531592"/>
                  <a:pt x="4024147" y="4533649"/>
                </a:cubicBezTo>
                <a:cubicBezTo>
                  <a:pt x="4020340" y="4537148"/>
                  <a:pt x="4013205" y="4536000"/>
                  <a:pt x="4006667" y="4536715"/>
                </a:cubicBezTo>
                <a:cubicBezTo>
                  <a:pt x="4000081" y="4539985"/>
                  <a:pt x="3969515" y="4540224"/>
                  <a:pt x="3960069" y="4538590"/>
                </a:cubicBezTo>
                <a:lnTo>
                  <a:pt x="3852451" y="4542685"/>
                </a:lnTo>
                <a:lnTo>
                  <a:pt x="3850255" y="4545236"/>
                </a:lnTo>
                <a:lnTo>
                  <a:pt x="3841400" y="4545965"/>
                </a:lnTo>
                <a:lnTo>
                  <a:pt x="3839247" y="4546615"/>
                </a:lnTo>
                <a:cubicBezTo>
                  <a:pt x="3835142" y="4547869"/>
                  <a:pt x="3831033" y="4549038"/>
                  <a:pt x="3826700" y="4549892"/>
                </a:cubicBezTo>
                <a:cubicBezTo>
                  <a:pt x="3823957" y="4539088"/>
                  <a:pt x="3789397" y="4555374"/>
                  <a:pt x="3794865" y="4545523"/>
                </a:cubicBezTo>
                <a:cubicBezTo>
                  <a:pt x="3770584" y="4548337"/>
                  <a:pt x="3782159" y="4538224"/>
                  <a:pt x="3759852" y="4549496"/>
                </a:cubicBezTo>
                <a:cubicBezTo>
                  <a:pt x="3715905" y="4546697"/>
                  <a:pt x="3692864" y="4558132"/>
                  <a:pt x="3653239" y="4549970"/>
                </a:cubicBezTo>
                <a:cubicBezTo>
                  <a:pt x="3660931" y="4554163"/>
                  <a:pt x="3567553" y="4553744"/>
                  <a:pt x="3554756" y="4552963"/>
                </a:cubicBezTo>
                <a:lnTo>
                  <a:pt x="3511343" y="4552282"/>
                </a:lnTo>
                <a:lnTo>
                  <a:pt x="3476178" y="4551540"/>
                </a:lnTo>
                <a:lnTo>
                  <a:pt x="3477650" y="4558467"/>
                </a:lnTo>
                <a:cubicBezTo>
                  <a:pt x="3467355" y="4557922"/>
                  <a:pt x="3461066" y="4560277"/>
                  <a:pt x="3456605" y="4564048"/>
                </a:cubicBezTo>
                <a:lnTo>
                  <a:pt x="3428916" y="4551357"/>
                </a:lnTo>
                <a:lnTo>
                  <a:pt x="3413192" y="4551476"/>
                </a:lnTo>
                <a:lnTo>
                  <a:pt x="3385609" y="4555860"/>
                </a:lnTo>
                <a:lnTo>
                  <a:pt x="3376421" y="4557888"/>
                </a:lnTo>
                <a:lnTo>
                  <a:pt x="3307414" y="4543811"/>
                </a:lnTo>
                <a:lnTo>
                  <a:pt x="3300685" y="4538163"/>
                </a:lnTo>
                <a:cubicBezTo>
                  <a:pt x="3293468" y="4534686"/>
                  <a:pt x="3283196" y="4533076"/>
                  <a:pt x="3266080" y="4535707"/>
                </a:cubicBezTo>
                <a:lnTo>
                  <a:pt x="3262145" y="4537206"/>
                </a:lnTo>
                <a:lnTo>
                  <a:pt x="3233468" y="4528559"/>
                </a:lnTo>
                <a:cubicBezTo>
                  <a:pt x="3224213" y="4524624"/>
                  <a:pt x="3125184" y="4519671"/>
                  <a:pt x="3118476" y="4513311"/>
                </a:cubicBezTo>
                <a:cubicBezTo>
                  <a:pt x="3010039" y="4529055"/>
                  <a:pt x="3002573" y="4501116"/>
                  <a:pt x="2897364" y="4505308"/>
                </a:cubicBezTo>
                <a:cubicBezTo>
                  <a:pt x="2806245" y="4462735"/>
                  <a:pt x="2748772" y="4488666"/>
                  <a:pt x="2667093" y="4482464"/>
                </a:cubicBezTo>
                <a:cubicBezTo>
                  <a:pt x="2589297" y="4478101"/>
                  <a:pt x="2553275" y="4491877"/>
                  <a:pt x="2448752" y="4491308"/>
                </a:cubicBezTo>
                <a:cubicBezTo>
                  <a:pt x="2338005" y="4482023"/>
                  <a:pt x="2176624" y="4486957"/>
                  <a:pt x="2052050" y="4466857"/>
                </a:cubicBezTo>
                <a:cubicBezTo>
                  <a:pt x="1954172" y="4460387"/>
                  <a:pt x="1953833" y="4465171"/>
                  <a:pt x="1915952" y="4464669"/>
                </a:cubicBezTo>
                <a:cubicBezTo>
                  <a:pt x="1903354" y="4467427"/>
                  <a:pt x="1836826" y="4459363"/>
                  <a:pt x="1824767" y="4463841"/>
                </a:cubicBezTo>
                <a:lnTo>
                  <a:pt x="1818446" y="4466162"/>
                </a:lnTo>
                <a:lnTo>
                  <a:pt x="1792979" y="4467533"/>
                </a:lnTo>
                <a:lnTo>
                  <a:pt x="1786007" y="4477820"/>
                </a:lnTo>
                <a:lnTo>
                  <a:pt x="1700890" y="4486737"/>
                </a:lnTo>
                <a:cubicBezTo>
                  <a:pt x="1644305" y="4461695"/>
                  <a:pt x="1595991" y="4491570"/>
                  <a:pt x="1496036" y="4490777"/>
                </a:cubicBezTo>
                <a:cubicBezTo>
                  <a:pt x="1469547" y="4482126"/>
                  <a:pt x="1364133" y="4461070"/>
                  <a:pt x="1344435" y="4473538"/>
                </a:cubicBezTo>
                <a:lnTo>
                  <a:pt x="1328066" y="4473650"/>
                </a:lnTo>
                <a:lnTo>
                  <a:pt x="1307929" y="4472224"/>
                </a:lnTo>
                <a:cubicBezTo>
                  <a:pt x="1297296" y="4472938"/>
                  <a:pt x="1286253" y="4474917"/>
                  <a:pt x="1276712" y="4477775"/>
                </a:cubicBezTo>
                <a:lnTo>
                  <a:pt x="1259786" y="4486039"/>
                </a:lnTo>
                <a:lnTo>
                  <a:pt x="1254149" y="4485243"/>
                </a:lnTo>
                <a:lnTo>
                  <a:pt x="1253835" y="4482397"/>
                </a:lnTo>
                <a:cubicBezTo>
                  <a:pt x="1242111" y="4472542"/>
                  <a:pt x="1167700" y="4491972"/>
                  <a:pt x="1202349" y="4472878"/>
                </a:cubicBezTo>
                <a:cubicBezTo>
                  <a:pt x="1189242" y="4471823"/>
                  <a:pt x="1167161" y="4433285"/>
                  <a:pt x="1134209" y="4436320"/>
                </a:cubicBezTo>
                <a:cubicBezTo>
                  <a:pt x="1089697" y="4442366"/>
                  <a:pt x="1100423" y="4432039"/>
                  <a:pt x="1055333" y="4428602"/>
                </a:cubicBezTo>
                <a:cubicBezTo>
                  <a:pt x="1041136" y="4406270"/>
                  <a:pt x="1045585" y="4424774"/>
                  <a:pt x="1023656" y="4415806"/>
                </a:cubicBezTo>
                <a:cubicBezTo>
                  <a:pt x="1022285" y="4432773"/>
                  <a:pt x="999484" y="4400086"/>
                  <a:pt x="989393" y="4417111"/>
                </a:cubicBezTo>
                <a:cubicBezTo>
                  <a:pt x="985722" y="4414939"/>
                  <a:pt x="982483" y="4412299"/>
                  <a:pt x="979308" y="4409520"/>
                </a:cubicBezTo>
                <a:lnTo>
                  <a:pt x="977641" y="4408074"/>
                </a:lnTo>
                <a:lnTo>
                  <a:pt x="969438" y="4405286"/>
                </a:lnTo>
                <a:lnTo>
                  <a:pt x="969029" y="4400748"/>
                </a:lnTo>
                <a:lnTo>
                  <a:pt x="958049" y="4393863"/>
                </a:lnTo>
                <a:cubicBezTo>
                  <a:pt x="953642" y="4391864"/>
                  <a:pt x="948557" y="4390392"/>
                  <a:pt x="942423" y="4389778"/>
                </a:cubicBezTo>
                <a:cubicBezTo>
                  <a:pt x="918991" y="4394276"/>
                  <a:pt x="895417" y="4368106"/>
                  <a:pt x="866111" y="4374574"/>
                </a:cubicBezTo>
                <a:cubicBezTo>
                  <a:pt x="855715" y="4375510"/>
                  <a:pt x="825849" y="4369575"/>
                  <a:pt x="821619" y="4363075"/>
                </a:cubicBezTo>
                <a:cubicBezTo>
                  <a:pt x="815684" y="4360729"/>
                  <a:pt x="807891" y="4361298"/>
                  <a:pt x="806545" y="4354932"/>
                </a:cubicBezTo>
                <a:cubicBezTo>
                  <a:pt x="803633" y="4347030"/>
                  <a:pt x="778973" y="4353793"/>
                  <a:pt x="784265" y="4346098"/>
                </a:cubicBezTo>
                <a:cubicBezTo>
                  <a:pt x="766827" y="4350629"/>
                  <a:pt x="758410" y="4333644"/>
                  <a:pt x="746361" y="4327585"/>
                </a:cubicBezTo>
                <a:cubicBezTo>
                  <a:pt x="739295" y="4330130"/>
                  <a:pt x="732924" y="4326969"/>
                  <a:pt x="724833" y="4322280"/>
                </a:cubicBezTo>
                <a:lnTo>
                  <a:pt x="692229" y="4311453"/>
                </a:lnTo>
                <a:lnTo>
                  <a:pt x="682738" y="4309627"/>
                </a:lnTo>
                <a:lnTo>
                  <a:pt x="678921" y="4309083"/>
                </a:lnTo>
                <a:lnTo>
                  <a:pt x="646295" y="4309501"/>
                </a:lnTo>
                <a:cubicBezTo>
                  <a:pt x="645816" y="4308195"/>
                  <a:pt x="645067" y="4306921"/>
                  <a:pt x="644071" y="4305725"/>
                </a:cubicBezTo>
                <a:lnTo>
                  <a:pt x="634976" y="4300573"/>
                </a:lnTo>
                <a:lnTo>
                  <a:pt x="625763" y="4302811"/>
                </a:lnTo>
                <a:cubicBezTo>
                  <a:pt x="626730" y="4296354"/>
                  <a:pt x="615876" y="4301668"/>
                  <a:pt x="607674" y="4301837"/>
                </a:cubicBezTo>
                <a:lnTo>
                  <a:pt x="602965" y="4300327"/>
                </a:lnTo>
                <a:lnTo>
                  <a:pt x="586229" y="4312031"/>
                </a:lnTo>
                <a:cubicBezTo>
                  <a:pt x="576553" y="4312302"/>
                  <a:pt x="566131" y="4302031"/>
                  <a:pt x="557275" y="4301289"/>
                </a:cubicBezTo>
                <a:lnTo>
                  <a:pt x="526163" y="4297470"/>
                </a:lnTo>
                <a:lnTo>
                  <a:pt x="516631" y="4299761"/>
                </a:lnTo>
                <a:cubicBezTo>
                  <a:pt x="495873" y="4300309"/>
                  <a:pt x="474152" y="4298655"/>
                  <a:pt x="459412" y="4306052"/>
                </a:cubicBezTo>
                <a:cubicBezTo>
                  <a:pt x="453422" y="4306923"/>
                  <a:pt x="446771" y="4299312"/>
                  <a:pt x="441733" y="4298450"/>
                </a:cubicBezTo>
                <a:lnTo>
                  <a:pt x="428280" y="4294479"/>
                </a:lnTo>
                <a:lnTo>
                  <a:pt x="425763" y="4290239"/>
                </a:lnTo>
                <a:lnTo>
                  <a:pt x="416825" y="4289525"/>
                </a:lnTo>
                <a:lnTo>
                  <a:pt x="414589" y="4288538"/>
                </a:lnTo>
                <a:cubicBezTo>
                  <a:pt x="410330" y="4286638"/>
                  <a:pt x="406074" y="4284884"/>
                  <a:pt x="401639" y="4283681"/>
                </a:cubicBezTo>
                <a:cubicBezTo>
                  <a:pt x="400291" y="4302346"/>
                  <a:pt x="363682" y="4276528"/>
                  <a:pt x="370415" y="4293067"/>
                </a:cubicBezTo>
                <a:cubicBezTo>
                  <a:pt x="345802" y="4289707"/>
                  <a:pt x="358667" y="4306330"/>
                  <a:pt x="334938" y="4288364"/>
                </a:cubicBezTo>
                <a:cubicBezTo>
                  <a:pt x="291417" y="4295790"/>
                  <a:pt x="273753" y="4302034"/>
                  <a:pt x="235237" y="4295882"/>
                </a:cubicBezTo>
                <a:cubicBezTo>
                  <a:pt x="199669" y="4294212"/>
                  <a:pt x="155293" y="4277040"/>
                  <a:pt x="121525" y="4278339"/>
                </a:cubicBezTo>
                <a:cubicBezTo>
                  <a:pt x="70380" y="4279224"/>
                  <a:pt x="48578" y="4324896"/>
                  <a:pt x="32621" y="4303674"/>
                </a:cubicBezTo>
                <a:cubicBezTo>
                  <a:pt x="20541" y="4306410"/>
                  <a:pt x="11582" y="4308037"/>
                  <a:pt x="3115" y="4309103"/>
                </a:cubicBezTo>
                <a:lnTo>
                  <a:pt x="0" y="4309345"/>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Rubrik 7">
            <a:extLst>
              <a:ext uri="{FF2B5EF4-FFF2-40B4-BE49-F238E27FC236}">
                <a16:creationId xmlns:a16="http://schemas.microsoft.com/office/drawing/2014/main" id="{B8285A38-21DF-FA87-2504-743FAB885697}"/>
              </a:ext>
            </a:extLst>
          </p:cNvPr>
          <p:cNvSpPr>
            <a:spLocks noGrp="1"/>
          </p:cNvSpPr>
          <p:nvPr>
            <p:ph type="title"/>
          </p:nvPr>
        </p:nvSpPr>
        <p:spPr>
          <a:xfrm>
            <a:off x="1136950" y="1876567"/>
            <a:ext cx="3696708" cy="3104866"/>
          </a:xfrm>
        </p:spPr>
        <p:txBody>
          <a:bodyPr anchor="ctr">
            <a:normAutofit/>
          </a:bodyPr>
          <a:lstStyle/>
          <a:p>
            <a:pPr algn="ctr"/>
            <a:r>
              <a:rPr lang="sv-SE" sz="3400" b="1">
                <a:solidFill>
                  <a:schemeClr val="tx1">
                    <a:lumMod val="85000"/>
                    <a:lumOff val="15000"/>
                  </a:schemeClr>
                </a:solidFill>
              </a:rPr>
              <a:t>Nästa möte</a:t>
            </a:r>
            <a:br>
              <a:rPr lang="sv-SE" sz="3400" b="1">
                <a:solidFill>
                  <a:schemeClr val="tx1">
                    <a:lumMod val="85000"/>
                    <a:lumOff val="15000"/>
                  </a:schemeClr>
                </a:solidFill>
              </a:rPr>
            </a:br>
            <a:r>
              <a:rPr lang="sv-SE" sz="3400" b="1">
                <a:solidFill>
                  <a:schemeClr val="tx1">
                    <a:lumMod val="85000"/>
                    <a:lumOff val="15000"/>
                  </a:schemeClr>
                </a:solidFill>
              </a:rPr>
              <a:t>18 dec</a:t>
            </a:r>
            <a:br>
              <a:rPr lang="sv-SE" sz="3400" b="1">
                <a:solidFill>
                  <a:schemeClr val="tx1">
                    <a:lumMod val="85000"/>
                    <a:lumOff val="15000"/>
                  </a:schemeClr>
                </a:solidFill>
              </a:rPr>
            </a:br>
            <a:endParaRPr lang="sv-SE" sz="3400" b="1">
              <a:solidFill>
                <a:schemeClr val="tx1">
                  <a:lumMod val="85000"/>
                  <a:lumOff val="15000"/>
                </a:schemeClr>
              </a:solidFill>
            </a:endParaRPr>
          </a:p>
        </p:txBody>
      </p:sp>
      <p:sp>
        <p:nvSpPr>
          <p:cNvPr id="20" name="Rectangle 6">
            <a:extLst>
              <a:ext uri="{FF2B5EF4-FFF2-40B4-BE49-F238E27FC236}">
                <a16:creationId xmlns:a16="http://schemas.microsoft.com/office/drawing/2014/main" id="{0AC3A952-2574-44E9-9C98-DBC27EE141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7836" y="964940"/>
            <a:ext cx="1348547" cy="40780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cubicBezTo>
                  <a:pt x="781874" y="4129"/>
                  <a:pt x="1607589" y="24681"/>
                  <a:pt x="2170127" y="33245"/>
                </a:cubicBezTo>
                <a:cubicBezTo>
                  <a:pt x="2169852" y="63908"/>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35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ell 3"/>
          <p:cNvGraphicFramePr>
            <a:graphicFrameLocks noGrp="1"/>
          </p:cNvGraphicFramePr>
          <p:nvPr/>
        </p:nvGraphicFramePr>
        <p:xfrm>
          <a:off x="1379349" y="7102873"/>
          <a:ext cx="759287" cy="640080"/>
        </p:xfrm>
        <a:graphic>
          <a:graphicData uri="http://schemas.openxmlformats.org/drawingml/2006/table">
            <a:tbl>
              <a:tblPr/>
              <a:tblGrid>
                <a:gridCol w="208280">
                  <a:extLst>
                    <a:ext uri="{9D8B030D-6E8A-4147-A177-3AD203B41FA5}">
                      <a16:colId xmlns:a16="http://schemas.microsoft.com/office/drawing/2014/main" val="20000"/>
                    </a:ext>
                  </a:extLst>
                </a:gridCol>
                <a:gridCol w="551007">
                  <a:extLst>
                    <a:ext uri="{9D8B030D-6E8A-4147-A177-3AD203B41FA5}">
                      <a16:colId xmlns:a16="http://schemas.microsoft.com/office/drawing/2014/main" val="20001"/>
                    </a:ext>
                  </a:extLst>
                </a:gridCol>
              </a:tblGrid>
              <a:tr h="429303">
                <a:tc>
                  <a:txBody>
                    <a:bodyPr/>
                    <a:lstStyle/>
                    <a:p>
                      <a:br>
                        <a:rPr lang="sv-SE"/>
                      </a:br>
                      <a:endParaRPr lang="sv-SE"/>
                    </a:p>
                  </a:txBody>
                  <a:tcPr>
                    <a:lnL>
                      <a:noFill/>
                    </a:lnL>
                    <a:lnR>
                      <a:noFill/>
                    </a:lnR>
                    <a:lnT>
                      <a:noFill/>
                    </a:lnT>
                    <a:lnB>
                      <a:noFill/>
                    </a:lnB>
                    <a:solidFill>
                      <a:srgbClr val="CCFFFF"/>
                    </a:solidFill>
                  </a:tcPr>
                </a:tc>
                <a:tc>
                  <a:txBody>
                    <a:bodyPr/>
                    <a:lstStyle/>
                    <a:p>
                      <a:endParaRPr lang="sv-SE"/>
                    </a:p>
                  </a:txBody>
                  <a:tcPr>
                    <a:lnL>
                      <a:noFill/>
                    </a:lnL>
                    <a:lnR>
                      <a:noFill/>
                    </a:lnR>
                    <a:lnT>
                      <a:noFill/>
                    </a:lnT>
                    <a:lnB>
                      <a:noFill/>
                    </a:lnB>
                    <a:solidFill>
                      <a:srgbClr val="CCFFFF"/>
                    </a:solidFill>
                  </a:tcPr>
                </a:tc>
                <a:extLst>
                  <a:ext uri="{0D108BD9-81ED-4DB2-BD59-A6C34878D82A}">
                    <a16:rowId xmlns:a16="http://schemas.microsoft.com/office/drawing/2014/main" val="10000"/>
                  </a:ext>
                </a:extLst>
              </a:tr>
            </a:tbl>
          </a:graphicData>
        </a:graphic>
      </p:graphicFrame>
      <p:pic>
        <p:nvPicPr>
          <p:cNvPr id="3" name="Bildobjekt 2">
            <a:extLst>
              <a:ext uri="{FF2B5EF4-FFF2-40B4-BE49-F238E27FC236}">
                <a16:creationId xmlns:a16="http://schemas.microsoft.com/office/drawing/2014/main" id="{413B5D82-4FB8-332D-B209-3FE5B71046E9}"/>
              </a:ext>
            </a:extLst>
          </p:cNvPr>
          <p:cNvPicPr>
            <a:picLocks noChangeAspect="1"/>
          </p:cNvPicPr>
          <p:nvPr/>
        </p:nvPicPr>
        <p:blipFill>
          <a:blip r:embed="rId3"/>
          <a:stretch>
            <a:fillRect/>
          </a:stretch>
        </p:blipFill>
        <p:spPr>
          <a:xfrm>
            <a:off x="9191453" y="5938801"/>
            <a:ext cx="2457793" cy="523948"/>
          </a:xfrm>
          <a:prstGeom prst="rect">
            <a:avLst/>
          </a:prstGeom>
        </p:spPr>
      </p:pic>
      <p:sp>
        <p:nvSpPr>
          <p:cNvPr id="6" name="Platshållare för innehåll 6">
            <a:extLst>
              <a:ext uri="{FF2B5EF4-FFF2-40B4-BE49-F238E27FC236}">
                <a16:creationId xmlns:a16="http://schemas.microsoft.com/office/drawing/2014/main" id="{0738EFCD-2E68-726D-9B69-86CE73F6E560}"/>
              </a:ext>
            </a:extLst>
          </p:cNvPr>
          <p:cNvSpPr>
            <a:spLocks noGrp="1"/>
          </p:cNvSpPr>
          <p:nvPr>
            <p:ph idx="1"/>
          </p:nvPr>
        </p:nvSpPr>
        <p:spPr>
          <a:xfrm>
            <a:off x="5840131" y="735106"/>
            <a:ext cx="5383192" cy="5203695"/>
          </a:xfrm>
        </p:spPr>
        <p:txBody>
          <a:bodyPr>
            <a:normAutofit/>
          </a:bodyPr>
          <a:lstStyle/>
          <a:p>
            <a:pPr marL="0" indent="0">
              <a:buNone/>
            </a:pPr>
            <a:r>
              <a:rPr lang="sv-SE"/>
              <a:t>Då kommer vi bland annat att ta upp:</a:t>
            </a:r>
          </a:p>
          <a:p>
            <a:r>
              <a:rPr lang="sv-SE"/>
              <a:t>Hantering av ersättningsartiklar vid leveransstörning</a:t>
            </a:r>
          </a:p>
          <a:p>
            <a:pPr lvl="1"/>
            <a:r>
              <a:rPr lang="sv-SE" sz="2400"/>
              <a:t>3PL-artiklar och DL-artiklar</a:t>
            </a:r>
          </a:p>
          <a:p>
            <a:r>
              <a:rPr lang="sv-SE"/>
              <a:t>Kontaktvägar</a:t>
            </a:r>
          </a:p>
          <a:p>
            <a:pPr lvl="1"/>
            <a:r>
              <a:rPr lang="sv-SE" sz="2400"/>
              <a:t>Vart du ska vända dig beroende på frågeställning</a:t>
            </a:r>
          </a:p>
          <a:p>
            <a:r>
              <a:rPr lang="sv-SE"/>
              <a:t>Synpunkter</a:t>
            </a:r>
            <a:r>
              <a:rPr lang="sv-SE" sz="2800"/>
              <a:t> </a:t>
            </a:r>
          </a:p>
          <a:p>
            <a:pPr lvl="1"/>
            <a:r>
              <a:rPr lang="sv-SE" sz="2400"/>
              <a:t>Har du allmänna åsikter gällande en produkt? Saknar du en produkt?</a:t>
            </a:r>
            <a:endParaRPr lang="sv-SE" sz="1700"/>
          </a:p>
          <a:p>
            <a:pPr marL="0" indent="0">
              <a:buNone/>
            </a:pPr>
            <a:endParaRPr lang="sv-SE" sz="1700"/>
          </a:p>
        </p:txBody>
      </p:sp>
    </p:spTree>
    <p:extLst>
      <p:ext uri="{BB962C8B-B14F-4D97-AF65-F5344CB8AC3E}">
        <p14:creationId xmlns:p14="http://schemas.microsoft.com/office/powerpoint/2010/main" val="1853455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7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1CA17FBE-BB6E-8B35-0373-FCB2844B7223}"/>
              </a:ext>
            </a:extLst>
          </p:cNvPr>
          <p:cNvSpPr>
            <a:spLocks noGrp="1"/>
          </p:cNvSpPr>
          <p:nvPr>
            <p:ph type="title"/>
          </p:nvPr>
        </p:nvSpPr>
        <p:spPr>
          <a:xfrm>
            <a:off x="6590662" y="4267832"/>
            <a:ext cx="4805996" cy="1297115"/>
          </a:xfrm>
        </p:spPr>
        <p:txBody>
          <a:bodyPr vert="horz" lIns="91440" tIns="45720" rIns="91440" bIns="45720" rtlCol="0" anchor="t">
            <a:normAutofit/>
          </a:bodyPr>
          <a:lstStyle/>
          <a:p>
            <a:r>
              <a:rPr lang="en-US" sz="4000" b="1" kern="1200" err="1">
                <a:solidFill>
                  <a:schemeClr val="tx2"/>
                </a:solidFill>
                <a:latin typeface="+mj-lt"/>
                <a:ea typeface="+mj-ea"/>
                <a:cs typeface="+mj-cs"/>
              </a:rPr>
              <a:t>Frågor</a:t>
            </a:r>
            <a:br>
              <a:rPr lang="en-US" sz="4000" kern="1200">
                <a:solidFill>
                  <a:schemeClr val="tx2"/>
                </a:solidFill>
                <a:latin typeface="+mj-lt"/>
                <a:ea typeface="+mj-ea"/>
                <a:cs typeface="+mj-cs"/>
              </a:rPr>
            </a:br>
            <a:endParaRPr lang="en-US" sz="4000" kern="1200">
              <a:solidFill>
                <a:schemeClr val="tx2"/>
              </a:solidFill>
              <a:latin typeface="+mj-lt"/>
              <a:ea typeface="+mj-ea"/>
              <a:cs typeface="+mj-cs"/>
            </a:endParaRPr>
          </a:p>
        </p:txBody>
      </p:sp>
      <p:pic>
        <p:nvPicPr>
          <p:cNvPr id="7" name="Graphic 6" descr="Help">
            <a:extLst>
              <a:ext uri="{FF2B5EF4-FFF2-40B4-BE49-F238E27FC236}">
                <a16:creationId xmlns:a16="http://schemas.microsoft.com/office/drawing/2014/main" id="{FA303233-3644-3DAC-331E-27253FA28E7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4" name="Group 13">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5" name="Freeform: Shape 14">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Bildobjekt 2">
            <a:extLst>
              <a:ext uri="{FF2B5EF4-FFF2-40B4-BE49-F238E27FC236}">
                <a16:creationId xmlns:a16="http://schemas.microsoft.com/office/drawing/2014/main" id="{2A8BFD76-B700-7ED6-9EDB-ADF9C9F162B4}"/>
              </a:ext>
            </a:extLst>
          </p:cNvPr>
          <p:cNvPicPr>
            <a:picLocks noChangeAspect="1"/>
          </p:cNvPicPr>
          <p:nvPr/>
        </p:nvPicPr>
        <p:blipFill>
          <a:blip r:embed="rId4"/>
          <a:stretch>
            <a:fillRect/>
          </a:stretch>
        </p:blipFill>
        <p:spPr>
          <a:xfrm>
            <a:off x="9329226" y="6014964"/>
            <a:ext cx="2457793" cy="523948"/>
          </a:xfrm>
          <a:prstGeom prst="rect">
            <a:avLst/>
          </a:prstGeom>
        </p:spPr>
      </p:pic>
    </p:spTree>
    <p:extLst>
      <p:ext uri="{BB962C8B-B14F-4D97-AF65-F5344CB8AC3E}">
        <p14:creationId xmlns:p14="http://schemas.microsoft.com/office/powerpoint/2010/main" val="34790721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1CA17FBE-BB6E-8B35-0373-FCB2844B7223}"/>
              </a:ext>
            </a:extLst>
          </p:cNvPr>
          <p:cNvSpPr>
            <a:spLocks noGrp="1"/>
          </p:cNvSpPr>
          <p:nvPr>
            <p:ph type="title"/>
          </p:nvPr>
        </p:nvSpPr>
        <p:spPr>
          <a:xfrm>
            <a:off x="1371599" y="294538"/>
            <a:ext cx="9895951" cy="1033669"/>
          </a:xfrm>
        </p:spPr>
        <p:txBody>
          <a:bodyPr>
            <a:normAutofit/>
          </a:bodyPr>
          <a:lstStyle/>
          <a:p>
            <a:r>
              <a:rPr lang="sv-SE" sz="3400">
                <a:solidFill>
                  <a:srgbClr val="FFFFFF"/>
                </a:solidFill>
              </a:rPr>
              <a:t>Tack för idag!</a:t>
            </a:r>
            <a:br>
              <a:rPr lang="sv-SE" sz="3400">
                <a:solidFill>
                  <a:srgbClr val="FFFFFF"/>
                </a:solidFill>
              </a:rPr>
            </a:br>
            <a:endParaRPr lang="sv-SE" sz="3400">
              <a:solidFill>
                <a:srgbClr val="FFFFFF"/>
              </a:solidFill>
            </a:endParaRPr>
          </a:p>
        </p:txBody>
      </p:sp>
      <p:sp>
        <p:nvSpPr>
          <p:cNvPr id="3" name="Platshållare för innehåll 2">
            <a:extLst>
              <a:ext uri="{FF2B5EF4-FFF2-40B4-BE49-F238E27FC236}">
                <a16:creationId xmlns:a16="http://schemas.microsoft.com/office/drawing/2014/main" id="{05AE3A49-F760-7435-18B7-38FFF8CC3AC4}"/>
              </a:ext>
            </a:extLst>
          </p:cNvPr>
          <p:cNvSpPr>
            <a:spLocks noGrp="1"/>
          </p:cNvSpPr>
          <p:nvPr>
            <p:ph idx="1"/>
          </p:nvPr>
        </p:nvSpPr>
        <p:spPr>
          <a:xfrm>
            <a:off x="1371599" y="2318197"/>
            <a:ext cx="9724031" cy="3683358"/>
          </a:xfrm>
        </p:spPr>
        <p:txBody>
          <a:bodyPr anchor="ctr">
            <a:normAutofit/>
          </a:bodyPr>
          <a:lstStyle/>
          <a:p>
            <a:endParaRPr lang="sv-SE" sz="2000"/>
          </a:p>
        </p:txBody>
      </p:sp>
    </p:spTree>
    <p:extLst>
      <p:ext uri="{BB962C8B-B14F-4D97-AF65-F5344CB8AC3E}">
        <p14:creationId xmlns:p14="http://schemas.microsoft.com/office/powerpoint/2010/main" val="168817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5532F13-0787-A1FD-48FF-8A1A888EC3DC}"/>
              </a:ext>
            </a:extLst>
          </p:cNvPr>
          <p:cNvSpPr>
            <a:spLocks noGrp="1"/>
          </p:cNvSpPr>
          <p:nvPr>
            <p:ph type="title"/>
          </p:nvPr>
        </p:nvSpPr>
        <p:spPr/>
        <p:txBody>
          <a:bodyPr>
            <a:normAutofit/>
          </a:bodyPr>
          <a:lstStyle/>
          <a:p>
            <a:r>
              <a:rPr lang="sv-SE" sz="3600" b="1"/>
              <a:t>Nya avtal</a:t>
            </a:r>
            <a:endParaRPr lang="sv-SE" sz="3600"/>
          </a:p>
        </p:txBody>
      </p:sp>
      <p:sp>
        <p:nvSpPr>
          <p:cNvPr id="3" name="Rubrik 4">
            <a:extLst>
              <a:ext uri="{FF2B5EF4-FFF2-40B4-BE49-F238E27FC236}">
                <a16:creationId xmlns:a16="http://schemas.microsoft.com/office/drawing/2014/main" id="{B45EB6C9-0DD7-E01C-B0FD-948F08801B53}"/>
              </a:ext>
            </a:extLst>
          </p:cNvPr>
          <p:cNvSpPr txBox="1">
            <a:spLocks/>
          </p:cNvSpPr>
          <p:nvPr/>
        </p:nvSpPr>
        <p:spPr>
          <a:xfrm>
            <a:off x="669305" y="1744196"/>
            <a:ext cx="7857931" cy="838524"/>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4000"/>
              <a:t>Drogtester, Multistickor</a:t>
            </a:r>
            <a:br>
              <a:rPr lang="sv-SE"/>
            </a:br>
            <a:r>
              <a:rPr lang="sv-SE" sz="2800"/>
              <a:t>Avtalsstart 1 december </a:t>
            </a:r>
            <a:r>
              <a:rPr lang="sv-SE" sz="3100"/>
              <a:t>				</a:t>
            </a:r>
            <a:endParaRPr lang="sv-SE"/>
          </a:p>
        </p:txBody>
      </p:sp>
      <p:graphicFrame>
        <p:nvGraphicFramePr>
          <p:cNvPr id="5" name="Tabell 4">
            <a:extLst>
              <a:ext uri="{FF2B5EF4-FFF2-40B4-BE49-F238E27FC236}">
                <a16:creationId xmlns:a16="http://schemas.microsoft.com/office/drawing/2014/main" id="{FF2AB483-81CA-C1EE-3F69-34E4D43BC3E2}"/>
              </a:ext>
            </a:extLst>
          </p:cNvPr>
          <p:cNvGraphicFramePr>
            <a:graphicFrameLocks noGrp="1"/>
          </p:cNvGraphicFramePr>
          <p:nvPr>
            <p:extLst>
              <p:ext uri="{D42A27DB-BD31-4B8C-83A1-F6EECF244321}">
                <p14:modId xmlns:p14="http://schemas.microsoft.com/office/powerpoint/2010/main" val="1816507480"/>
              </p:ext>
            </p:extLst>
          </p:nvPr>
        </p:nvGraphicFramePr>
        <p:xfrm>
          <a:off x="669305" y="2805090"/>
          <a:ext cx="10684495" cy="2993595"/>
        </p:xfrm>
        <a:graphic>
          <a:graphicData uri="http://schemas.openxmlformats.org/drawingml/2006/table">
            <a:tbl>
              <a:tblPr>
                <a:tableStyleId>{5C22544A-7EE6-4342-B048-85BDC9FD1C3A}</a:tableStyleId>
              </a:tblPr>
              <a:tblGrid>
                <a:gridCol w="3630763">
                  <a:extLst>
                    <a:ext uri="{9D8B030D-6E8A-4147-A177-3AD203B41FA5}">
                      <a16:colId xmlns:a16="http://schemas.microsoft.com/office/drawing/2014/main" val="3700077506"/>
                    </a:ext>
                  </a:extLst>
                </a:gridCol>
                <a:gridCol w="1729737">
                  <a:extLst>
                    <a:ext uri="{9D8B030D-6E8A-4147-A177-3AD203B41FA5}">
                      <a16:colId xmlns:a16="http://schemas.microsoft.com/office/drawing/2014/main" val="3944695634"/>
                    </a:ext>
                  </a:extLst>
                </a:gridCol>
                <a:gridCol w="1774665">
                  <a:extLst>
                    <a:ext uri="{9D8B030D-6E8A-4147-A177-3AD203B41FA5}">
                      <a16:colId xmlns:a16="http://schemas.microsoft.com/office/drawing/2014/main" val="1786481557"/>
                    </a:ext>
                  </a:extLst>
                </a:gridCol>
                <a:gridCol w="1774665">
                  <a:extLst>
                    <a:ext uri="{9D8B030D-6E8A-4147-A177-3AD203B41FA5}">
                      <a16:colId xmlns:a16="http://schemas.microsoft.com/office/drawing/2014/main" val="3329914786"/>
                    </a:ext>
                  </a:extLst>
                </a:gridCol>
                <a:gridCol w="1774665">
                  <a:extLst>
                    <a:ext uri="{9D8B030D-6E8A-4147-A177-3AD203B41FA5}">
                      <a16:colId xmlns:a16="http://schemas.microsoft.com/office/drawing/2014/main" val="1352162488"/>
                    </a:ext>
                  </a:extLst>
                </a:gridCol>
              </a:tblGrid>
              <a:tr h="415380">
                <a:tc>
                  <a:txBody>
                    <a:bodyPr/>
                    <a:lstStyle/>
                    <a:p>
                      <a:pPr algn="l" fontAlgn="b"/>
                      <a:r>
                        <a:rPr lang="sv-SE" sz="1400" u="none" strike="noStrike">
                          <a:effectLst/>
                        </a:rPr>
                        <a:t>Leverantör</a:t>
                      </a:r>
                      <a:endParaRPr lang="sv-SE" sz="1400" b="1" i="0" u="none" strike="noStrike">
                        <a:solidFill>
                          <a:srgbClr val="000000"/>
                        </a:solidFill>
                        <a:effectLst/>
                        <a:latin typeface="Calibri" panose="020F0502020204030204" pitchFamily="34" charset="0"/>
                      </a:endParaRPr>
                    </a:p>
                  </a:txBody>
                  <a:tcPr marL="8293" marR="8293" marT="8293" marB="0" anchor="b"/>
                </a:tc>
                <a:tc gridSpan="2">
                  <a:txBody>
                    <a:bodyPr/>
                    <a:lstStyle/>
                    <a:p>
                      <a:pPr algn="ctr" fontAlgn="b"/>
                      <a:r>
                        <a:rPr lang="sv-SE" sz="1400" u="none" strike="noStrike">
                          <a:effectLst/>
                        </a:rPr>
                        <a:t>abc-Analyz Diagnostics AB</a:t>
                      </a:r>
                      <a:endParaRPr lang="sv-SE" sz="1400" b="1" i="0" u="none" strike="noStrike">
                        <a:solidFill>
                          <a:srgbClr val="000000"/>
                        </a:solidFill>
                        <a:effectLst/>
                        <a:latin typeface="Calibri" panose="020F0502020204030204" pitchFamily="34" charset="0"/>
                      </a:endParaRPr>
                    </a:p>
                  </a:txBody>
                  <a:tcPr marL="8293" marR="8293" marT="8293" marB="0" anchor="b"/>
                </a:tc>
                <a:tc hMerge="1">
                  <a:txBody>
                    <a:bodyPr/>
                    <a:lstStyle/>
                    <a:p>
                      <a:endParaRPr lang="sv-SE"/>
                    </a:p>
                  </a:txBody>
                  <a:tcPr/>
                </a:tc>
                <a:tc gridSpan="2">
                  <a:txBody>
                    <a:bodyPr/>
                    <a:lstStyle/>
                    <a:p>
                      <a:pPr algn="ctr" fontAlgn="b"/>
                      <a:r>
                        <a:rPr lang="sv-SE" sz="1400" u="none" strike="noStrike">
                          <a:effectLst/>
                        </a:rPr>
                        <a:t>Noviral Sweden </a:t>
                      </a:r>
                      <a:endParaRPr lang="sv-SE" sz="1400" b="1" i="0" u="none" strike="noStrike">
                        <a:solidFill>
                          <a:srgbClr val="000000"/>
                        </a:solidFill>
                        <a:effectLst/>
                        <a:latin typeface="Calibri" panose="020F0502020204030204" pitchFamily="34" charset="0"/>
                      </a:endParaRPr>
                    </a:p>
                  </a:txBody>
                  <a:tcPr marL="8293" marR="8293" marT="8293" marB="0" anchor="b"/>
                </a:tc>
                <a:tc hMerge="1">
                  <a:txBody>
                    <a:bodyPr/>
                    <a:lstStyle/>
                    <a:p>
                      <a:endParaRPr lang="sv-SE"/>
                    </a:p>
                  </a:txBody>
                  <a:tcPr/>
                </a:tc>
                <a:extLst>
                  <a:ext uri="{0D108BD9-81ED-4DB2-BD59-A6C34878D82A}">
                    <a16:rowId xmlns:a16="http://schemas.microsoft.com/office/drawing/2014/main" val="1983641002"/>
                  </a:ext>
                </a:extLst>
              </a:tr>
              <a:tr h="515643">
                <a:tc>
                  <a:txBody>
                    <a:bodyPr/>
                    <a:lstStyle/>
                    <a:p>
                      <a:pPr algn="l" rtl="0" fontAlgn="b"/>
                      <a:r>
                        <a:rPr lang="sv-SE" sz="1700" u="none" strike="noStrike">
                          <a:effectLst/>
                        </a:rPr>
                        <a:t>Benämning  </a:t>
                      </a:r>
                      <a:endParaRPr lang="sv-SE" sz="1700" b="0" i="0" u="none" strike="noStrike">
                        <a:solidFill>
                          <a:srgbClr val="000000"/>
                        </a:solidFill>
                        <a:effectLst/>
                        <a:latin typeface="Aptos Narrow" panose="020B0004020202020204" pitchFamily="34" charset="0"/>
                      </a:endParaRPr>
                    </a:p>
                  </a:txBody>
                  <a:tcPr marL="8293" marR="8293" marT="8293" marB="0" anchor="b"/>
                </a:tc>
                <a:tc>
                  <a:txBody>
                    <a:bodyPr/>
                    <a:lstStyle/>
                    <a:p>
                      <a:pPr algn="ctr" rtl="0" fontAlgn="b"/>
                      <a:r>
                        <a:rPr lang="sv-SE" sz="1700" u="none" strike="noStrike">
                          <a:effectLst/>
                        </a:rPr>
                        <a:t>VF nr </a:t>
                      </a:r>
                      <a:endParaRPr lang="sv-SE" sz="1700" b="0" i="0" u="none" strike="noStrike">
                        <a:solidFill>
                          <a:srgbClr val="000000"/>
                        </a:solidFill>
                        <a:effectLst/>
                        <a:latin typeface="Aptos Narrow" panose="020B0004020202020204" pitchFamily="34" charset="0"/>
                      </a:endParaRPr>
                    </a:p>
                  </a:txBody>
                  <a:tcPr marL="8293" marR="8293" marT="8293" marB="0" anchor="b"/>
                </a:tc>
                <a:tc>
                  <a:txBody>
                    <a:bodyPr/>
                    <a:lstStyle/>
                    <a:p>
                      <a:pPr algn="ctr" rtl="0" fontAlgn="b"/>
                      <a:r>
                        <a:rPr lang="sv-SE" sz="1700" u="none" strike="noStrike">
                          <a:effectLst/>
                        </a:rPr>
                        <a:t>Lev. artnr</a:t>
                      </a:r>
                      <a:endParaRPr lang="sv-SE" sz="1700" b="0" i="0" u="none" strike="noStrike">
                        <a:solidFill>
                          <a:srgbClr val="000000"/>
                        </a:solidFill>
                        <a:effectLst/>
                        <a:latin typeface="Aptos Narrow" panose="020B0004020202020204" pitchFamily="34" charset="0"/>
                      </a:endParaRPr>
                    </a:p>
                  </a:txBody>
                  <a:tcPr marL="8293" marR="8293" marT="8293" marB="0" anchor="b"/>
                </a:tc>
                <a:tc>
                  <a:txBody>
                    <a:bodyPr/>
                    <a:lstStyle/>
                    <a:p>
                      <a:pPr algn="ctr" rtl="0" fontAlgn="b"/>
                      <a:r>
                        <a:rPr lang="sv-SE" sz="1700" u="none" strike="noStrike">
                          <a:effectLst/>
                        </a:rPr>
                        <a:t>VF nr </a:t>
                      </a:r>
                      <a:endParaRPr lang="sv-SE" sz="1700" b="0" i="0" u="none" strike="noStrike">
                        <a:solidFill>
                          <a:srgbClr val="000000"/>
                        </a:solidFill>
                        <a:effectLst/>
                        <a:latin typeface="Aptos Narrow" panose="020B0004020202020204" pitchFamily="34" charset="0"/>
                      </a:endParaRPr>
                    </a:p>
                  </a:txBody>
                  <a:tcPr marL="8293" marR="8293" marT="8293" marB="0" anchor="b"/>
                </a:tc>
                <a:tc>
                  <a:txBody>
                    <a:bodyPr/>
                    <a:lstStyle/>
                    <a:p>
                      <a:pPr algn="ctr" rtl="0" fontAlgn="b"/>
                      <a:r>
                        <a:rPr lang="sv-SE" sz="1700" u="none" strike="noStrike">
                          <a:effectLst/>
                        </a:rPr>
                        <a:t>Lev. artnr</a:t>
                      </a:r>
                      <a:endParaRPr lang="sv-SE" sz="1700" b="0" i="0" u="none" strike="noStrike">
                        <a:solidFill>
                          <a:srgbClr val="000000"/>
                        </a:solidFill>
                        <a:effectLst/>
                        <a:latin typeface="Aptos Narrow" panose="020B0004020202020204" pitchFamily="34" charset="0"/>
                      </a:endParaRPr>
                    </a:p>
                  </a:txBody>
                  <a:tcPr marL="8293" marR="8293" marT="8293" marB="0" anchor="b"/>
                </a:tc>
                <a:extLst>
                  <a:ext uri="{0D108BD9-81ED-4DB2-BD59-A6C34878D82A}">
                    <a16:rowId xmlns:a16="http://schemas.microsoft.com/office/drawing/2014/main" val="4165054837"/>
                  </a:ext>
                </a:extLst>
              </a:tr>
              <a:tr h="515643">
                <a:tc>
                  <a:txBody>
                    <a:bodyPr/>
                    <a:lstStyle/>
                    <a:p>
                      <a:pPr algn="l" rtl="0" fontAlgn="b"/>
                      <a:r>
                        <a:rPr lang="sv-SE" sz="1700" u="none" strike="noStrike">
                          <a:effectLst/>
                        </a:rPr>
                        <a:t>Drogtest sticka 17 parametrar urin</a:t>
                      </a:r>
                      <a:endParaRPr lang="sv-SE" sz="1700" b="0" i="0" u="none" strike="noStrike">
                        <a:solidFill>
                          <a:srgbClr val="000000"/>
                        </a:solidFill>
                        <a:effectLst/>
                        <a:latin typeface="Aptos Narrow" panose="020B0004020202020204" pitchFamily="34" charset="0"/>
                      </a:endParaRPr>
                    </a:p>
                  </a:txBody>
                  <a:tcPr marL="8293" marR="8293" marT="8293" marB="0" anchor="b"/>
                </a:tc>
                <a:tc>
                  <a:txBody>
                    <a:bodyPr/>
                    <a:lstStyle/>
                    <a:p>
                      <a:pPr algn="r" rtl="0" fontAlgn="b"/>
                      <a:r>
                        <a:rPr lang="sv-SE" sz="1700" u="none" strike="noStrike">
                          <a:effectLst/>
                        </a:rPr>
                        <a:t>65211</a:t>
                      </a:r>
                      <a:endParaRPr lang="sv-SE" sz="1700" b="0" i="0" u="none" strike="noStrike">
                        <a:solidFill>
                          <a:srgbClr val="000000"/>
                        </a:solidFill>
                        <a:effectLst/>
                        <a:latin typeface="Aptos Narrow" panose="020B0004020202020204" pitchFamily="34" charset="0"/>
                      </a:endParaRPr>
                    </a:p>
                  </a:txBody>
                  <a:tcPr marL="8293" marR="8293" marT="8293" marB="0" anchor="b"/>
                </a:tc>
                <a:tc>
                  <a:txBody>
                    <a:bodyPr/>
                    <a:lstStyle/>
                    <a:p>
                      <a:pPr algn="r" rtl="0" fontAlgn="b"/>
                      <a:r>
                        <a:rPr lang="sv-SE" sz="1700" u="none" strike="noStrike">
                          <a:effectLst/>
                        </a:rPr>
                        <a:t>abc 2Multi-17-2</a:t>
                      </a:r>
                      <a:endParaRPr lang="sv-SE" sz="1700" b="0" i="0" u="none" strike="noStrike">
                        <a:solidFill>
                          <a:srgbClr val="000000"/>
                        </a:solidFill>
                        <a:effectLst/>
                        <a:latin typeface="Aptos Narrow" panose="020B0004020202020204" pitchFamily="34" charset="0"/>
                      </a:endParaRPr>
                    </a:p>
                  </a:txBody>
                  <a:tcPr marL="8293" marR="8293" marT="8293" marB="0" anchor="b"/>
                </a:tc>
                <a:tc>
                  <a:txBody>
                    <a:bodyPr/>
                    <a:lstStyle/>
                    <a:p>
                      <a:pPr algn="r" rtl="0" fontAlgn="b"/>
                      <a:r>
                        <a:rPr lang="sv-SE" sz="1700" u="none" strike="noStrike">
                          <a:effectLst/>
                        </a:rPr>
                        <a:t>65214</a:t>
                      </a:r>
                      <a:endParaRPr lang="sv-SE" sz="1700" b="0" i="0" u="none" strike="noStrike">
                        <a:solidFill>
                          <a:srgbClr val="000000"/>
                        </a:solidFill>
                        <a:effectLst/>
                        <a:latin typeface="Aptos Narrow" panose="020B0004020202020204" pitchFamily="34" charset="0"/>
                      </a:endParaRPr>
                    </a:p>
                  </a:txBody>
                  <a:tcPr marL="8293" marR="8293" marT="8293" marB="0" anchor="b"/>
                </a:tc>
                <a:tc>
                  <a:txBody>
                    <a:bodyPr/>
                    <a:lstStyle/>
                    <a:p>
                      <a:pPr algn="r" rtl="0" fontAlgn="b"/>
                      <a:r>
                        <a:rPr lang="sv-SE" sz="1700" u="none" strike="noStrike">
                          <a:effectLst/>
                        </a:rPr>
                        <a:t>DRX111-CE25</a:t>
                      </a:r>
                      <a:endParaRPr lang="sv-SE" sz="1700" b="0" i="0" u="none" strike="noStrike">
                        <a:solidFill>
                          <a:srgbClr val="000000"/>
                        </a:solidFill>
                        <a:effectLst/>
                        <a:latin typeface="Aptos Narrow" panose="020B0004020202020204" pitchFamily="34" charset="0"/>
                      </a:endParaRPr>
                    </a:p>
                  </a:txBody>
                  <a:tcPr marL="8293" marR="8293" marT="8293" marB="0" anchor="b"/>
                </a:tc>
                <a:extLst>
                  <a:ext uri="{0D108BD9-81ED-4DB2-BD59-A6C34878D82A}">
                    <a16:rowId xmlns:a16="http://schemas.microsoft.com/office/drawing/2014/main" val="1500866150"/>
                  </a:ext>
                </a:extLst>
              </a:tr>
              <a:tr h="515643">
                <a:tc>
                  <a:txBody>
                    <a:bodyPr/>
                    <a:lstStyle/>
                    <a:p>
                      <a:pPr algn="l" rtl="0" fontAlgn="b"/>
                      <a:r>
                        <a:rPr lang="sv-SE" sz="1700" u="none" strike="noStrike">
                          <a:effectLst/>
                        </a:rPr>
                        <a:t>Drogtest sticka 12 parametrar urin</a:t>
                      </a:r>
                      <a:endParaRPr lang="sv-SE" sz="1700" b="0" i="0" u="none" strike="noStrike">
                        <a:solidFill>
                          <a:srgbClr val="000000"/>
                        </a:solidFill>
                        <a:effectLst/>
                        <a:latin typeface="Aptos Narrow" panose="020B0004020202020204" pitchFamily="34" charset="0"/>
                      </a:endParaRPr>
                    </a:p>
                  </a:txBody>
                  <a:tcPr marL="8293" marR="8293" marT="8293" marB="0" anchor="b"/>
                </a:tc>
                <a:tc>
                  <a:txBody>
                    <a:bodyPr/>
                    <a:lstStyle/>
                    <a:p>
                      <a:pPr algn="r" rtl="0" fontAlgn="b"/>
                      <a:r>
                        <a:rPr lang="sv-SE" sz="1700" u="none" strike="noStrike">
                          <a:effectLst/>
                        </a:rPr>
                        <a:t>65212</a:t>
                      </a:r>
                      <a:endParaRPr lang="sv-SE" sz="1700" b="0" i="0" u="none" strike="noStrike">
                        <a:solidFill>
                          <a:srgbClr val="000000"/>
                        </a:solidFill>
                        <a:effectLst/>
                        <a:latin typeface="Aptos Narrow" panose="020B0004020202020204" pitchFamily="34" charset="0"/>
                      </a:endParaRPr>
                    </a:p>
                  </a:txBody>
                  <a:tcPr marL="8293" marR="8293" marT="8293" marB="0" anchor="b"/>
                </a:tc>
                <a:tc>
                  <a:txBody>
                    <a:bodyPr/>
                    <a:lstStyle/>
                    <a:p>
                      <a:pPr algn="r" rtl="0" fontAlgn="b"/>
                      <a:r>
                        <a:rPr lang="sv-SE" sz="1700" u="none" strike="noStrike">
                          <a:effectLst/>
                        </a:rPr>
                        <a:t>abc 2Multi-12-2</a:t>
                      </a:r>
                      <a:endParaRPr lang="sv-SE" sz="1700" b="0" i="0" u="none" strike="noStrike">
                        <a:solidFill>
                          <a:srgbClr val="000000"/>
                        </a:solidFill>
                        <a:effectLst/>
                        <a:latin typeface="Aptos Narrow" panose="020B0004020202020204" pitchFamily="34" charset="0"/>
                      </a:endParaRPr>
                    </a:p>
                  </a:txBody>
                  <a:tcPr marL="8293" marR="8293" marT="8293" marB="0" anchor="b"/>
                </a:tc>
                <a:tc>
                  <a:txBody>
                    <a:bodyPr/>
                    <a:lstStyle/>
                    <a:p>
                      <a:pPr algn="r" rtl="0" fontAlgn="b"/>
                      <a:r>
                        <a:rPr lang="sv-SE" sz="1700" u="none" strike="noStrike">
                          <a:effectLst/>
                        </a:rPr>
                        <a:t>65215</a:t>
                      </a:r>
                      <a:endParaRPr lang="sv-SE" sz="1700" b="0" i="0" u="none" strike="noStrike">
                        <a:solidFill>
                          <a:srgbClr val="000000"/>
                        </a:solidFill>
                        <a:effectLst/>
                        <a:latin typeface="Aptos Narrow" panose="020B0004020202020204" pitchFamily="34" charset="0"/>
                      </a:endParaRPr>
                    </a:p>
                  </a:txBody>
                  <a:tcPr marL="8293" marR="8293" marT="8293" marB="0" anchor="b"/>
                </a:tc>
                <a:tc>
                  <a:txBody>
                    <a:bodyPr/>
                    <a:lstStyle/>
                    <a:p>
                      <a:pPr algn="r" rtl="0" fontAlgn="b"/>
                      <a:r>
                        <a:rPr lang="sv-SE" sz="1700" u="none" strike="noStrike">
                          <a:effectLst/>
                        </a:rPr>
                        <a:t>DMDR-DP112</a:t>
                      </a:r>
                      <a:endParaRPr lang="sv-SE" sz="1700" b="0" i="0" u="none" strike="noStrike">
                        <a:solidFill>
                          <a:srgbClr val="000000"/>
                        </a:solidFill>
                        <a:effectLst/>
                        <a:latin typeface="Aptos Narrow" panose="020B0004020202020204" pitchFamily="34" charset="0"/>
                      </a:endParaRPr>
                    </a:p>
                  </a:txBody>
                  <a:tcPr marL="8293" marR="8293" marT="8293" marB="0" anchor="b"/>
                </a:tc>
                <a:extLst>
                  <a:ext uri="{0D108BD9-81ED-4DB2-BD59-A6C34878D82A}">
                    <a16:rowId xmlns:a16="http://schemas.microsoft.com/office/drawing/2014/main" val="362474374"/>
                  </a:ext>
                </a:extLst>
              </a:tr>
              <a:tr h="515643">
                <a:tc>
                  <a:txBody>
                    <a:bodyPr/>
                    <a:lstStyle/>
                    <a:p>
                      <a:pPr algn="l" rtl="0" fontAlgn="b"/>
                      <a:r>
                        <a:rPr lang="sv-SE" sz="1700" u="none" strike="noStrike">
                          <a:effectLst/>
                        </a:rPr>
                        <a:t>Drogtest sticka 10 parametrar urin</a:t>
                      </a:r>
                      <a:endParaRPr lang="sv-SE" sz="1700" b="0" i="0" u="none" strike="noStrike">
                        <a:solidFill>
                          <a:srgbClr val="000000"/>
                        </a:solidFill>
                        <a:effectLst/>
                        <a:latin typeface="Aptos Narrow" panose="020B0004020202020204" pitchFamily="34" charset="0"/>
                      </a:endParaRPr>
                    </a:p>
                  </a:txBody>
                  <a:tcPr marL="8293" marR="8293" marT="8293" marB="0" anchor="b"/>
                </a:tc>
                <a:tc>
                  <a:txBody>
                    <a:bodyPr/>
                    <a:lstStyle/>
                    <a:p>
                      <a:pPr algn="r" rtl="0" fontAlgn="b"/>
                      <a:r>
                        <a:rPr lang="sv-SE" sz="1700" u="none" strike="noStrike">
                          <a:effectLst/>
                        </a:rPr>
                        <a:t>65213</a:t>
                      </a:r>
                      <a:endParaRPr lang="sv-SE" sz="1700" b="0" i="0" u="none" strike="noStrike">
                        <a:solidFill>
                          <a:srgbClr val="000000"/>
                        </a:solidFill>
                        <a:effectLst/>
                        <a:latin typeface="Aptos Narrow" panose="020B0004020202020204" pitchFamily="34" charset="0"/>
                      </a:endParaRPr>
                    </a:p>
                  </a:txBody>
                  <a:tcPr marL="8293" marR="8293" marT="8293" marB="0" anchor="b"/>
                </a:tc>
                <a:tc>
                  <a:txBody>
                    <a:bodyPr/>
                    <a:lstStyle/>
                    <a:p>
                      <a:pPr algn="r" rtl="0" fontAlgn="b"/>
                      <a:r>
                        <a:rPr lang="sv-SE" sz="1700" u="none" strike="noStrike">
                          <a:effectLst/>
                        </a:rPr>
                        <a:t>abc 2Multi-10-2</a:t>
                      </a:r>
                      <a:endParaRPr lang="sv-SE" sz="1700" b="0" i="0" u="none" strike="noStrike">
                        <a:solidFill>
                          <a:srgbClr val="000000"/>
                        </a:solidFill>
                        <a:effectLst/>
                        <a:latin typeface="Aptos Narrow" panose="020B0004020202020204" pitchFamily="34" charset="0"/>
                      </a:endParaRPr>
                    </a:p>
                  </a:txBody>
                  <a:tcPr marL="8293" marR="8293" marT="8293" marB="0" anchor="b"/>
                </a:tc>
                <a:tc>
                  <a:txBody>
                    <a:bodyPr/>
                    <a:lstStyle/>
                    <a:p>
                      <a:pPr algn="r" rtl="0" fontAlgn="b"/>
                      <a:r>
                        <a:rPr lang="sv-SE" sz="1700" u="none" strike="noStrike">
                          <a:effectLst/>
                        </a:rPr>
                        <a:t>65218</a:t>
                      </a:r>
                      <a:endParaRPr lang="sv-SE" sz="1700" b="0" i="0" u="none" strike="noStrike">
                        <a:solidFill>
                          <a:srgbClr val="000000"/>
                        </a:solidFill>
                        <a:effectLst/>
                        <a:latin typeface="Aptos Narrow" panose="020B0004020202020204" pitchFamily="34" charset="0"/>
                      </a:endParaRPr>
                    </a:p>
                  </a:txBody>
                  <a:tcPr marL="8293" marR="8293" marT="8293" marB="0" anchor="b"/>
                </a:tc>
                <a:tc>
                  <a:txBody>
                    <a:bodyPr/>
                    <a:lstStyle/>
                    <a:p>
                      <a:pPr algn="r" rtl="0" fontAlgn="b"/>
                      <a:r>
                        <a:rPr lang="sv-SE" sz="1700" u="none" strike="noStrike">
                          <a:effectLst/>
                        </a:rPr>
                        <a:t>DRX109-CE25</a:t>
                      </a:r>
                      <a:endParaRPr lang="sv-SE" sz="1700" b="0" i="0" u="none" strike="noStrike">
                        <a:solidFill>
                          <a:srgbClr val="000000"/>
                        </a:solidFill>
                        <a:effectLst/>
                        <a:latin typeface="Aptos Narrow" panose="020B0004020202020204" pitchFamily="34" charset="0"/>
                      </a:endParaRPr>
                    </a:p>
                  </a:txBody>
                  <a:tcPr marL="8293" marR="8293" marT="8293" marB="0" anchor="b"/>
                </a:tc>
                <a:extLst>
                  <a:ext uri="{0D108BD9-81ED-4DB2-BD59-A6C34878D82A}">
                    <a16:rowId xmlns:a16="http://schemas.microsoft.com/office/drawing/2014/main" val="4248585607"/>
                  </a:ext>
                </a:extLst>
              </a:tr>
              <a:tr h="515643">
                <a:tc>
                  <a:txBody>
                    <a:bodyPr/>
                    <a:lstStyle/>
                    <a:p>
                      <a:pPr algn="l" rtl="0" fontAlgn="b"/>
                      <a:r>
                        <a:rPr lang="sv-SE" sz="1700" u="none" strike="noStrike">
                          <a:effectLst/>
                        </a:rPr>
                        <a:t>Drogtest sticka 7 parametrar saliv</a:t>
                      </a:r>
                      <a:endParaRPr lang="sv-SE" sz="1700" b="0" i="0" u="none" strike="noStrike">
                        <a:solidFill>
                          <a:srgbClr val="000000"/>
                        </a:solidFill>
                        <a:effectLst/>
                        <a:latin typeface="Aptos Narrow" panose="020B0004020202020204" pitchFamily="34" charset="0"/>
                      </a:endParaRPr>
                    </a:p>
                  </a:txBody>
                  <a:tcPr marL="8293" marR="8293" marT="8293" marB="0" anchor="b"/>
                </a:tc>
                <a:tc>
                  <a:txBody>
                    <a:bodyPr/>
                    <a:lstStyle/>
                    <a:p>
                      <a:pPr algn="l" rtl="0" fontAlgn="b"/>
                      <a:r>
                        <a:rPr lang="sv-SE" sz="1700" u="none" strike="noStrike">
                          <a:effectLst/>
                        </a:rPr>
                        <a:t> </a:t>
                      </a:r>
                      <a:endParaRPr lang="sv-SE" sz="1700" b="0" i="0" u="none" strike="noStrike">
                        <a:solidFill>
                          <a:srgbClr val="000000"/>
                        </a:solidFill>
                        <a:effectLst/>
                        <a:latin typeface="Aptos Narrow" panose="020B0004020202020204" pitchFamily="34" charset="0"/>
                      </a:endParaRPr>
                    </a:p>
                  </a:txBody>
                  <a:tcPr marL="8293" marR="8293" marT="8293" marB="0" anchor="b"/>
                </a:tc>
                <a:tc>
                  <a:txBody>
                    <a:bodyPr/>
                    <a:lstStyle/>
                    <a:p>
                      <a:pPr algn="r" rtl="0" fontAlgn="b"/>
                      <a:r>
                        <a:rPr lang="sv-SE" sz="1700" u="none" strike="noStrike">
                          <a:effectLst/>
                        </a:rPr>
                        <a:t>Rapid STAT</a:t>
                      </a:r>
                      <a:endParaRPr lang="sv-SE" sz="1700" b="0" i="0" u="none" strike="noStrike">
                        <a:solidFill>
                          <a:srgbClr val="000000"/>
                        </a:solidFill>
                        <a:effectLst/>
                        <a:latin typeface="Aptos Narrow" panose="020B0004020202020204" pitchFamily="34" charset="0"/>
                      </a:endParaRPr>
                    </a:p>
                  </a:txBody>
                  <a:tcPr marL="8293" marR="8293" marT="8293" marB="0" anchor="b"/>
                </a:tc>
                <a:tc>
                  <a:txBody>
                    <a:bodyPr/>
                    <a:lstStyle/>
                    <a:p>
                      <a:pPr algn="l" rtl="0" fontAlgn="b"/>
                      <a:r>
                        <a:rPr lang="sv-SE" sz="1700" u="none" strike="noStrike">
                          <a:effectLst/>
                        </a:rPr>
                        <a:t> </a:t>
                      </a:r>
                      <a:endParaRPr lang="sv-SE" sz="1700" b="0" i="0" u="none" strike="noStrike">
                        <a:solidFill>
                          <a:srgbClr val="000000"/>
                        </a:solidFill>
                        <a:effectLst/>
                        <a:latin typeface="Aptos Narrow" panose="020B0004020202020204" pitchFamily="34" charset="0"/>
                      </a:endParaRPr>
                    </a:p>
                  </a:txBody>
                  <a:tcPr marL="8293" marR="8293" marT="8293" marB="0" anchor="b"/>
                </a:tc>
                <a:tc>
                  <a:txBody>
                    <a:bodyPr/>
                    <a:lstStyle/>
                    <a:p>
                      <a:pPr algn="l" rtl="0" fontAlgn="b"/>
                      <a:r>
                        <a:rPr lang="sv-SE" sz="1700" u="none" strike="noStrike">
                          <a:effectLst/>
                        </a:rPr>
                        <a:t>DRX157-CE01</a:t>
                      </a:r>
                      <a:endParaRPr lang="sv-SE" sz="1700" b="0" i="0" u="none" strike="noStrike">
                        <a:solidFill>
                          <a:srgbClr val="000000"/>
                        </a:solidFill>
                        <a:effectLst/>
                        <a:latin typeface="Aptos Narrow" panose="020B0004020202020204" pitchFamily="34" charset="0"/>
                      </a:endParaRPr>
                    </a:p>
                  </a:txBody>
                  <a:tcPr marL="8293" marR="8293" marT="8293" marB="0" anchor="b"/>
                </a:tc>
                <a:extLst>
                  <a:ext uri="{0D108BD9-81ED-4DB2-BD59-A6C34878D82A}">
                    <a16:rowId xmlns:a16="http://schemas.microsoft.com/office/drawing/2014/main" val="1050309904"/>
                  </a:ext>
                </a:extLst>
              </a:tr>
            </a:tbl>
          </a:graphicData>
        </a:graphic>
      </p:graphicFrame>
      <p:sp>
        <p:nvSpPr>
          <p:cNvPr id="8" name="Rubrik 4">
            <a:extLst>
              <a:ext uri="{FF2B5EF4-FFF2-40B4-BE49-F238E27FC236}">
                <a16:creationId xmlns:a16="http://schemas.microsoft.com/office/drawing/2014/main" id="{4B28210F-948D-3AAB-5119-78A2B06661BB}"/>
              </a:ext>
            </a:extLst>
          </p:cNvPr>
          <p:cNvSpPr txBox="1">
            <a:spLocks/>
          </p:cNvSpPr>
          <p:nvPr/>
        </p:nvSpPr>
        <p:spPr>
          <a:xfrm>
            <a:off x="6485208" y="1690688"/>
            <a:ext cx="4237653" cy="14685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2000"/>
              <a:t>2 leverantörer</a:t>
            </a:r>
          </a:p>
          <a:p>
            <a:r>
              <a:rPr lang="sv-SE" sz="1600"/>
              <a:t>abc-</a:t>
            </a:r>
            <a:r>
              <a:rPr lang="sv-SE" sz="1600" err="1"/>
              <a:t>Analyz</a:t>
            </a:r>
            <a:r>
              <a:rPr lang="sv-SE" sz="1600"/>
              <a:t> </a:t>
            </a:r>
            <a:r>
              <a:rPr lang="sv-SE" sz="1600" err="1"/>
              <a:t>Diagnostics</a:t>
            </a:r>
            <a:r>
              <a:rPr lang="sv-SE" sz="1600"/>
              <a:t> AB och </a:t>
            </a:r>
            <a:r>
              <a:rPr lang="sv-SE" sz="1600" err="1"/>
              <a:t>Noviral</a:t>
            </a:r>
            <a:r>
              <a:rPr lang="sv-SE" sz="1600"/>
              <a:t> Sweden </a:t>
            </a:r>
          </a:p>
          <a:p>
            <a:endParaRPr lang="sv-SE" sz="1200"/>
          </a:p>
          <a:p>
            <a:r>
              <a:rPr lang="sv-SE" sz="3100"/>
              <a:t>				</a:t>
            </a:r>
            <a:endParaRPr lang="sv-SE"/>
          </a:p>
        </p:txBody>
      </p:sp>
    </p:spTree>
    <p:extLst>
      <p:ext uri="{BB962C8B-B14F-4D97-AF65-F5344CB8AC3E}">
        <p14:creationId xmlns:p14="http://schemas.microsoft.com/office/powerpoint/2010/main" val="1269119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5532F13-0787-A1FD-48FF-8A1A888EC3DC}"/>
              </a:ext>
            </a:extLst>
          </p:cNvPr>
          <p:cNvSpPr>
            <a:spLocks noGrp="1"/>
          </p:cNvSpPr>
          <p:nvPr>
            <p:ph type="title"/>
          </p:nvPr>
        </p:nvSpPr>
        <p:spPr/>
        <p:txBody>
          <a:bodyPr>
            <a:normAutofit/>
          </a:bodyPr>
          <a:lstStyle/>
          <a:p>
            <a:r>
              <a:rPr lang="sv-SE" sz="3600" b="1"/>
              <a:t>Nya avtal</a:t>
            </a:r>
            <a:endParaRPr lang="sv-SE" sz="3600"/>
          </a:p>
        </p:txBody>
      </p:sp>
      <p:graphicFrame>
        <p:nvGraphicFramePr>
          <p:cNvPr id="3" name="Tabell 2">
            <a:extLst>
              <a:ext uri="{FF2B5EF4-FFF2-40B4-BE49-F238E27FC236}">
                <a16:creationId xmlns:a16="http://schemas.microsoft.com/office/drawing/2014/main" id="{DB284D3B-3A62-AB7D-06E7-ABA010309F3C}"/>
              </a:ext>
            </a:extLst>
          </p:cNvPr>
          <p:cNvGraphicFramePr>
            <a:graphicFrameLocks noGrp="1"/>
          </p:cNvGraphicFramePr>
          <p:nvPr>
            <p:extLst>
              <p:ext uri="{D42A27DB-BD31-4B8C-83A1-F6EECF244321}">
                <p14:modId xmlns:p14="http://schemas.microsoft.com/office/powerpoint/2010/main" val="370947479"/>
              </p:ext>
            </p:extLst>
          </p:nvPr>
        </p:nvGraphicFramePr>
        <p:xfrm>
          <a:off x="838200" y="1759450"/>
          <a:ext cx="10430051" cy="4490245"/>
        </p:xfrm>
        <a:graphic>
          <a:graphicData uri="http://schemas.openxmlformats.org/drawingml/2006/table">
            <a:tbl>
              <a:tblPr>
                <a:tableStyleId>{5C22544A-7EE6-4342-B048-85BDC9FD1C3A}</a:tableStyleId>
              </a:tblPr>
              <a:tblGrid>
                <a:gridCol w="3544298">
                  <a:extLst>
                    <a:ext uri="{9D8B030D-6E8A-4147-A177-3AD203B41FA5}">
                      <a16:colId xmlns:a16="http://schemas.microsoft.com/office/drawing/2014/main" val="1342695383"/>
                    </a:ext>
                  </a:extLst>
                </a:gridCol>
                <a:gridCol w="1688544">
                  <a:extLst>
                    <a:ext uri="{9D8B030D-6E8A-4147-A177-3AD203B41FA5}">
                      <a16:colId xmlns:a16="http://schemas.microsoft.com/office/drawing/2014/main" val="2693577419"/>
                    </a:ext>
                  </a:extLst>
                </a:gridCol>
                <a:gridCol w="1732403">
                  <a:extLst>
                    <a:ext uri="{9D8B030D-6E8A-4147-A177-3AD203B41FA5}">
                      <a16:colId xmlns:a16="http://schemas.microsoft.com/office/drawing/2014/main" val="1745550295"/>
                    </a:ext>
                  </a:extLst>
                </a:gridCol>
                <a:gridCol w="1732403">
                  <a:extLst>
                    <a:ext uri="{9D8B030D-6E8A-4147-A177-3AD203B41FA5}">
                      <a16:colId xmlns:a16="http://schemas.microsoft.com/office/drawing/2014/main" val="104073347"/>
                    </a:ext>
                  </a:extLst>
                </a:gridCol>
                <a:gridCol w="1732403">
                  <a:extLst>
                    <a:ext uri="{9D8B030D-6E8A-4147-A177-3AD203B41FA5}">
                      <a16:colId xmlns:a16="http://schemas.microsoft.com/office/drawing/2014/main" val="1100880902"/>
                    </a:ext>
                  </a:extLst>
                </a:gridCol>
              </a:tblGrid>
              <a:tr h="246631">
                <a:tc>
                  <a:txBody>
                    <a:bodyPr/>
                    <a:lstStyle/>
                    <a:p>
                      <a:pPr algn="l" fontAlgn="b"/>
                      <a:r>
                        <a:rPr lang="sv-SE" sz="1400" u="none" strike="noStrike">
                          <a:effectLst/>
                        </a:rPr>
                        <a:t>Leverantör</a:t>
                      </a:r>
                      <a:endParaRPr lang="sv-SE" sz="1400" b="1" i="0" u="none" strike="noStrike">
                        <a:solidFill>
                          <a:srgbClr val="000000"/>
                        </a:solidFill>
                        <a:effectLst/>
                        <a:latin typeface="Calibri" panose="020F0502020204030204" pitchFamily="34" charset="0"/>
                      </a:endParaRPr>
                    </a:p>
                  </a:txBody>
                  <a:tcPr marL="8226" marR="8226" marT="8226" marB="0" anchor="b"/>
                </a:tc>
                <a:tc gridSpan="2">
                  <a:txBody>
                    <a:bodyPr/>
                    <a:lstStyle/>
                    <a:p>
                      <a:pPr algn="ctr" fontAlgn="b"/>
                      <a:r>
                        <a:rPr lang="sv-SE" sz="1400" u="none" strike="noStrike">
                          <a:effectLst/>
                        </a:rPr>
                        <a:t>abc-Analyz Diagnostics AB</a:t>
                      </a:r>
                      <a:endParaRPr lang="sv-SE" sz="1400" b="1" i="0" u="none" strike="noStrike">
                        <a:solidFill>
                          <a:srgbClr val="000000"/>
                        </a:solidFill>
                        <a:effectLst/>
                        <a:latin typeface="Calibri" panose="020F0502020204030204" pitchFamily="34" charset="0"/>
                      </a:endParaRPr>
                    </a:p>
                  </a:txBody>
                  <a:tcPr marL="8226" marR="8226" marT="8226" marB="0" anchor="b"/>
                </a:tc>
                <a:tc hMerge="1">
                  <a:txBody>
                    <a:bodyPr/>
                    <a:lstStyle/>
                    <a:p>
                      <a:endParaRPr lang="sv-SE"/>
                    </a:p>
                  </a:txBody>
                  <a:tcPr/>
                </a:tc>
                <a:tc gridSpan="2">
                  <a:txBody>
                    <a:bodyPr/>
                    <a:lstStyle/>
                    <a:p>
                      <a:pPr algn="ctr" fontAlgn="b"/>
                      <a:r>
                        <a:rPr lang="sv-SE" sz="1400" u="none" strike="noStrike">
                          <a:effectLst/>
                        </a:rPr>
                        <a:t>Noviral Sweden </a:t>
                      </a:r>
                      <a:endParaRPr lang="sv-SE" sz="1400" b="1" i="0" u="none" strike="noStrike">
                        <a:solidFill>
                          <a:srgbClr val="000000"/>
                        </a:solidFill>
                        <a:effectLst/>
                        <a:latin typeface="Calibri" panose="020F0502020204030204" pitchFamily="34" charset="0"/>
                      </a:endParaRPr>
                    </a:p>
                  </a:txBody>
                  <a:tcPr marL="8226" marR="8226" marT="8226" marB="0" anchor="b"/>
                </a:tc>
                <a:tc hMerge="1">
                  <a:txBody>
                    <a:bodyPr/>
                    <a:lstStyle/>
                    <a:p>
                      <a:endParaRPr lang="sv-SE"/>
                    </a:p>
                  </a:txBody>
                  <a:tcPr/>
                </a:tc>
                <a:extLst>
                  <a:ext uri="{0D108BD9-81ED-4DB2-BD59-A6C34878D82A}">
                    <a16:rowId xmlns:a16="http://schemas.microsoft.com/office/drawing/2014/main" val="196029652"/>
                  </a:ext>
                </a:extLst>
              </a:tr>
              <a:tr h="297518">
                <a:tc>
                  <a:txBody>
                    <a:bodyPr/>
                    <a:lstStyle/>
                    <a:p>
                      <a:pPr algn="l" rtl="0" fontAlgn="b"/>
                      <a:r>
                        <a:rPr lang="sv-SE" sz="1400" u="none" strike="noStrike">
                          <a:effectLst/>
                        </a:rPr>
                        <a:t>Benämning</a:t>
                      </a:r>
                      <a:endParaRPr lang="sv-SE" sz="1400" b="0" i="0" u="none" strike="noStrike">
                        <a:solidFill>
                          <a:srgbClr val="000000"/>
                        </a:solidFill>
                        <a:effectLst/>
                        <a:latin typeface="Calibri Light" panose="020F0302020204030204" pitchFamily="34" charset="0"/>
                      </a:endParaRPr>
                    </a:p>
                  </a:txBody>
                  <a:tcPr marL="8226" marR="8226" marT="8226" marB="0" anchor="b"/>
                </a:tc>
                <a:tc>
                  <a:txBody>
                    <a:bodyPr/>
                    <a:lstStyle/>
                    <a:p>
                      <a:pPr algn="ctr" rtl="0" fontAlgn="b"/>
                      <a:r>
                        <a:rPr lang="sv-SE" sz="1700" u="none" strike="noStrike">
                          <a:effectLst/>
                        </a:rPr>
                        <a:t>VF nr </a:t>
                      </a:r>
                      <a:endParaRPr lang="sv-SE" sz="1700" b="0" i="0" u="none" strike="noStrike">
                        <a:solidFill>
                          <a:srgbClr val="000000"/>
                        </a:solidFill>
                        <a:effectLst/>
                        <a:latin typeface="Aptos Narrow" panose="020B0004020202020204" pitchFamily="34" charset="0"/>
                      </a:endParaRPr>
                    </a:p>
                  </a:txBody>
                  <a:tcPr marL="8226" marR="8226" marT="8226" marB="0" anchor="b"/>
                </a:tc>
                <a:tc>
                  <a:txBody>
                    <a:bodyPr/>
                    <a:lstStyle/>
                    <a:p>
                      <a:pPr algn="ctr" rtl="0" fontAlgn="b"/>
                      <a:r>
                        <a:rPr lang="sv-SE" sz="1700" u="none" strike="noStrike">
                          <a:effectLst/>
                        </a:rPr>
                        <a:t>Lev. artnr</a:t>
                      </a:r>
                      <a:endParaRPr lang="sv-SE" sz="1700" b="0" i="0" u="none" strike="noStrike">
                        <a:solidFill>
                          <a:srgbClr val="000000"/>
                        </a:solidFill>
                        <a:effectLst/>
                        <a:latin typeface="Aptos Narrow" panose="020B0004020202020204" pitchFamily="34" charset="0"/>
                      </a:endParaRPr>
                    </a:p>
                  </a:txBody>
                  <a:tcPr marL="8226" marR="8226" marT="8226" marB="0" anchor="b"/>
                </a:tc>
                <a:tc>
                  <a:txBody>
                    <a:bodyPr/>
                    <a:lstStyle/>
                    <a:p>
                      <a:pPr algn="ctr" rtl="0" fontAlgn="b"/>
                      <a:r>
                        <a:rPr lang="sv-SE" sz="1700" u="none" strike="noStrike">
                          <a:effectLst/>
                        </a:rPr>
                        <a:t>VF nr </a:t>
                      </a:r>
                      <a:endParaRPr lang="sv-SE" sz="1700" b="0" i="0" u="none" strike="noStrike">
                        <a:solidFill>
                          <a:srgbClr val="000000"/>
                        </a:solidFill>
                        <a:effectLst/>
                        <a:latin typeface="Aptos Narrow" panose="020B0004020202020204" pitchFamily="34" charset="0"/>
                      </a:endParaRPr>
                    </a:p>
                  </a:txBody>
                  <a:tcPr marL="8226" marR="8226" marT="8226" marB="0" anchor="b"/>
                </a:tc>
                <a:tc>
                  <a:txBody>
                    <a:bodyPr/>
                    <a:lstStyle/>
                    <a:p>
                      <a:pPr algn="ctr" rtl="0" fontAlgn="b"/>
                      <a:r>
                        <a:rPr lang="sv-SE" sz="1700" u="none" strike="noStrike">
                          <a:effectLst/>
                        </a:rPr>
                        <a:t>Lev. artnr</a:t>
                      </a:r>
                      <a:endParaRPr lang="sv-SE" sz="1700" b="0" i="0" u="none" strike="noStrike">
                        <a:solidFill>
                          <a:srgbClr val="000000"/>
                        </a:solidFill>
                        <a:effectLst/>
                        <a:latin typeface="Aptos Narrow" panose="020B0004020202020204" pitchFamily="34" charset="0"/>
                      </a:endParaRPr>
                    </a:p>
                  </a:txBody>
                  <a:tcPr marL="8226" marR="8226" marT="8226" marB="0" anchor="b"/>
                </a:tc>
                <a:extLst>
                  <a:ext uri="{0D108BD9-81ED-4DB2-BD59-A6C34878D82A}">
                    <a16:rowId xmlns:a16="http://schemas.microsoft.com/office/drawing/2014/main" val="4118741125"/>
                  </a:ext>
                </a:extLst>
              </a:tr>
              <a:tr h="246631">
                <a:tc>
                  <a:txBody>
                    <a:bodyPr/>
                    <a:lstStyle/>
                    <a:p>
                      <a:pPr algn="l" rtl="0" fontAlgn="b"/>
                      <a:r>
                        <a:rPr lang="sv-SE" sz="1400" u="none" strike="noStrike">
                          <a:effectLst/>
                        </a:rPr>
                        <a:t>Singelsticka urin 3-Klormetkatinon (3-Cmc)</a:t>
                      </a:r>
                      <a:endParaRPr lang="sv-SE" sz="1400" b="0" i="0" u="none" strike="noStrike">
                        <a:solidFill>
                          <a:srgbClr val="000000"/>
                        </a:solidFill>
                        <a:effectLst/>
                        <a:latin typeface="Calibri Light" panose="020F0302020204030204" pitchFamily="34" charset="0"/>
                      </a:endParaRPr>
                    </a:p>
                  </a:txBody>
                  <a:tcPr marL="8226" marR="8226" marT="8226" marB="0" anchor="b"/>
                </a:tc>
                <a:tc>
                  <a:txBody>
                    <a:bodyPr/>
                    <a:lstStyle/>
                    <a:p>
                      <a:pPr algn="l" fontAlgn="b"/>
                      <a:endParaRPr lang="sv-SE" sz="900" b="0" i="0" u="none" strike="noStrike">
                        <a:solidFill>
                          <a:srgbClr val="000000"/>
                        </a:solidFill>
                        <a:effectLst/>
                        <a:latin typeface="Calibri" panose="020F0502020204030204" pitchFamily="34" charset="0"/>
                      </a:endParaRPr>
                    </a:p>
                  </a:txBody>
                  <a:tcPr marL="8226" marR="8226" marT="8226" marB="0" anchor="b"/>
                </a:tc>
                <a:tc>
                  <a:txBody>
                    <a:bodyPr/>
                    <a:lstStyle/>
                    <a:p>
                      <a:pPr algn="l" rtl="0" fontAlgn="b"/>
                      <a:r>
                        <a:rPr lang="sv-SE" sz="1400" u="none" strike="noStrike">
                          <a:effectLst/>
                        </a:rPr>
                        <a:t>abc2-3-CMC </a:t>
                      </a:r>
                      <a:endParaRPr lang="sv-SE" sz="1400" b="0" i="0" u="none" strike="noStrike">
                        <a:solidFill>
                          <a:srgbClr val="000000"/>
                        </a:solidFill>
                        <a:effectLst/>
                        <a:latin typeface="Calibri Light" panose="020F0302020204030204" pitchFamily="34" charset="0"/>
                      </a:endParaRPr>
                    </a:p>
                  </a:txBody>
                  <a:tcPr marL="8226" marR="8226" marT="8226" marB="0" anchor="b"/>
                </a:tc>
                <a:tc>
                  <a:txBody>
                    <a:bodyPr/>
                    <a:lstStyle/>
                    <a:p>
                      <a:pPr algn="l" fontAlgn="b"/>
                      <a:endParaRPr lang="sv-SE" sz="900" b="0" i="0" u="none" strike="noStrike">
                        <a:solidFill>
                          <a:srgbClr val="000000"/>
                        </a:solidFill>
                        <a:effectLst/>
                        <a:latin typeface="Calibri" panose="020F0502020204030204" pitchFamily="34" charset="0"/>
                      </a:endParaRPr>
                    </a:p>
                  </a:txBody>
                  <a:tcPr marL="8226" marR="8226" marT="8226" marB="0" anchor="b"/>
                </a:tc>
                <a:tc>
                  <a:txBody>
                    <a:bodyPr/>
                    <a:lstStyle/>
                    <a:p>
                      <a:pPr algn="l" rtl="0" fontAlgn="b"/>
                      <a:r>
                        <a:rPr lang="sv-SE" sz="1400" u="none" strike="noStrike">
                          <a:effectLst/>
                        </a:rPr>
                        <a:t>DRX152-CE25</a:t>
                      </a:r>
                      <a:endParaRPr lang="sv-SE" sz="1400" b="0" i="0" u="none" strike="noStrike">
                        <a:solidFill>
                          <a:srgbClr val="000000"/>
                        </a:solidFill>
                        <a:effectLst/>
                        <a:latin typeface="Calibri Light" panose="020F0302020204030204" pitchFamily="34" charset="0"/>
                      </a:endParaRPr>
                    </a:p>
                  </a:txBody>
                  <a:tcPr marL="8226" marR="8226" marT="8226" marB="0" anchor="b"/>
                </a:tc>
                <a:extLst>
                  <a:ext uri="{0D108BD9-81ED-4DB2-BD59-A6C34878D82A}">
                    <a16:rowId xmlns:a16="http://schemas.microsoft.com/office/drawing/2014/main" val="1545590601"/>
                  </a:ext>
                </a:extLst>
              </a:tr>
              <a:tr h="246631">
                <a:tc>
                  <a:txBody>
                    <a:bodyPr/>
                    <a:lstStyle/>
                    <a:p>
                      <a:pPr algn="l" rtl="0" fontAlgn="b"/>
                      <a:r>
                        <a:rPr lang="sv-SE" sz="1400" u="none" strike="noStrike">
                          <a:effectLst/>
                        </a:rPr>
                        <a:t>Singelsticka urin Amfetamin</a:t>
                      </a:r>
                      <a:endParaRPr lang="sv-SE" sz="1400" b="0" i="0" u="none" strike="noStrike">
                        <a:solidFill>
                          <a:srgbClr val="000000"/>
                        </a:solidFill>
                        <a:effectLst/>
                        <a:latin typeface="Calibri Light" panose="020F0302020204030204" pitchFamily="34" charset="0"/>
                      </a:endParaRPr>
                    </a:p>
                  </a:txBody>
                  <a:tcPr marL="8226" marR="8226" marT="8226" marB="0" anchor="b"/>
                </a:tc>
                <a:tc>
                  <a:txBody>
                    <a:bodyPr/>
                    <a:lstStyle/>
                    <a:p>
                      <a:pPr algn="l" fontAlgn="b"/>
                      <a:endParaRPr lang="sv-SE" sz="900" b="0" i="0" u="none" strike="noStrike">
                        <a:solidFill>
                          <a:srgbClr val="000000"/>
                        </a:solidFill>
                        <a:effectLst/>
                        <a:latin typeface="Calibri" panose="020F0502020204030204" pitchFamily="34" charset="0"/>
                      </a:endParaRPr>
                    </a:p>
                  </a:txBody>
                  <a:tcPr marL="8226" marR="8226" marT="8226" marB="0" anchor="b"/>
                </a:tc>
                <a:tc>
                  <a:txBody>
                    <a:bodyPr/>
                    <a:lstStyle/>
                    <a:p>
                      <a:pPr algn="l" rtl="0" fontAlgn="b"/>
                      <a:r>
                        <a:rPr lang="sv-SE" sz="1400" u="none" strike="noStrike">
                          <a:effectLst/>
                        </a:rPr>
                        <a:t>abc2AMP </a:t>
                      </a:r>
                      <a:endParaRPr lang="sv-SE" sz="1400" b="0" i="0" u="none" strike="noStrike">
                        <a:solidFill>
                          <a:srgbClr val="000000"/>
                        </a:solidFill>
                        <a:effectLst/>
                        <a:latin typeface="Calibri Light" panose="020F0302020204030204" pitchFamily="34" charset="0"/>
                      </a:endParaRPr>
                    </a:p>
                  </a:txBody>
                  <a:tcPr marL="8226" marR="8226" marT="8226" marB="0" anchor="b"/>
                </a:tc>
                <a:tc>
                  <a:txBody>
                    <a:bodyPr/>
                    <a:lstStyle/>
                    <a:p>
                      <a:pPr algn="l" fontAlgn="b"/>
                      <a:endParaRPr lang="sv-SE" sz="900" b="0" i="0" u="none" strike="noStrike">
                        <a:solidFill>
                          <a:srgbClr val="000000"/>
                        </a:solidFill>
                        <a:effectLst/>
                        <a:latin typeface="Calibri" panose="020F0502020204030204" pitchFamily="34" charset="0"/>
                      </a:endParaRPr>
                    </a:p>
                  </a:txBody>
                  <a:tcPr marL="8226" marR="8226" marT="8226" marB="0" anchor="b"/>
                </a:tc>
                <a:tc>
                  <a:txBody>
                    <a:bodyPr/>
                    <a:lstStyle/>
                    <a:p>
                      <a:pPr algn="l" rtl="0" fontAlgn="b"/>
                      <a:r>
                        <a:rPr lang="sv-SE" sz="1400" u="none" strike="noStrike">
                          <a:effectLst/>
                        </a:rPr>
                        <a:t>DAMP-DP11</a:t>
                      </a:r>
                      <a:endParaRPr lang="sv-SE" sz="1400" b="0" i="0" u="none" strike="noStrike">
                        <a:solidFill>
                          <a:srgbClr val="000000"/>
                        </a:solidFill>
                        <a:effectLst/>
                        <a:latin typeface="Calibri Light" panose="020F0302020204030204" pitchFamily="34" charset="0"/>
                      </a:endParaRPr>
                    </a:p>
                  </a:txBody>
                  <a:tcPr marL="8226" marR="8226" marT="8226" marB="0" anchor="b"/>
                </a:tc>
                <a:extLst>
                  <a:ext uri="{0D108BD9-81ED-4DB2-BD59-A6C34878D82A}">
                    <a16:rowId xmlns:a16="http://schemas.microsoft.com/office/drawing/2014/main" val="2959392399"/>
                  </a:ext>
                </a:extLst>
              </a:tr>
              <a:tr h="246631">
                <a:tc>
                  <a:txBody>
                    <a:bodyPr/>
                    <a:lstStyle/>
                    <a:p>
                      <a:pPr algn="l" rtl="0" fontAlgn="b"/>
                      <a:r>
                        <a:rPr lang="sv-SE" sz="1400" u="none" strike="noStrike">
                          <a:effectLst/>
                        </a:rPr>
                        <a:t>Singelsticka urin Bensodiazepiner</a:t>
                      </a:r>
                      <a:endParaRPr lang="sv-SE" sz="1400" b="0" i="0" u="none" strike="noStrike">
                        <a:solidFill>
                          <a:srgbClr val="000000"/>
                        </a:solidFill>
                        <a:effectLst/>
                        <a:latin typeface="Calibri Light" panose="020F0302020204030204" pitchFamily="34" charset="0"/>
                      </a:endParaRPr>
                    </a:p>
                  </a:txBody>
                  <a:tcPr marL="8226" marR="8226" marT="8226" marB="0" anchor="b"/>
                </a:tc>
                <a:tc>
                  <a:txBody>
                    <a:bodyPr/>
                    <a:lstStyle/>
                    <a:p>
                      <a:pPr algn="l" fontAlgn="b"/>
                      <a:endParaRPr lang="sv-SE" sz="900" b="0" i="0" u="none" strike="noStrike">
                        <a:solidFill>
                          <a:srgbClr val="000000"/>
                        </a:solidFill>
                        <a:effectLst/>
                        <a:latin typeface="Calibri" panose="020F0502020204030204" pitchFamily="34" charset="0"/>
                      </a:endParaRPr>
                    </a:p>
                  </a:txBody>
                  <a:tcPr marL="8226" marR="8226" marT="8226" marB="0" anchor="b"/>
                </a:tc>
                <a:tc>
                  <a:txBody>
                    <a:bodyPr/>
                    <a:lstStyle/>
                    <a:p>
                      <a:pPr algn="l" rtl="0" fontAlgn="b"/>
                      <a:r>
                        <a:rPr lang="sv-SE" sz="1400" u="none" strike="noStrike">
                          <a:effectLst/>
                        </a:rPr>
                        <a:t>abc2BZD</a:t>
                      </a:r>
                      <a:endParaRPr lang="sv-SE" sz="1400" b="0" i="0" u="none" strike="noStrike">
                        <a:solidFill>
                          <a:srgbClr val="000000"/>
                        </a:solidFill>
                        <a:effectLst/>
                        <a:latin typeface="Calibri Light" panose="020F0302020204030204" pitchFamily="34" charset="0"/>
                      </a:endParaRPr>
                    </a:p>
                  </a:txBody>
                  <a:tcPr marL="8226" marR="8226" marT="8226" marB="0" anchor="b"/>
                </a:tc>
                <a:tc>
                  <a:txBody>
                    <a:bodyPr/>
                    <a:lstStyle/>
                    <a:p>
                      <a:pPr algn="l" fontAlgn="b"/>
                      <a:endParaRPr lang="sv-SE" sz="900" b="0" i="0" u="none" strike="noStrike">
                        <a:solidFill>
                          <a:srgbClr val="000000"/>
                        </a:solidFill>
                        <a:effectLst/>
                        <a:latin typeface="Calibri" panose="020F0502020204030204" pitchFamily="34" charset="0"/>
                      </a:endParaRPr>
                    </a:p>
                  </a:txBody>
                  <a:tcPr marL="8226" marR="8226" marT="8226" marB="0" anchor="b"/>
                </a:tc>
                <a:tc>
                  <a:txBody>
                    <a:bodyPr/>
                    <a:lstStyle/>
                    <a:p>
                      <a:pPr algn="l" rtl="0" fontAlgn="b"/>
                      <a:r>
                        <a:rPr lang="sv-SE" sz="1400" u="none" strike="noStrike">
                          <a:effectLst/>
                        </a:rPr>
                        <a:t>DBNZ-DP11</a:t>
                      </a:r>
                      <a:endParaRPr lang="sv-SE" sz="1400" b="0" i="0" u="none" strike="noStrike">
                        <a:solidFill>
                          <a:srgbClr val="000000"/>
                        </a:solidFill>
                        <a:effectLst/>
                        <a:latin typeface="Calibri Light" panose="020F0302020204030204" pitchFamily="34" charset="0"/>
                      </a:endParaRPr>
                    </a:p>
                  </a:txBody>
                  <a:tcPr marL="8226" marR="8226" marT="8226" marB="0" anchor="b"/>
                </a:tc>
                <a:extLst>
                  <a:ext uri="{0D108BD9-81ED-4DB2-BD59-A6C34878D82A}">
                    <a16:rowId xmlns:a16="http://schemas.microsoft.com/office/drawing/2014/main" val="2316957018"/>
                  </a:ext>
                </a:extLst>
              </a:tr>
              <a:tr h="246631">
                <a:tc>
                  <a:txBody>
                    <a:bodyPr/>
                    <a:lstStyle/>
                    <a:p>
                      <a:pPr algn="l" rtl="0" fontAlgn="b"/>
                      <a:r>
                        <a:rPr lang="sv-SE" sz="1400" u="none" strike="noStrike">
                          <a:effectLst/>
                        </a:rPr>
                        <a:t>Singelsticka urin Klonazepam</a:t>
                      </a:r>
                      <a:endParaRPr lang="sv-SE" sz="1400" b="0" i="0" u="none" strike="noStrike">
                        <a:solidFill>
                          <a:srgbClr val="000000"/>
                        </a:solidFill>
                        <a:effectLst/>
                        <a:latin typeface="Calibri Light" panose="020F0302020204030204" pitchFamily="34" charset="0"/>
                      </a:endParaRPr>
                    </a:p>
                  </a:txBody>
                  <a:tcPr marL="8226" marR="8226" marT="8226" marB="0" anchor="b"/>
                </a:tc>
                <a:tc>
                  <a:txBody>
                    <a:bodyPr/>
                    <a:lstStyle/>
                    <a:p>
                      <a:pPr algn="l" fontAlgn="b"/>
                      <a:endParaRPr lang="sv-SE" sz="900" b="0" i="0" u="none" strike="noStrike">
                        <a:solidFill>
                          <a:srgbClr val="000000"/>
                        </a:solidFill>
                        <a:effectLst/>
                        <a:latin typeface="Calibri" panose="020F0502020204030204" pitchFamily="34" charset="0"/>
                      </a:endParaRPr>
                    </a:p>
                  </a:txBody>
                  <a:tcPr marL="8226" marR="8226" marT="8226" marB="0" anchor="b"/>
                </a:tc>
                <a:tc>
                  <a:txBody>
                    <a:bodyPr/>
                    <a:lstStyle/>
                    <a:p>
                      <a:pPr algn="l" rtl="0" fontAlgn="ctr"/>
                      <a:r>
                        <a:rPr lang="sv-SE" sz="1400" u="none" strike="noStrike">
                          <a:effectLst/>
                        </a:rPr>
                        <a:t>abc27ACL</a:t>
                      </a:r>
                      <a:endParaRPr lang="sv-SE" sz="1400" b="0" i="0" u="none" strike="noStrike">
                        <a:solidFill>
                          <a:srgbClr val="000000"/>
                        </a:solidFill>
                        <a:effectLst/>
                        <a:latin typeface="Calibri Light" panose="020F0302020204030204" pitchFamily="34" charset="0"/>
                      </a:endParaRPr>
                    </a:p>
                  </a:txBody>
                  <a:tcPr marL="8226" marR="8226" marT="8226" marB="0" anchor="ctr"/>
                </a:tc>
                <a:tc>
                  <a:txBody>
                    <a:bodyPr/>
                    <a:lstStyle/>
                    <a:p>
                      <a:pPr algn="l" fontAlgn="b"/>
                      <a:endParaRPr lang="sv-SE" sz="900" b="0" i="0" u="none" strike="noStrike">
                        <a:solidFill>
                          <a:srgbClr val="000000"/>
                        </a:solidFill>
                        <a:effectLst/>
                        <a:latin typeface="Calibri" panose="020F0502020204030204" pitchFamily="34" charset="0"/>
                      </a:endParaRPr>
                    </a:p>
                  </a:txBody>
                  <a:tcPr marL="8226" marR="8226" marT="8226" marB="0" anchor="b"/>
                </a:tc>
                <a:tc>
                  <a:txBody>
                    <a:bodyPr/>
                    <a:lstStyle/>
                    <a:p>
                      <a:pPr algn="l" rtl="0" fontAlgn="ctr"/>
                      <a:r>
                        <a:rPr lang="sv-SE" sz="1400" u="none" strike="noStrike">
                          <a:effectLst/>
                        </a:rPr>
                        <a:t>DRX102-CE25</a:t>
                      </a:r>
                      <a:endParaRPr lang="sv-SE" sz="1400" b="0" i="0" u="none" strike="noStrike">
                        <a:solidFill>
                          <a:srgbClr val="000000"/>
                        </a:solidFill>
                        <a:effectLst/>
                        <a:latin typeface="Calibri Light" panose="020F0302020204030204" pitchFamily="34" charset="0"/>
                      </a:endParaRPr>
                    </a:p>
                  </a:txBody>
                  <a:tcPr marL="8226" marR="8226" marT="8226" marB="0" anchor="ctr"/>
                </a:tc>
                <a:extLst>
                  <a:ext uri="{0D108BD9-81ED-4DB2-BD59-A6C34878D82A}">
                    <a16:rowId xmlns:a16="http://schemas.microsoft.com/office/drawing/2014/main" val="3062590773"/>
                  </a:ext>
                </a:extLst>
              </a:tr>
              <a:tr h="246631">
                <a:tc>
                  <a:txBody>
                    <a:bodyPr/>
                    <a:lstStyle/>
                    <a:p>
                      <a:pPr algn="l" rtl="0" fontAlgn="b"/>
                      <a:r>
                        <a:rPr lang="sv-SE" sz="1400" u="none" strike="noStrike">
                          <a:effectLst/>
                        </a:rPr>
                        <a:t>Singelsticka urin Etylglukuronid</a:t>
                      </a:r>
                      <a:endParaRPr lang="sv-SE" sz="1400" b="0" i="0" u="none" strike="noStrike">
                        <a:solidFill>
                          <a:srgbClr val="000000"/>
                        </a:solidFill>
                        <a:effectLst/>
                        <a:latin typeface="Calibri Light" panose="020F0302020204030204" pitchFamily="34" charset="0"/>
                      </a:endParaRPr>
                    </a:p>
                  </a:txBody>
                  <a:tcPr marL="8226" marR="8226" marT="8226" marB="0" anchor="b"/>
                </a:tc>
                <a:tc>
                  <a:txBody>
                    <a:bodyPr/>
                    <a:lstStyle/>
                    <a:p>
                      <a:pPr algn="r" rtl="0" fontAlgn="b"/>
                      <a:r>
                        <a:rPr lang="sv-SE" sz="1400" u="none" strike="noStrike">
                          <a:effectLst/>
                        </a:rPr>
                        <a:t>65219</a:t>
                      </a:r>
                      <a:endParaRPr lang="sv-SE" sz="1400" b="0" i="0" u="none" strike="noStrike">
                        <a:solidFill>
                          <a:srgbClr val="000000"/>
                        </a:solidFill>
                        <a:effectLst/>
                        <a:latin typeface="Calibri Light" panose="020F0302020204030204" pitchFamily="34" charset="0"/>
                      </a:endParaRPr>
                    </a:p>
                  </a:txBody>
                  <a:tcPr marL="8226" marR="8226" marT="8226" marB="0" anchor="b"/>
                </a:tc>
                <a:tc>
                  <a:txBody>
                    <a:bodyPr/>
                    <a:lstStyle/>
                    <a:p>
                      <a:pPr algn="l" rtl="0" fontAlgn="b"/>
                      <a:r>
                        <a:rPr lang="sv-SE" sz="1400" u="none" strike="noStrike">
                          <a:effectLst/>
                        </a:rPr>
                        <a:t>abc2ETG</a:t>
                      </a:r>
                      <a:endParaRPr lang="sv-SE" sz="1400" b="0" i="0" u="none" strike="noStrike">
                        <a:solidFill>
                          <a:srgbClr val="000000"/>
                        </a:solidFill>
                        <a:effectLst/>
                        <a:latin typeface="Calibri Light" panose="020F0302020204030204" pitchFamily="34" charset="0"/>
                      </a:endParaRPr>
                    </a:p>
                  </a:txBody>
                  <a:tcPr marL="8226" marR="8226" marT="8226" marB="0" anchor="b"/>
                </a:tc>
                <a:tc>
                  <a:txBody>
                    <a:bodyPr/>
                    <a:lstStyle/>
                    <a:p>
                      <a:pPr algn="r" rtl="0" fontAlgn="b"/>
                      <a:r>
                        <a:rPr lang="sv-SE" sz="1400" u="none" strike="noStrike">
                          <a:effectLst/>
                        </a:rPr>
                        <a:t>65222</a:t>
                      </a:r>
                      <a:endParaRPr lang="sv-SE" sz="1400" b="0" i="0" u="none" strike="noStrike">
                        <a:solidFill>
                          <a:srgbClr val="000000"/>
                        </a:solidFill>
                        <a:effectLst/>
                        <a:latin typeface="Calibri Light" panose="020F0302020204030204" pitchFamily="34" charset="0"/>
                      </a:endParaRPr>
                    </a:p>
                  </a:txBody>
                  <a:tcPr marL="8226" marR="8226" marT="8226" marB="0" anchor="b"/>
                </a:tc>
                <a:tc>
                  <a:txBody>
                    <a:bodyPr/>
                    <a:lstStyle/>
                    <a:p>
                      <a:pPr algn="l" rtl="0" fontAlgn="ctr"/>
                      <a:r>
                        <a:rPr lang="sv-SE" sz="1400" u="none" strike="noStrike">
                          <a:effectLst/>
                        </a:rPr>
                        <a:t>DRX103-CE25</a:t>
                      </a:r>
                      <a:endParaRPr lang="sv-SE" sz="1400" b="0" i="0" u="none" strike="noStrike">
                        <a:solidFill>
                          <a:srgbClr val="000000"/>
                        </a:solidFill>
                        <a:effectLst/>
                        <a:latin typeface="Calibri Light" panose="020F0302020204030204" pitchFamily="34" charset="0"/>
                      </a:endParaRPr>
                    </a:p>
                  </a:txBody>
                  <a:tcPr marL="8226" marR="8226" marT="8226" marB="0" anchor="ctr"/>
                </a:tc>
                <a:extLst>
                  <a:ext uri="{0D108BD9-81ED-4DB2-BD59-A6C34878D82A}">
                    <a16:rowId xmlns:a16="http://schemas.microsoft.com/office/drawing/2014/main" val="187520930"/>
                  </a:ext>
                </a:extLst>
              </a:tr>
              <a:tr h="246631">
                <a:tc>
                  <a:txBody>
                    <a:bodyPr/>
                    <a:lstStyle/>
                    <a:p>
                      <a:pPr algn="l" rtl="0" fontAlgn="b"/>
                      <a:r>
                        <a:rPr lang="sv-SE" sz="1400" u="none" strike="noStrike">
                          <a:effectLst/>
                        </a:rPr>
                        <a:t>Singelsticka urin Fentanyl</a:t>
                      </a:r>
                      <a:endParaRPr lang="sv-SE" sz="1400" b="0" i="0" u="none" strike="noStrike">
                        <a:solidFill>
                          <a:srgbClr val="000000"/>
                        </a:solidFill>
                        <a:effectLst/>
                        <a:latin typeface="Calibri Light" panose="020F0302020204030204" pitchFamily="34" charset="0"/>
                      </a:endParaRPr>
                    </a:p>
                  </a:txBody>
                  <a:tcPr marL="8226" marR="8226" marT="8226" marB="0" anchor="b"/>
                </a:tc>
                <a:tc>
                  <a:txBody>
                    <a:bodyPr/>
                    <a:lstStyle/>
                    <a:p>
                      <a:pPr algn="l" fontAlgn="b"/>
                      <a:endParaRPr lang="sv-SE" sz="900" b="0" i="0" u="none" strike="noStrike">
                        <a:solidFill>
                          <a:srgbClr val="000000"/>
                        </a:solidFill>
                        <a:effectLst/>
                        <a:latin typeface="Calibri" panose="020F0502020204030204" pitchFamily="34" charset="0"/>
                      </a:endParaRPr>
                    </a:p>
                  </a:txBody>
                  <a:tcPr marL="8226" marR="8226" marT="8226" marB="0" anchor="b"/>
                </a:tc>
                <a:tc>
                  <a:txBody>
                    <a:bodyPr/>
                    <a:lstStyle/>
                    <a:p>
                      <a:pPr algn="l" rtl="0" fontAlgn="ctr"/>
                      <a:r>
                        <a:rPr lang="sv-SE" sz="1400" u="none" strike="noStrike">
                          <a:effectLst/>
                        </a:rPr>
                        <a:t>abc2FYL</a:t>
                      </a:r>
                      <a:endParaRPr lang="sv-SE" sz="1400" b="0" i="0" u="none" strike="noStrike">
                        <a:solidFill>
                          <a:srgbClr val="000000"/>
                        </a:solidFill>
                        <a:effectLst/>
                        <a:latin typeface="Calibri Light" panose="020F0302020204030204" pitchFamily="34" charset="0"/>
                      </a:endParaRPr>
                    </a:p>
                  </a:txBody>
                  <a:tcPr marL="8226" marR="8226" marT="8226" marB="0" anchor="ctr"/>
                </a:tc>
                <a:tc>
                  <a:txBody>
                    <a:bodyPr/>
                    <a:lstStyle/>
                    <a:p>
                      <a:pPr algn="l" fontAlgn="b"/>
                      <a:endParaRPr lang="sv-SE" sz="900" b="0" i="0" u="none" strike="noStrike">
                        <a:solidFill>
                          <a:srgbClr val="000000"/>
                        </a:solidFill>
                        <a:effectLst/>
                        <a:latin typeface="Calibri" panose="020F0502020204030204" pitchFamily="34" charset="0"/>
                      </a:endParaRPr>
                    </a:p>
                  </a:txBody>
                  <a:tcPr marL="8226" marR="8226" marT="8226" marB="0" anchor="b"/>
                </a:tc>
                <a:tc>
                  <a:txBody>
                    <a:bodyPr/>
                    <a:lstStyle/>
                    <a:p>
                      <a:pPr algn="l" rtl="0" fontAlgn="ctr"/>
                      <a:r>
                        <a:rPr lang="sv-SE" sz="1400" u="none" strike="noStrike">
                          <a:effectLst/>
                        </a:rPr>
                        <a:t>DFYL-DP11</a:t>
                      </a:r>
                      <a:endParaRPr lang="sv-SE" sz="1400" b="0" i="0" u="none" strike="noStrike">
                        <a:solidFill>
                          <a:srgbClr val="000000"/>
                        </a:solidFill>
                        <a:effectLst/>
                        <a:latin typeface="Calibri Light" panose="020F0302020204030204" pitchFamily="34" charset="0"/>
                      </a:endParaRPr>
                    </a:p>
                  </a:txBody>
                  <a:tcPr marL="8226" marR="8226" marT="8226" marB="0" anchor="ctr"/>
                </a:tc>
                <a:extLst>
                  <a:ext uri="{0D108BD9-81ED-4DB2-BD59-A6C34878D82A}">
                    <a16:rowId xmlns:a16="http://schemas.microsoft.com/office/drawing/2014/main" val="1556029815"/>
                  </a:ext>
                </a:extLst>
              </a:tr>
              <a:tr h="246631">
                <a:tc>
                  <a:txBody>
                    <a:bodyPr/>
                    <a:lstStyle/>
                    <a:p>
                      <a:pPr algn="l" rtl="0" fontAlgn="b"/>
                      <a:r>
                        <a:rPr lang="sv-SE" sz="1400" u="none" strike="noStrike">
                          <a:effectLst/>
                        </a:rPr>
                        <a:t>Singelsticka urin Gabapentin</a:t>
                      </a:r>
                      <a:endParaRPr lang="sv-SE" sz="1400" b="0" i="0" u="none" strike="noStrike">
                        <a:solidFill>
                          <a:srgbClr val="000000"/>
                        </a:solidFill>
                        <a:effectLst/>
                        <a:latin typeface="Calibri Light" panose="020F0302020204030204" pitchFamily="34" charset="0"/>
                      </a:endParaRPr>
                    </a:p>
                  </a:txBody>
                  <a:tcPr marL="8226" marR="8226" marT="8226" marB="0" anchor="b"/>
                </a:tc>
                <a:tc>
                  <a:txBody>
                    <a:bodyPr/>
                    <a:lstStyle/>
                    <a:p>
                      <a:pPr algn="l" fontAlgn="b"/>
                      <a:endParaRPr lang="sv-SE" sz="900" b="0" i="0" u="none" strike="noStrike">
                        <a:solidFill>
                          <a:srgbClr val="000000"/>
                        </a:solidFill>
                        <a:effectLst/>
                        <a:latin typeface="Calibri" panose="020F0502020204030204" pitchFamily="34" charset="0"/>
                      </a:endParaRPr>
                    </a:p>
                  </a:txBody>
                  <a:tcPr marL="8226" marR="8226" marT="8226" marB="0" anchor="b"/>
                </a:tc>
                <a:tc>
                  <a:txBody>
                    <a:bodyPr/>
                    <a:lstStyle/>
                    <a:p>
                      <a:pPr algn="l" rtl="0" fontAlgn="t"/>
                      <a:r>
                        <a:rPr lang="sv-SE" sz="1400" u="none" strike="noStrike">
                          <a:effectLst/>
                        </a:rPr>
                        <a:t>abc2GAB</a:t>
                      </a:r>
                      <a:endParaRPr lang="sv-SE" sz="1400" b="0" i="0" u="none" strike="noStrike">
                        <a:solidFill>
                          <a:srgbClr val="000000"/>
                        </a:solidFill>
                        <a:effectLst/>
                        <a:latin typeface="Calibri Light" panose="020F0302020204030204" pitchFamily="34" charset="0"/>
                      </a:endParaRPr>
                    </a:p>
                  </a:txBody>
                  <a:tcPr marL="8226" marR="8226" marT="8226" marB="0"/>
                </a:tc>
                <a:tc>
                  <a:txBody>
                    <a:bodyPr/>
                    <a:lstStyle/>
                    <a:p>
                      <a:pPr algn="l" fontAlgn="b"/>
                      <a:endParaRPr lang="sv-SE" sz="900" b="0" i="0" u="none" strike="noStrike">
                        <a:solidFill>
                          <a:srgbClr val="000000"/>
                        </a:solidFill>
                        <a:effectLst/>
                        <a:latin typeface="Calibri" panose="020F0502020204030204" pitchFamily="34" charset="0"/>
                      </a:endParaRPr>
                    </a:p>
                  </a:txBody>
                  <a:tcPr marL="8226" marR="8226" marT="8226" marB="0" anchor="b"/>
                </a:tc>
                <a:tc>
                  <a:txBody>
                    <a:bodyPr/>
                    <a:lstStyle/>
                    <a:p>
                      <a:pPr algn="l" rtl="0" fontAlgn="t"/>
                      <a:r>
                        <a:rPr lang="sv-SE" sz="1400" u="none" strike="noStrike">
                          <a:effectLst/>
                        </a:rPr>
                        <a:t>DRX101-CE25</a:t>
                      </a:r>
                      <a:endParaRPr lang="sv-SE" sz="1400" b="0" i="0" u="none" strike="noStrike">
                        <a:solidFill>
                          <a:srgbClr val="000000"/>
                        </a:solidFill>
                        <a:effectLst/>
                        <a:latin typeface="Calibri Light" panose="020F0302020204030204" pitchFamily="34" charset="0"/>
                      </a:endParaRPr>
                    </a:p>
                  </a:txBody>
                  <a:tcPr marL="8226" marR="8226" marT="8226" marB="0"/>
                </a:tc>
                <a:extLst>
                  <a:ext uri="{0D108BD9-81ED-4DB2-BD59-A6C34878D82A}">
                    <a16:rowId xmlns:a16="http://schemas.microsoft.com/office/drawing/2014/main" val="385896356"/>
                  </a:ext>
                </a:extLst>
              </a:tr>
              <a:tr h="246631">
                <a:tc>
                  <a:txBody>
                    <a:bodyPr/>
                    <a:lstStyle/>
                    <a:p>
                      <a:pPr algn="l" rtl="0" fontAlgn="b"/>
                      <a:r>
                        <a:rPr lang="sv-SE" sz="1400" u="none" strike="noStrike">
                          <a:effectLst/>
                        </a:rPr>
                        <a:t>Singelsticka urin Heroin</a:t>
                      </a:r>
                      <a:endParaRPr lang="sv-SE" sz="1400" b="0" i="0" u="none" strike="noStrike">
                        <a:solidFill>
                          <a:srgbClr val="000000"/>
                        </a:solidFill>
                        <a:effectLst/>
                        <a:latin typeface="Calibri Light" panose="020F0302020204030204" pitchFamily="34" charset="0"/>
                      </a:endParaRPr>
                    </a:p>
                  </a:txBody>
                  <a:tcPr marL="8226" marR="8226" marT="8226" marB="0" anchor="b"/>
                </a:tc>
                <a:tc>
                  <a:txBody>
                    <a:bodyPr/>
                    <a:lstStyle/>
                    <a:p>
                      <a:pPr algn="l" fontAlgn="b"/>
                      <a:endParaRPr lang="sv-SE" sz="900" b="0" i="0" u="none" strike="noStrike">
                        <a:solidFill>
                          <a:srgbClr val="000000"/>
                        </a:solidFill>
                        <a:effectLst/>
                        <a:latin typeface="Calibri" panose="020F0502020204030204" pitchFamily="34" charset="0"/>
                      </a:endParaRPr>
                    </a:p>
                  </a:txBody>
                  <a:tcPr marL="8226" marR="8226" marT="8226" marB="0" anchor="b"/>
                </a:tc>
                <a:tc>
                  <a:txBody>
                    <a:bodyPr/>
                    <a:lstStyle/>
                    <a:p>
                      <a:pPr algn="l" rtl="0" fontAlgn="b"/>
                      <a:r>
                        <a:rPr lang="sv-SE" sz="1400" u="none" strike="noStrike">
                          <a:effectLst/>
                        </a:rPr>
                        <a:t>abc2OPI</a:t>
                      </a:r>
                      <a:endParaRPr lang="sv-SE" sz="1400" b="0" i="0" u="none" strike="noStrike">
                        <a:solidFill>
                          <a:srgbClr val="000000"/>
                        </a:solidFill>
                        <a:effectLst/>
                        <a:latin typeface="Calibri Light" panose="020F0302020204030204" pitchFamily="34" charset="0"/>
                      </a:endParaRPr>
                    </a:p>
                  </a:txBody>
                  <a:tcPr marL="8226" marR="8226" marT="8226" marB="0" anchor="b"/>
                </a:tc>
                <a:tc>
                  <a:txBody>
                    <a:bodyPr/>
                    <a:lstStyle/>
                    <a:p>
                      <a:pPr algn="l" fontAlgn="b"/>
                      <a:endParaRPr lang="sv-SE" sz="900" b="0" i="0" u="none" strike="noStrike">
                        <a:solidFill>
                          <a:srgbClr val="000000"/>
                        </a:solidFill>
                        <a:effectLst/>
                        <a:latin typeface="Calibri" panose="020F0502020204030204" pitchFamily="34" charset="0"/>
                      </a:endParaRPr>
                    </a:p>
                  </a:txBody>
                  <a:tcPr marL="8226" marR="8226" marT="8226" marB="0" anchor="b"/>
                </a:tc>
                <a:tc>
                  <a:txBody>
                    <a:bodyPr/>
                    <a:lstStyle/>
                    <a:p>
                      <a:pPr algn="l" rtl="0" fontAlgn="b"/>
                      <a:r>
                        <a:rPr lang="sv-SE" sz="1400" u="none" strike="noStrike">
                          <a:effectLst/>
                        </a:rPr>
                        <a:t>DRX153-CE25</a:t>
                      </a:r>
                      <a:endParaRPr lang="sv-SE" sz="1400" b="0" i="0" u="none" strike="noStrike">
                        <a:solidFill>
                          <a:srgbClr val="000000"/>
                        </a:solidFill>
                        <a:effectLst/>
                        <a:latin typeface="Calibri Light" panose="020F0302020204030204" pitchFamily="34" charset="0"/>
                      </a:endParaRPr>
                    </a:p>
                  </a:txBody>
                  <a:tcPr marL="8226" marR="8226" marT="8226" marB="0" anchor="b"/>
                </a:tc>
                <a:extLst>
                  <a:ext uri="{0D108BD9-81ED-4DB2-BD59-A6C34878D82A}">
                    <a16:rowId xmlns:a16="http://schemas.microsoft.com/office/drawing/2014/main" val="1129401627"/>
                  </a:ext>
                </a:extLst>
              </a:tr>
              <a:tr h="246631">
                <a:tc>
                  <a:txBody>
                    <a:bodyPr/>
                    <a:lstStyle/>
                    <a:p>
                      <a:pPr algn="l" rtl="0" fontAlgn="b"/>
                      <a:r>
                        <a:rPr lang="sv-SE" sz="1400" u="none" strike="noStrike">
                          <a:effectLst/>
                        </a:rPr>
                        <a:t>Singelsticka urin Ketamin</a:t>
                      </a:r>
                      <a:endParaRPr lang="sv-SE" sz="1400" b="0" i="0" u="none" strike="noStrike">
                        <a:solidFill>
                          <a:srgbClr val="000000"/>
                        </a:solidFill>
                        <a:effectLst/>
                        <a:latin typeface="Calibri Light" panose="020F0302020204030204" pitchFamily="34" charset="0"/>
                      </a:endParaRPr>
                    </a:p>
                  </a:txBody>
                  <a:tcPr marL="8226" marR="8226" marT="8226" marB="0" anchor="b"/>
                </a:tc>
                <a:tc>
                  <a:txBody>
                    <a:bodyPr/>
                    <a:lstStyle/>
                    <a:p>
                      <a:pPr algn="l" fontAlgn="b"/>
                      <a:endParaRPr lang="sv-SE" sz="900" b="0" i="0" u="none" strike="noStrike">
                        <a:solidFill>
                          <a:srgbClr val="000000"/>
                        </a:solidFill>
                        <a:effectLst/>
                        <a:latin typeface="Calibri" panose="020F0502020204030204" pitchFamily="34" charset="0"/>
                      </a:endParaRPr>
                    </a:p>
                  </a:txBody>
                  <a:tcPr marL="8226" marR="8226" marT="8226" marB="0" anchor="b"/>
                </a:tc>
                <a:tc>
                  <a:txBody>
                    <a:bodyPr/>
                    <a:lstStyle/>
                    <a:p>
                      <a:pPr algn="l" rtl="0" fontAlgn="b"/>
                      <a:r>
                        <a:rPr lang="sv-SE" sz="1400" u="none" strike="noStrike">
                          <a:effectLst/>
                        </a:rPr>
                        <a:t>abc2KET</a:t>
                      </a:r>
                      <a:endParaRPr lang="sv-SE" sz="1400" b="0" i="0" u="none" strike="noStrike">
                        <a:solidFill>
                          <a:srgbClr val="000000"/>
                        </a:solidFill>
                        <a:effectLst/>
                        <a:latin typeface="Calibri Light" panose="020F0302020204030204" pitchFamily="34" charset="0"/>
                      </a:endParaRPr>
                    </a:p>
                  </a:txBody>
                  <a:tcPr marL="8226" marR="8226" marT="8226" marB="0" anchor="b"/>
                </a:tc>
                <a:tc>
                  <a:txBody>
                    <a:bodyPr/>
                    <a:lstStyle/>
                    <a:p>
                      <a:pPr algn="l" fontAlgn="b"/>
                      <a:endParaRPr lang="sv-SE" sz="900" b="0" i="0" u="none" strike="noStrike">
                        <a:solidFill>
                          <a:srgbClr val="000000"/>
                        </a:solidFill>
                        <a:effectLst/>
                        <a:latin typeface="Calibri" panose="020F0502020204030204" pitchFamily="34" charset="0"/>
                      </a:endParaRPr>
                    </a:p>
                  </a:txBody>
                  <a:tcPr marL="8226" marR="8226" marT="8226" marB="0" anchor="b"/>
                </a:tc>
                <a:tc>
                  <a:txBody>
                    <a:bodyPr/>
                    <a:lstStyle/>
                    <a:p>
                      <a:pPr algn="l" rtl="0" fontAlgn="b"/>
                      <a:r>
                        <a:rPr lang="sv-SE" sz="1400" u="none" strike="noStrike">
                          <a:effectLst/>
                        </a:rPr>
                        <a:t>DRX105-CE25</a:t>
                      </a:r>
                      <a:endParaRPr lang="sv-SE" sz="1400" b="0" i="0" u="none" strike="noStrike">
                        <a:solidFill>
                          <a:srgbClr val="000000"/>
                        </a:solidFill>
                        <a:effectLst/>
                        <a:latin typeface="Calibri Light" panose="020F0302020204030204" pitchFamily="34" charset="0"/>
                      </a:endParaRPr>
                    </a:p>
                  </a:txBody>
                  <a:tcPr marL="8226" marR="8226" marT="8226" marB="0" anchor="b"/>
                </a:tc>
                <a:extLst>
                  <a:ext uri="{0D108BD9-81ED-4DB2-BD59-A6C34878D82A}">
                    <a16:rowId xmlns:a16="http://schemas.microsoft.com/office/drawing/2014/main" val="2367167405"/>
                  </a:ext>
                </a:extLst>
              </a:tr>
              <a:tr h="246631">
                <a:tc>
                  <a:txBody>
                    <a:bodyPr/>
                    <a:lstStyle/>
                    <a:p>
                      <a:pPr algn="l" rtl="0" fontAlgn="b"/>
                      <a:r>
                        <a:rPr lang="sv-SE" sz="1400" u="none" strike="noStrike">
                          <a:effectLst/>
                        </a:rPr>
                        <a:t>Singelsticka urin Kokain</a:t>
                      </a:r>
                      <a:endParaRPr lang="sv-SE" sz="1400" b="0" i="0" u="none" strike="noStrike">
                        <a:solidFill>
                          <a:srgbClr val="000000"/>
                        </a:solidFill>
                        <a:effectLst/>
                        <a:latin typeface="Calibri Light" panose="020F0302020204030204" pitchFamily="34" charset="0"/>
                      </a:endParaRPr>
                    </a:p>
                  </a:txBody>
                  <a:tcPr marL="8226" marR="8226" marT="8226" marB="0" anchor="b"/>
                </a:tc>
                <a:tc>
                  <a:txBody>
                    <a:bodyPr/>
                    <a:lstStyle/>
                    <a:p>
                      <a:pPr algn="l" fontAlgn="b"/>
                      <a:endParaRPr lang="sv-SE" sz="900" b="0" i="0" u="none" strike="noStrike">
                        <a:solidFill>
                          <a:srgbClr val="000000"/>
                        </a:solidFill>
                        <a:effectLst/>
                        <a:latin typeface="Calibri" panose="020F0502020204030204" pitchFamily="34" charset="0"/>
                      </a:endParaRPr>
                    </a:p>
                  </a:txBody>
                  <a:tcPr marL="8226" marR="8226" marT="8226" marB="0" anchor="b"/>
                </a:tc>
                <a:tc>
                  <a:txBody>
                    <a:bodyPr/>
                    <a:lstStyle/>
                    <a:p>
                      <a:pPr algn="l" rtl="0" fontAlgn="b"/>
                      <a:r>
                        <a:rPr lang="sv-SE" sz="1400" u="none" strike="noStrike">
                          <a:effectLst/>
                        </a:rPr>
                        <a:t>abc2COC</a:t>
                      </a:r>
                      <a:endParaRPr lang="sv-SE" sz="1400" b="0" i="0" u="none" strike="noStrike">
                        <a:solidFill>
                          <a:srgbClr val="000000"/>
                        </a:solidFill>
                        <a:effectLst/>
                        <a:latin typeface="Calibri Light" panose="020F0302020204030204" pitchFamily="34" charset="0"/>
                      </a:endParaRPr>
                    </a:p>
                  </a:txBody>
                  <a:tcPr marL="8226" marR="8226" marT="8226" marB="0" anchor="b"/>
                </a:tc>
                <a:tc>
                  <a:txBody>
                    <a:bodyPr/>
                    <a:lstStyle/>
                    <a:p>
                      <a:pPr algn="l" fontAlgn="b"/>
                      <a:endParaRPr lang="sv-SE" sz="900" b="0" i="0" u="none" strike="noStrike">
                        <a:solidFill>
                          <a:srgbClr val="000000"/>
                        </a:solidFill>
                        <a:effectLst/>
                        <a:latin typeface="Calibri" panose="020F0502020204030204" pitchFamily="34" charset="0"/>
                      </a:endParaRPr>
                    </a:p>
                  </a:txBody>
                  <a:tcPr marL="8226" marR="8226" marT="8226" marB="0" anchor="b"/>
                </a:tc>
                <a:tc>
                  <a:txBody>
                    <a:bodyPr/>
                    <a:lstStyle/>
                    <a:p>
                      <a:pPr algn="l" rtl="0" fontAlgn="b"/>
                      <a:r>
                        <a:rPr lang="sv-SE" sz="1400" u="none" strike="noStrike">
                          <a:effectLst/>
                        </a:rPr>
                        <a:t>DCOC-DP11</a:t>
                      </a:r>
                      <a:endParaRPr lang="sv-SE" sz="1400" b="0" i="0" u="none" strike="noStrike">
                        <a:solidFill>
                          <a:srgbClr val="000000"/>
                        </a:solidFill>
                        <a:effectLst/>
                        <a:latin typeface="Calibri Light" panose="020F0302020204030204" pitchFamily="34" charset="0"/>
                      </a:endParaRPr>
                    </a:p>
                  </a:txBody>
                  <a:tcPr marL="8226" marR="8226" marT="8226" marB="0" anchor="b"/>
                </a:tc>
                <a:extLst>
                  <a:ext uri="{0D108BD9-81ED-4DB2-BD59-A6C34878D82A}">
                    <a16:rowId xmlns:a16="http://schemas.microsoft.com/office/drawing/2014/main" val="3940465331"/>
                  </a:ext>
                </a:extLst>
              </a:tr>
              <a:tr h="246631">
                <a:tc>
                  <a:txBody>
                    <a:bodyPr/>
                    <a:lstStyle/>
                    <a:p>
                      <a:pPr algn="l" rtl="0" fontAlgn="b"/>
                      <a:r>
                        <a:rPr lang="sv-SE" sz="1400" u="none" strike="noStrike">
                          <a:effectLst/>
                        </a:rPr>
                        <a:t>Singelsticka urin MDMA</a:t>
                      </a:r>
                      <a:endParaRPr lang="sv-SE" sz="1400" b="0" i="0" u="none" strike="noStrike">
                        <a:solidFill>
                          <a:srgbClr val="000000"/>
                        </a:solidFill>
                        <a:effectLst/>
                        <a:latin typeface="Calibri Light" panose="020F0302020204030204" pitchFamily="34" charset="0"/>
                      </a:endParaRPr>
                    </a:p>
                  </a:txBody>
                  <a:tcPr marL="8226" marR="8226" marT="8226" marB="0" anchor="b"/>
                </a:tc>
                <a:tc>
                  <a:txBody>
                    <a:bodyPr/>
                    <a:lstStyle/>
                    <a:p>
                      <a:pPr algn="r" rtl="0" fontAlgn="b"/>
                      <a:r>
                        <a:rPr lang="sv-SE" sz="1400" u="none" strike="noStrike">
                          <a:effectLst/>
                        </a:rPr>
                        <a:t>65220</a:t>
                      </a:r>
                      <a:endParaRPr lang="sv-SE" sz="1400" b="0" i="0" u="none" strike="noStrike">
                        <a:solidFill>
                          <a:srgbClr val="000000"/>
                        </a:solidFill>
                        <a:effectLst/>
                        <a:latin typeface="Calibri Light" panose="020F0302020204030204" pitchFamily="34" charset="0"/>
                      </a:endParaRPr>
                    </a:p>
                  </a:txBody>
                  <a:tcPr marL="8226" marR="8226" marT="8226" marB="0" anchor="b"/>
                </a:tc>
                <a:tc>
                  <a:txBody>
                    <a:bodyPr/>
                    <a:lstStyle/>
                    <a:p>
                      <a:pPr algn="l" rtl="0" fontAlgn="ctr"/>
                      <a:r>
                        <a:rPr lang="sv-SE" sz="1400" u="none" strike="noStrike">
                          <a:effectLst/>
                        </a:rPr>
                        <a:t>abc2MDMA</a:t>
                      </a:r>
                      <a:endParaRPr lang="sv-SE" sz="1400" b="0" i="0" u="none" strike="noStrike">
                        <a:solidFill>
                          <a:srgbClr val="000000"/>
                        </a:solidFill>
                        <a:effectLst/>
                        <a:latin typeface="Calibri Light" panose="020F0302020204030204" pitchFamily="34" charset="0"/>
                      </a:endParaRPr>
                    </a:p>
                  </a:txBody>
                  <a:tcPr marL="8226" marR="8226" marT="8226" marB="0" anchor="ctr"/>
                </a:tc>
                <a:tc>
                  <a:txBody>
                    <a:bodyPr/>
                    <a:lstStyle/>
                    <a:p>
                      <a:pPr algn="r" rtl="0" fontAlgn="b"/>
                      <a:r>
                        <a:rPr lang="sv-SE" sz="1400" u="none" strike="noStrike">
                          <a:effectLst/>
                        </a:rPr>
                        <a:t>65223</a:t>
                      </a:r>
                      <a:endParaRPr lang="sv-SE" sz="1400" b="0" i="0" u="none" strike="noStrike">
                        <a:solidFill>
                          <a:srgbClr val="000000"/>
                        </a:solidFill>
                        <a:effectLst/>
                        <a:latin typeface="Calibri Light" panose="020F0302020204030204" pitchFamily="34" charset="0"/>
                      </a:endParaRPr>
                    </a:p>
                  </a:txBody>
                  <a:tcPr marL="8226" marR="8226" marT="8226" marB="0" anchor="b"/>
                </a:tc>
                <a:tc>
                  <a:txBody>
                    <a:bodyPr/>
                    <a:lstStyle/>
                    <a:p>
                      <a:pPr algn="l" rtl="0" fontAlgn="b"/>
                      <a:r>
                        <a:rPr lang="sv-SE" sz="1400" u="none" strike="noStrike">
                          <a:effectLst/>
                        </a:rPr>
                        <a:t>DMDM-DP11</a:t>
                      </a:r>
                      <a:endParaRPr lang="sv-SE" sz="1400" b="0" i="0" u="none" strike="noStrike">
                        <a:solidFill>
                          <a:srgbClr val="000000"/>
                        </a:solidFill>
                        <a:effectLst/>
                        <a:latin typeface="Calibri Light" panose="020F0302020204030204" pitchFamily="34" charset="0"/>
                      </a:endParaRPr>
                    </a:p>
                  </a:txBody>
                  <a:tcPr marL="8226" marR="8226" marT="8226" marB="0" anchor="b"/>
                </a:tc>
                <a:extLst>
                  <a:ext uri="{0D108BD9-81ED-4DB2-BD59-A6C34878D82A}">
                    <a16:rowId xmlns:a16="http://schemas.microsoft.com/office/drawing/2014/main" val="112974079"/>
                  </a:ext>
                </a:extLst>
              </a:tr>
              <a:tr h="246631">
                <a:tc>
                  <a:txBody>
                    <a:bodyPr/>
                    <a:lstStyle/>
                    <a:p>
                      <a:pPr algn="l" rtl="0" fontAlgn="b"/>
                      <a:r>
                        <a:rPr lang="sv-SE" sz="1400" u="none" strike="noStrike">
                          <a:effectLst/>
                        </a:rPr>
                        <a:t>Singelsticka urin MDPV</a:t>
                      </a:r>
                      <a:endParaRPr lang="sv-SE" sz="1400" b="0" i="0" u="none" strike="noStrike">
                        <a:solidFill>
                          <a:srgbClr val="000000"/>
                        </a:solidFill>
                        <a:effectLst/>
                        <a:latin typeface="Calibri Light" panose="020F0302020204030204" pitchFamily="34" charset="0"/>
                      </a:endParaRPr>
                    </a:p>
                  </a:txBody>
                  <a:tcPr marL="8226" marR="8226" marT="8226" marB="0" anchor="b"/>
                </a:tc>
                <a:tc>
                  <a:txBody>
                    <a:bodyPr/>
                    <a:lstStyle/>
                    <a:p>
                      <a:pPr algn="l" fontAlgn="b"/>
                      <a:endParaRPr lang="sv-SE" sz="900" b="0" i="0" u="none" strike="noStrike">
                        <a:solidFill>
                          <a:srgbClr val="000000"/>
                        </a:solidFill>
                        <a:effectLst/>
                        <a:latin typeface="Calibri" panose="020F0502020204030204" pitchFamily="34" charset="0"/>
                      </a:endParaRPr>
                    </a:p>
                  </a:txBody>
                  <a:tcPr marL="8226" marR="8226" marT="8226" marB="0" anchor="b"/>
                </a:tc>
                <a:tc>
                  <a:txBody>
                    <a:bodyPr/>
                    <a:lstStyle/>
                    <a:p>
                      <a:pPr algn="l" rtl="0" fontAlgn="ctr"/>
                      <a:r>
                        <a:rPr lang="sv-SE" sz="1400" u="none" strike="noStrike">
                          <a:effectLst/>
                        </a:rPr>
                        <a:t>abc2MDPV</a:t>
                      </a:r>
                      <a:endParaRPr lang="sv-SE" sz="1400" b="0" i="0" u="none" strike="noStrike">
                        <a:solidFill>
                          <a:srgbClr val="000000"/>
                        </a:solidFill>
                        <a:effectLst/>
                        <a:latin typeface="Calibri Light" panose="020F0302020204030204" pitchFamily="34" charset="0"/>
                      </a:endParaRPr>
                    </a:p>
                  </a:txBody>
                  <a:tcPr marL="8226" marR="8226" marT="8226" marB="0" anchor="ctr"/>
                </a:tc>
                <a:tc>
                  <a:txBody>
                    <a:bodyPr/>
                    <a:lstStyle/>
                    <a:p>
                      <a:pPr algn="l" fontAlgn="b"/>
                      <a:endParaRPr lang="sv-SE" sz="900" b="0" i="0" u="none" strike="noStrike">
                        <a:solidFill>
                          <a:srgbClr val="000000"/>
                        </a:solidFill>
                        <a:effectLst/>
                        <a:latin typeface="Calibri" panose="020F0502020204030204" pitchFamily="34" charset="0"/>
                      </a:endParaRPr>
                    </a:p>
                  </a:txBody>
                  <a:tcPr marL="8226" marR="8226" marT="8226" marB="0" anchor="b"/>
                </a:tc>
                <a:tc>
                  <a:txBody>
                    <a:bodyPr/>
                    <a:lstStyle/>
                    <a:p>
                      <a:pPr algn="l" rtl="0" fontAlgn="ctr"/>
                      <a:r>
                        <a:rPr lang="sv-SE" sz="1400" u="none" strike="noStrike">
                          <a:effectLst/>
                        </a:rPr>
                        <a:t>DRX104-CE25</a:t>
                      </a:r>
                      <a:endParaRPr lang="sv-SE" sz="1400" b="0" i="0" u="none" strike="noStrike">
                        <a:solidFill>
                          <a:srgbClr val="000000"/>
                        </a:solidFill>
                        <a:effectLst/>
                        <a:latin typeface="Calibri Light" panose="020F0302020204030204" pitchFamily="34" charset="0"/>
                      </a:endParaRPr>
                    </a:p>
                  </a:txBody>
                  <a:tcPr marL="8226" marR="8226" marT="8226" marB="0" anchor="ctr"/>
                </a:tc>
                <a:extLst>
                  <a:ext uri="{0D108BD9-81ED-4DB2-BD59-A6C34878D82A}">
                    <a16:rowId xmlns:a16="http://schemas.microsoft.com/office/drawing/2014/main" val="575740379"/>
                  </a:ext>
                </a:extLst>
              </a:tr>
              <a:tr h="246631">
                <a:tc>
                  <a:txBody>
                    <a:bodyPr/>
                    <a:lstStyle/>
                    <a:p>
                      <a:pPr algn="l" rtl="0" fontAlgn="b"/>
                      <a:r>
                        <a:rPr lang="sv-SE" sz="1400" u="none" strike="noStrike">
                          <a:effectLst/>
                        </a:rPr>
                        <a:t>Singelsticka urin Metadon/EDDP</a:t>
                      </a:r>
                      <a:endParaRPr lang="sv-SE" sz="1400" b="0" i="0" u="none" strike="noStrike">
                        <a:solidFill>
                          <a:srgbClr val="000000"/>
                        </a:solidFill>
                        <a:effectLst/>
                        <a:latin typeface="Calibri Light" panose="020F0302020204030204" pitchFamily="34" charset="0"/>
                      </a:endParaRPr>
                    </a:p>
                  </a:txBody>
                  <a:tcPr marL="8226" marR="8226" marT="8226" marB="0" anchor="b"/>
                </a:tc>
                <a:tc>
                  <a:txBody>
                    <a:bodyPr/>
                    <a:lstStyle/>
                    <a:p>
                      <a:pPr algn="l" fontAlgn="b"/>
                      <a:endParaRPr lang="sv-SE" sz="900" b="0" i="0" u="none" strike="noStrike">
                        <a:solidFill>
                          <a:srgbClr val="000000"/>
                        </a:solidFill>
                        <a:effectLst/>
                        <a:latin typeface="Calibri" panose="020F0502020204030204" pitchFamily="34" charset="0"/>
                      </a:endParaRPr>
                    </a:p>
                  </a:txBody>
                  <a:tcPr marL="8226" marR="8226" marT="8226" marB="0" anchor="b"/>
                </a:tc>
                <a:tc>
                  <a:txBody>
                    <a:bodyPr/>
                    <a:lstStyle/>
                    <a:p>
                      <a:pPr algn="l" rtl="0" fontAlgn="b"/>
                      <a:r>
                        <a:rPr lang="sv-SE" sz="1400" u="none" strike="noStrike">
                          <a:effectLst/>
                        </a:rPr>
                        <a:t>abc2MTD/EDDP</a:t>
                      </a:r>
                      <a:endParaRPr lang="sv-SE" sz="1400" b="0" i="0" u="none" strike="noStrike">
                        <a:solidFill>
                          <a:srgbClr val="000000"/>
                        </a:solidFill>
                        <a:effectLst/>
                        <a:latin typeface="Calibri Light" panose="020F0302020204030204" pitchFamily="34" charset="0"/>
                      </a:endParaRPr>
                    </a:p>
                  </a:txBody>
                  <a:tcPr marL="8226" marR="8226" marT="8226" marB="0" anchor="b"/>
                </a:tc>
                <a:tc>
                  <a:txBody>
                    <a:bodyPr/>
                    <a:lstStyle/>
                    <a:p>
                      <a:pPr algn="l" fontAlgn="b"/>
                      <a:endParaRPr lang="sv-SE" sz="900" b="0" i="0" u="none" strike="noStrike">
                        <a:solidFill>
                          <a:srgbClr val="000000"/>
                        </a:solidFill>
                        <a:effectLst/>
                        <a:latin typeface="Calibri" panose="020F0502020204030204" pitchFamily="34" charset="0"/>
                      </a:endParaRPr>
                    </a:p>
                  </a:txBody>
                  <a:tcPr marL="8226" marR="8226" marT="8226" marB="0" anchor="b"/>
                </a:tc>
                <a:tc>
                  <a:txBody>
                    <a:bodyPr/>
                    <a:lstStyle/>
                    <a:p>
                      <a:pPr algn="l" rtl="0" fontAlgn="b"/>
                      <a:r>
                        <a:rPr lang="sv-SE" sz="1400" u="none" strike="noStrike">
                          <a:effectLst/>
                        </a:rPr>
                        <a:t>DEDD-DP11</a:t>
                      </a:r>
                      <a:endParaRPr lang="sv-SE" sz="1400" b="0" i="0" u="none" strike="noStrike">
                        <a:solidFill>
                          <a:srgbClr val="000000"/>
                        </a:solidFill>
                        <a:effectLst/>
                        <a:latin typeface="Calibri Light" panose="020F0302020204030204" pitchFamily="34" charset="0"/>
                      </a:endParaRPr>
                    </a:p>
                  </a:txBody>
                  <a:tcPr marL="8226" marR="8226" marT="8226" marB="0" anchor="b"/>
                </a:tc>
                <a:extLst>
                  <a:ext uri="{0D108BD9-81ED-4DB2-BD59-A6C34878D82A}">
                    <a16:rowId xmlns:a16="http://schemas.microsoft.com/office/drawing/2014/main" val="2766015180"/>
                  </a:ext>
                </a:extLst>
              </a:tr>
              <a:tr h="246631">
                <a:tc>
                  <a:txBody>
                    <a:bodyPr/>
                    <a:lstStyle/>
                    <a:p>
                      <a:pPr algn="l" rtl="0" fontAlgn="b"/>
                      <a:r>
                        <a:rPr lang="sv-SE" sz="1400" u="none" strike="noStrike">
                          <a:effectLst/>
                        </a:rPr>
                        <a:t>Singelsticka urin Metamfetamin</a:t>
                      </a:r>
                      <a:endParaRPr lang="sv-SE" sz="1400" b="0" i="0" u="none" strike="noStrike">
                        <a:solidFill>
                          <a:srgbClr val="000000"/>
                        </a:solidFill>
                        <a:effectLst/>
                        <a:latin typeface="Calibri Light" panose="020F0302020204030204" pitchFamily="34" charset="0"/>
                      </a:endParaRPr>
                    </a:p>
                  </a:txBody>
                  <a:tcPr marL="8226" marR="8226" marT="8226" marB="0" anchor="b"/>
                </a:tc>
                <a:tc>
                  <a:txBody>
                    <a:bodyPr/>
                    <a:lstStyle/>
                    <a:p>
                      <a:pPr algn="l" fontAlgn="b"/>
                      <a:endParaRPr lang="sv-SE" sz="900" b="0" i="0" u="none" strike="noStrike">
                        <a:solidFill>
                          <a:srgbClr val="000000"/>
                        </a:solidFill>
                        <a:effectLst/>
                        <a:latin typeface="Calibri" panose="020F0502020204030204" pitchFamily="34" charset="0"/>
                      </a:endParaRPr>
                    </a:p>
                  </a:txBody>
                  <a:tcPr marL="8226" marR="8226" marT="8226" marB="0" anchor="b"/>
                </a:tc>
                <a:tc>
                  <a:txBody>
                    <a:bodyPr/>
                    <a:lstStyle/>
                    <a:p>
                      <a:pPr algn="l" rtl="0" fontAlgn="b"/>
                      <a:r>
                        <a:rPr lang="sv-SE" sz="1400" u="none" strike="noStrike">
                          <a:effectLst/>
                        </a:rPr>
                        <a:t>abc2MET</a:t>
                      </a:r>
                      <a:endParaRPr lang="sv-SE" sz="1400" b="0" i="0" u="none" strike="noStrike">
                        <a:solidFill>
                          <a:srgbClr val="000000"/>
                        </a:solidFill>
                        <a:effectLst/>
                        <a:latin typeface="Calibri Light" panose="020F0302020204030204" pitchFamily="34" charset="0"/>
                      </a:endParaRPr>
                    </a:p>
                  </a:txBody>
                  <a:tcPr marL="8226" marR="8226" marT="8226" marB="0" anchor="b"/>
                </a:tc>
                <a:tc>
                  <a:txBody>
                    <a:bodyPr/>
                    <a:lstStyle/>
                    <a:p>
                      <a:pPr algn="l" fontAlgn="b"/>
                      <a:endParaRPr lang="sv-SE" sz="900" b="0" i="0" u="none" strike="noStrike">
                        <a:solidFill>
                          <a:srgbClr val="000000"/>
                        </a:solidFill>
                        <a:effectLst/>
                        <a:latin typeface="Calibri" panose="020F0502020204030204" pitchFamily="34" charset="0"/>
                      </a:endParaRPr>
                    </a:p>
                  </a:txBody>
                  <a:tcPr marL="8226" marR="8226" marT="8226" marB="0" anchor="b"/>
                </a:tc>
                <a:tc>
                  <a:txBody>
                    <a:bodyPr/>
                    <a:lstStyle/>
                    <a:p>
                      <a:pPr algn="l" rtl="0" fontAlgn="b"/>
                      <a:r>
                        <a:rPr lang="sv-SE" sz="1400" u="none" strike="noStrike">
                          <a:effectLst/>
                        </a:rPr>
                        <a:t>DMET-DP11</a:t>
                      </a:r>
                      <a:endParaRPr lang="sv-SE" sz="1400" b="0" i="0" u="none" strike="noStrike">
                        <a:solidFill>
                          <a:srgbClr val="000000"/>
                        </a:solidFill>
                        <a:effectLst/>
                        <a:latin typeface="Calibri Light" panose="020F0302020204030204" pitchFamily="34" charset="0"/>
                      </a:endParaRPr>
                    </a:p>
                  </a:txBody>
                  <a:tcPr marL="8226" marR="8226" marT="8226" marB="0" anchor="b"/>
                </a:tc>
                <a:extLst>
                  <a:ext uri="{0D108BD9-81ED-4DB2-BD59-A6C34878D82A}">
                    <a16:rowId xmlns:a16="http://schemas.microsoft.com/office/drawing/2014/main" val="793059125"/>
                  </a:ext>
                </a:extLst>
              </a:tr>
              <a:tr h="246631">
                <a:tc>
                  <a:txBody>
                    <a:bodyPr/>
                    <a:lstStyle/>
                    <a:p>
                      <a:pPr algn="l" rtl="0" fontAlgn="b"/>
                      <a:r>
                        <a:rPr lang="sv-SE" sz="1400" u="none" strike="noStrike">
                          <a:effectLst/>
                        </a:rPr>
                        <a:t>Singelsticka urin Metylfenidat</a:t>
                      </a:r>
                      <a:endParaRPr lang="sv-SE" sz="1400" b="0" i="0" u="none" strike="noStrike">
                        <a:solidFill>
                          <a:srgbClr val="000000"/>
                        </a:solidFill>
                        <a:effectLst/>
                        <a:latin typeface="Calibri Light" panose="020F0302020204030204" pitchFamily="34" charset="0"/>
                      </a:endParaRPr>
                    </a:p>
                  </a:txBody>
                  <a:tcPr marL="8226" marR="8226" marT="8226" marB="0" anchor="b"/>
                </a:tc>
                <a:tc>
                  <a:txBody>
                    <a:bodyPr/>
                    <a:lstStyle/>
                    <a:p>
                      <a:pPr algn="l" fontAlgn="b"/>
                      <a:endParaRPr lang="sv-SE" sz="900" b="0" i="0" u="none" strike="noStrike">
                        <a:solidFill>
                          <a:srgbClr val="000000"/>
                        </a:solidFill>
                        <a:effectLst/>
                        <a:latin typeface="Calibri" panose="020F0502020204030204" pitchFamily="34" charset="0"/>
                      </a:endParaRPr>
                    </a:p>
                  </a:txBody>
                  <a:tcPr marL="8226" marR="8226" marT="8226" marB="0" anchor="b"/>
                </a:tc>
                <a:tc>
                  <a:txBody>
                    <a:bodyPr/>
                    <a:lstStyle/>
                    <a:p>
                      <a:pPr algn="l" rtl="0" fontAlgn="b"/>
                      <a:r>
                        <a:rPr lang="sv-SE" sz="1400" u="none" strike="noStrike">
                          <a:effectLst/>
                        </a:rPr>
                        <a:t>abc2MPD</a:t>
                      </a:r>
                      <a:endParaRPr lang="sv-SE" sz="1400" b="0" i="0" u="none" strike="noStrike">
                        <a:solidFill>
                          <a:srgbClr val="000000"/>
                        </a:solidFill>
                        <a:effectLst/>
                        <a:latin typeface="Calibri Light" panose="020F0302020204030204" pitchFamily="34" charset="0"/>
                      </a:endParaRPr>
                    </a:p>
                  </a:txBody>
                  <a:tcPr marL="8226" marR="8226" marT="8226" marB="0" anchor="b"/>
                </a:tc>
                <a:tc>
                  <a:txBody>
                    <a:bodyPr/>
                    <a:lstStyle/>
                    <a:p>
                      <a:pPr algn="l" fontAlgn="b"/>
                      <a:endParaRPr lang="sv-SE" sz="900" b="0" i="0" u="none" strike="noStrike">
                        <a:solidFill>
                          <a:srgbClr val="000000"/>
                        </a:solidFill>
                        <a:effectLst/>
                        <a:latin typeface="Calibri" panose="020F0502020204030204" pitchFamily="34" charset="0"/>
                      </a:endParaRPr>
                    </a:p>
                  </a:txBody>
                  <a:tcPr marL="8226" marR="8226" marT="8226" marB="0" anchor="b"/>
                </a:tc>
                <a:tc>
                  <a:txBody>
                    <a:bodyPr/>
                    <a:lstStyle/>
                    <a:p>
                      <a:pPr algn="l" rtl="0" fontAlgn="b"/>
                      <a:r>
                        <a:rPr lang="sv-SE" sz="1400" u="none" strike="noStrike">
                          <a:effectLst/>
                        </a:rPr>
                        <a:t>DMPD-DP11</a:t>
                      </a:r>
                      <a:endParaRPr lang="sv-SE" sz="1400" b="0" i="0" u="none" strike="noStrike">
                        <a:solidFill>
                          <a:srgbClr val="000000"/>
                        </a:solidFill>
                        <a:effectLst/>
                        <a:latin typeface="Calibri Light" panose="020F0302020204030204" pitchFamily="34" charset="0"/>
                      </a:endParaRPr>
                    </a:p>
                  </a:txBody>
                  <a:tcPr marL="8226" marR="8226" marT="8226" marB="0" anchor="b"/>
                </a:tc>
                <a:extLst>
                  <a:ext uri="{0D108BD9-81ED-4DB2-BD59-A6C34878D82A}">
                    <a16:rowId xmlns:a16="http://schemas.microsoft.com/office/drawing/2014/main" val="2769582771"/>
                  </a:ext>
                </a:extLst>
              </a:tr>
              <a:tr h="246631">
                <a:tc>
                  <a:txBody>
                    <a:bodyPr/>
                    <a:lstStyle/>
                    <a:p>
                      <a:pPr algn="l" rtl="0" fontAlgn="b"/>
                      <a:r>
                        <a:rPr lang="sv-SE" sz="1400" u="none" strike="noStrike">
                          <a:effectLst/>
                        </a:rPr>
                        <a:t>Singelsticka urin Oxikodon</a:t>
                      </a:r>
                      <a:endParaRPr lang="sv-SE" sz="1400" b="0" i="0" u="none" strike="noStrike">
                        <a:solidFill>
                          <a:srgbClr val="000000"/>
                        </a:solidFill>
                        <a:effectLst/>
                        <a:latin typeface="Calibri Light" panose="020F0302020204030204" pitchFamily="34" charset="0"/>
                      </a:endParaRPr>
                    </a:p>
                  </a:txBody>
                  <a:tcPr marL="8226" marR="8226" marT="8226" marB="0" anchor="b"/>
                </a:tc>
                <a:tc>
                  <a:txBody>
                    <a:bodyPr/>
                    <a:lstStyle/>
                    <a:p>
                      <a:pPr algn="l" fontAlgn="b"/>
                      <a:endParaRPr lang="sv-SE" sz="900" b="0" i="0" u="none" strike="noStrike">
                        <a:solidFill>
                          <a:srgbClr val="000000"/>
                        </a:solidFill>
                        <a:effectLst/>
                        <a:latin typeface="Calibri" panose="020F0502020204030204" pitchFamily="34" charset="0"/>
                      </a:endParaRPr>
                    </a:p>
                  </a:txBody>
                  <a:tcPr marL="8226" marR="8226" marT="8226" marB="0" anchor="b"/>
                </a:tc>
                <a:tc>
                  <a:txBody>
                    <a:bodyPr/>
                    <a:lstStyle/>
                    <a:p>
                      <a:pPr algn="l" rtl="0" fontAlgn="ctr"/>
                      <a:r>
                        <a:rPr lang="sv-SE" sz="1400" u="none" strike="noStrike">
                          <a:effectLst/>
                        </a:rPr>
                        <a:t>abc2OXY</a:t>
                      </a:r>
                      <a:endParaRPr lang="sv-SE" sz="1400" b="0" i="0" u="none" strike="noStrike">
                        <a:solidFill>
                          <a:srgbClr val="000000"/>
                        </a:solidFill>
                        <a:effectLst/>
                        <a:latin typeface="Calibri Light" panose="020F0302020204030204" pitchFamily="34" charset="0"/>
                      </a:endParaRPr>
                    </a:p>
                  </a:txBody>
                  <a:tcPr marL="8226" marR="8226" marT="8226" marB="0" anchor="ctr"/>
                </a:tc>
                <a:tc>
                  <a:txBody>
                    <a:bodyPr/>
                    <a:lstStyle/>
                    <a:p>
                      <a:pPr algn="l" fontAlgn="b"/>
                      <a:endParaRPr lang="sv-SE" sz="900" b="0" i="0" u="none" strike="noStrike">
                        <a:solidFill>
                          <a:srgbClr val="000000"/>
                        </a:solidFill>
                        <a:effectLst/>
                        <a:latin typeface="Calibri" panose="020F0502020204030204" pitchFamily="34" charset="0"/>
                      </a:endParaRPr>
                    </a:p>
                  </a:txBody>
                  <a:tcPr marL="8226" marR="8226" marT="8226" marB="0" anchor="b"/>
                </a:tc>
                <a:tc>
                  <a:txBody>
                    <a:bodyPr/>
                    <a:lstStyle/>
                    <a:p>
                      <a:pPr algn="l" rtl="0" fontAlgn="ctr"/>
                      <a:r>
                        <a:rPr lang="sv-SE" sz="1400" u="none" strike="noStrike">
                          <a:effectLst/>
                        </a:rPr>
                        <a:t>DOXY-DP11</a:t>
                      </a:r>
                      <a:endParaRPr lang="sv-SE" sz="1400" b="0" i="0" u="none" strike="noStrike">
                        <a:solidFill>
                          <a:srgbClr val="000000"/>
                        </a:solidFill>
                        <a:effectLst/>
                        <a:latin typeface="Calibri Light" panose="020F0302020204030204" pitchFamily="34" charset="0"/>
                      </a:endParaRPr>
                    </a:p>
                  </a:txBody>
                  <a:tcPr marL="8226" marR="8226" marT="8226" marB="0" anchor="ctr"/>
                </a:tc>
                <a:extLst>
                  <a:ext uri="{0D108BD9-81ED-4DB2-BD59-A6C34878D82A}">
                    <a16:rowId xmlns:a16="http://schemas.microsoft.com/office/drawing/2014/main" val="358400403"/>
                  </a:ext>
                </a:extLst>
              </a:tr>
            </a:tbl>
          </a:graphicData>
        </a:graphic>
      </p:graphicFrame>
      <p:sp>
        <p:nvSpPr>
          <p:cNvPr id="6" name="textruta 5">
            <a:extLst>
              <a:ext uri="{FF2B5EF4-FFF2-40B4-BE49-F238E27FC236}">
                <a16:creationId xmlns:a16="http://schemas.microsoft.com/office/drawing/2014/main" id="{E54A7E7A-6E4A-D743-E974-E190E4791726}"/>
              </a:ext>
            </a:extLst>
          </p:cNvPr>
          <p:cNvSpPr txBox="1"/>
          <p:nvPr/>
        </p:nvSpPr>
        <p:spPr>
          <a:xfrm>
            <a:off x="7555889" y="803593"/>
            <a:ext cx="3592946" cy="800219"/>
          </a:xfrm>
          <a:prstGeom prst="rect">
            <a:avLst/>
          </a:prstGeom>
          <a:noFill/>
        </p:spPr>
        <p:txBody>
          <a:bodyPr wrap="square">
            <a:spAutoFit/>
          </a:bodyPr>
          <a:lstStyle/>
          <a:p>
            <a:r>
              <a:rPr lang="sv-SE"/>
              <a:t>3 leverantörer</a:t>
            </a:r>
          </a:p>
          <a:p>
            <a:r>
              <a:rPr lang="sv-SE" sz="1400"/>
              <a:t>abc-</a:t>
            </a:r>
            <a:r>
              <a:rPr lang="sv-SE" sz="1400" err="1"/>
              <a:t>Analyz</a:t>
            </a:r>
            <a:r>
              <a:rPr lang="sv-SE" sz="1400"/>
              <a:t> Diagnostics AB och </a:t>
            </a:r>
            <a:r>
              <a:rPr lang="sv-SE" sz="1400" b="0" i="0" u="none" strike="noStrike" err="1">
                <a:solidFill>
                  <a:srgbClr val="000000"/>
                </a:solidFill>
                <a:effectLst/>
                <a:latin typeface="Calibri" panose="020F0502020204030204" pitchFamily="34" charset="0"/>
              </a:rPr>
              <a:t>Noviral</a:t>
            </a:r>
            <a:r>
              <a:rPr lang="sv-SE" sz="1400" b="0" i="0" u="none" strike="noStrike">
                <a:solidFill>
                  <a:srgbClr val="000000"/>
                </a:solidFill>
                <a:effectLst/>
                <a:latin typeface="Calibri" panose="020F0502020204030204" pitchFamily="34" charset="0"/>
              </a:rPr>
              <a:t> Sweden och </a:t>
            </a:r>
            <a:r>
              <a:rPr lang="en-US" sz="1400" b="0" i="0" u="none" strike="noStrike">
                <a:solidFill>
                  <a:srgbClr val="000000"/>
                </a:solidFill>
                <a:effectLst/>
                <a:latin typeface="Calibri" panose="020F0502020204030204" pitchFamily="34" charset="0"/>
              </a:rPr>
              <a:t>European Drug Testing Service EDTS AB </a:t>
            </a:r>
            <a:endParaRPr lang="sv-SE" sz="1400" b="0" i="0" u="none" strike="noStrike">
              <a:solidFill>
                <a:srgbClr val="000000"/>
              </a:solidFill>
              <a:effectLst/>
              <a:latin typeface="Calibri" panose="020F0502020204030204" pitchFamily="34" charset="0"/>
            </a:endParaRPr>
          </a:p>
        </p:txBody>
      </p:sp>
      <p:sp>
        <p:nvSpPr>
          <p:cNvPr id="7" name="Rubrik 4">
            <a:extLst>
              <a:ext uri="{FF2B5EF4-FFF2-40B4-BE49-F238E27FC236}">
                <a16:creationId xmlns:a16="http://schemas.microsoft.com/office/drawing/2014/main" id="{E558F11A-0C4F-CB23-FA29-E63734BC3539}"/>
              </a:ext>
            </a:extLst>
          </p:cNvPr>
          <p:cNvSpPr txBox="1">
            <a:spLocks/>
          </p:cNvSpPr>
          <p:nvPr/>
        </p:nvSpPr>
        <p:spPr>
          <a:xfrm>
            <a:off x="752651" y="80359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3600"/>
              <a:t>Drogtester,  Singelstickor och kassett</a:t>
            </a:r>
          </a:p>
        </p:txBody>
      </p:sp>
    </p:spTree>
    <p:extLst>
      <p:ext uri="{BB962C8B-B14F-4D97-AF65-F5344CB8AC3E}">
        <p14:creationId xmlns:p14="http://schemas.microsoft.com/office/powerpoint/2010/main" val="2905007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5532F13-0787-A1FD-48FF-8A1A888EC3DC}"/>
              </a:ext>
            </a:extLst>
          </p:cNvPr>
          <p:cNvSpPr>
            <a:spLocks noGrp="1"/>
          </p:cNvSpPr>
          <p:nvPr>
            <p:ph type="title"/>
          </p:nvPr>
        </p:nvSpPr>
        <p:spPr/>
        <p:txBody>
          <a:bodyPr/>
          <a:lstStyle/>
          <a:p>
            <a:r>
              <a:rPr lang="sv-SE" b="1"/>
              <a:t>Nya </a:t>
            </a:r>
            <a:r>
              <a:rPr lang="sv-SE" sz="4400" b="1"/>
              <a:t>avtal</a:t>
            </a:r>
            <a:endParaRPr lang="sv-SE"/>
          </a:p>
        </p:txBody>
      </p:sp>
      <p:graphicFrame>
        <p:nvGraphicFramePr>
          <p:cNvPr id="3" name="Tabell 2">
            <a:extLst>
              <a:ext uri="{FF2B5EF4-FFF2-40B4-BE49-F238E27FC236}">
                <a16:creationId xmlns:a16="http://schemas.microsoft.com/office/drawing/2014/main" id="{55FE273E-965D-5060-99B9-992BC48B717D}"/>
              </a:ext>
            </a:extLst>
          </p:cNvPr>
          <p:cNvGraphicFramePr>
            <a:graphicFrameLocks noGrp="1"/>
          </p:cNvGraphicFramePr>
          <p:nvPr>
            <p:extLst>
              <p:ext uri="{D42A27DB-BD31-4B8C-83A1-F6EECF244321}">
                <p14:modId xmlns:p14="http://schemas.microsoft.com/office/powerpoint/2010/main" val="558019787"/>
              </p:ext>
            </p:extLst>
          </p:nvPr>
        </p:nvGraphicFramePr>
        <p:xfrm>
          <a:off x="766483" y="2073368"/>
          <a:ext cx="10515599" cy="4079012"/>
        </p:xfrm>
        <a:graphic>
          <a:graphicData uri="http://schemas.openxmlformats.org/drawingml/2006/table">
            <a:tbl>
              <a:tblPr>
                <a:tableStyleId>{5C22544A-7EE6-4342-B048-85BDC9FD1C3A}</a:tableStyleId>
              </a:tblPr>
              <a:tblGrid>
                <a:gridCol w="3573369">
                  <a:extLst>
                    <a:ext uri="{9D8B030D-6E8A-4147-A177-3AD203B41FA5}">
                      <a16:colId xmlns:a16="http://schemas.microsoft.com/office/drawing/2014/main" val="2741609624"/>
                    </a:ext>
                  </a:extLst>
                </a:gridCol>
                <a:gridCol w="1702394">
                  <a:extLst>
                    <a:ext uri="{9D8B030D-6E8A-4147-A177-3AD203B41FA5}">
                      <a16:colId xmlns:a16="http://schemas.microsoft.com/office/drawing/2014/main" val="346143935"/>
                    </a:ext>
                  </a:extLst>
                </a:gridCol>
                <a:gridCol w="1746612">
                  <a:extLst>
                    <a:ext uri="{9D8B030D-6E8A-4147-A177-3AD203B41FA5}">
                      <a16:colId xmlns:a16="http://schemas.microsoft.com/office/drawing/2014/main" val="3109193628"/>
                    </a:ext>
                  </a:extLst>
                </a:gridCol>
                <a:gridCol w="1746612">
                  <a:extLst>
                    <a:ext uri="{9D8B030D-6E8A-4147-A177-3AD203B41FA5}">
                      <a16:colId xmlns:a16="http://schemas.microsoft.com/office/drawing/2014/main" val="1397654331"/>
                    </a:ext>
                  </a:extLst>
                </a:gridCol>
                <a:gridCol w="1746612">
                  <a:extLst>
                    <a:ext uri="{9D8B030D-6E8A-4147-A177-3AD203B41FA5}">
                      <a16:colId xmlns:a16="http://schemas.microsoft.com/office/drawing/2014/main" val="3149701829"/>
                    </a:ext>
                  </a:extLst>
                </a:gridCol>
              </a:tblGrid>
              <a:tr h="274458">
                <a:tc>
                  <a:txBody>
                    <a:bodyPr/>
                    <a:lstStyle/>
                    <a:p>
                      <a:pPr algn="l" fontAlgn="b"/>
                      <a:r>
                        <a:rPr lang="sv-SE" sz="1400" u="none" strike="noStrike">
                          <a:effectLst/>
                        </a:rPr>
                        <a:t>Leverantör</a:t>
                      </a:r>
                      <a:endParaRPr lang="sv-SE" sz="1400" b="1" i="0" u="none" strike="noStrike">
                        <a:solidFill>
                          <a:srgbClr val="000000"/>
                        </a:solidFill>
                        <a:effectLst/>
                        <a:latin typeface="Calibri" panose="020F0502020204030204" pitchFamily="34" charset="0"/>
                      </a:endParaRPr>
                    </a:p>
                  </a:txBody>
                  <a:tcPr marL="8293" marR="8293" marT="8293" marB="0" anchor="b"/>
                </a:tc>
                <a:tc gridSpan="2">
                  <a:txBody>
                    <a:bodyPr/>
                    <a:lstStyle/>
                    <a:p>
                      <a:pPr algn="ctr" fontAlgn="b"/>
                      <a:r>
                        <a:rPr lang="sv-SE" sz="1400" u="none" strike="noStrike">
                          <a:effectLst/>
                        </a:rPr>
                        <a:t>abc-Analyz Diagnostics AB</a:t>
                      </a:r>
                      <a:endParaRPr lang="sv-SE" sz="1400" b="1" i="0" u="none" strike="noStrike">
                        <a:solidFill>
                          <a:srgbClr val="000000"/>
                        </a:solidFill>
                        <a:effectLst/>
                        <a:latin typeface="Calibri" panose="020F0502020204030204" pitchFamily="34" charset="0"/>
                      </a:endParaRPr>
                    </a:p>
                  </a:txBody>
                  <a:tcPr marL="8293" marR="8293" marT="8293" marB="0" anchor="b"/>
                </a:tc>
                <a:tc hMerge="1">
                  <a:txBody>
                    <a:bodyPr/>
                    <a:lstStyle/>
                    <a:p>
                      <a:endParaRPr lang="sv-SE"/>
                    </a:p>
                  </a:txBody>
                  <a:tcPr/>
                </a:tc>
                <a:tc gridSpan="2">
                  <a:txBody>
                    <a:bodyPr/>
                    <a:lstStyle/>
                    <a:p>
                      <a:pPr algn="ctr" fontAlgn="b"/>
                      <a:r>
                        <a:rPr lang="sv-SE" sz="1400" u="none" strike="noStrike">
                          <a:effectLst/>
                        </a:rPr>
                        <a:t>Noviral Sweden </a:t>
                      </a:r>
                      <a:endParaRPr lang="sv-SE" sz="1400" b="1" i="0" u="none" strike="noStrike">
                        <a:solidFill>
                          <a:srgbClr val="000000"/>
                        </a:solidFill>
                        <a:effectLst/>
                        <a:latin typeface="Calibri" panose="020F0502020204030204" pitchFamily="34" charset="0"/>
                      </a:endParaRPr>
                    </a:p>
                  </a:txBody>
                  <a:tcPr marL="8293" marR="8293" marT="8293" marB="0" anchor="b"/>
                </a:tc>
                <a:tc hMerge="1">
                  <a:txBody>
                    <a:bodyPr/>
                    <a:lstStyle/>
                    <a:p>
                      <a:endParaRPr lang="sv-SE"/>
                    </a:p>
                  </a:txBody>
                  <a:tcPr/>
                </a:tc>
                <a:extLst>
                  <a:ext uri="{0D108BD9-81ED-4DB2-BD59-A6C34878D82A}">
                    <a16:rowId xmlns:a16="http://schemas.microsoft.com/office/drawing/2014/main" val="3582645521"/>
                  </a:ext>
                </a:extLst>
              </a:tr>
              <a:tr h="340706">
                <a:tc>
                  <a:txBody>
                    <a:bodyPr/>
                    <a:lstStyle/>
                    <a:p>
                      <a:pPr algn="l" rtl="0" fontAlgn="b"/>
                      <a:r>
                        <a:rPr lang="sv-SE" sz="1400" u="none" strike="noStrike">
                          <a:effectLst/>
                        </a:rPr>
                        <a:t>Benämning</a:t>
                      </a:r>
                      <a:endParaRPr lang="sv-SE" sz="1400" b="0" i="0" u="none" strike="noStrike">
                        <a:solidFill>
                          <a:srgbClr val="000000"/>
                        </a:solidFill>
                        <a:effectLst/>
                        <a:latin typeface="Calibri Light" panose="020F0302020204030204" pitchFamily="34" charset="0"/>
                      </a:endParaRPr>
                    </a:p>
                  </a:txBody>
                  <a:tcPr marL="8293" marR="8293" marT="8293" marB="0" anchor="b"/>
                </a:tc>
                <a:tc>
                  <a:txBody>
                    <a:bodyPr/>
                    <a:lstStyle/>
                    <a:p>
                      <a:pPr algn="ctr" rtl="0" fontAlgn="b"/>
                      <a:r>
                        <a:rPr lang="sv-SE" sz="1700" u="none" strike="noStrike">
                          <a:effectLst/>
                        </a:rPr>
                        <a:t>VF nr </a:t>
                      </a:r>
                      <a:endParaRPr lang="sv-SE" sz="1700" b="0" i="0" u="none" strike="noStrike">
                        <a:solidFill>
                          <a:srgbClr val="000000"/>
                        </a:solidFill>
                        <a:effectLst/>
                        <a:latin typeface="Aptos Narrow" panose="020B0004020202020204" pitchFamily="34" charset="0"/>
                      </a:endParaRPr>
                    </a:p>
                  </a:txBody>
                  <a:tcPr marL="8293" marR="8293" marT="8293" marB="0" anchor="b"/>
                </a:tc>
                <a:tc>
                  <a:txBody>
                    <a:bodyPr/>
                    <a:lstStyle/>
                    <a:p>
                      <a:pPr algn="ctr" rtl="0" fontAlgn="b"/>
                      <a:r>
                        <a:rPr lang="sv-SE" sz="1700" u="none" strike="noStrike">
                          <a:effectLst/>
                        </a:rPr>
                        <a:t>Lev. artnr</a:t>
                      </a:r>
                      <a:endParaRPr lang="sv-SE" sz="1700" b="0" i="0" u="none" strike="noStrike">
                        <a:solidFill>
                          <a:srgbClr val="000000"/>
                        </a:solidFill>
                        <a:effectLst/>
                        <a:latin typeface="Aptos Narrow" panose="020B0004020202020204" pitchFamily="34" charset="0"/>
                      </a:endParaRPr>
                    </a:p>
                  </a:txBody>
                  <a:tcPr marL="8293" marR="8293" marT="8293" marB="0" anchor="b"/>
                </a:tc>
                <a:tc>
                  <a:txBody>
                    <a:bodyPr/>
                    <a:lstStyle/>
                    <a:p>
                      <a:pPr algn="ctr" rtl="0" fontAlgn="b"/>
                      <a:r>
                        <a:rPr lang="sv-SE" sz="1700" u="none" strike="noStrike">
                          <a:effectLst/>
                        </a:rPr>
                        <a:t>VF nr </a:t>
                      </a:r>
                      <a:endParaRPr lang="sv-SE" sz="1700" b="0" i="0" u="none" strike="noStrike">
                        <a:solidFill>
                          <a:srgbClr val="000000"/>
                        </a:solidFill>
                        <a:effectLst/>
                        <a:latin typeface="Aptos Narrow" panose="020B0004020202020204" pitchFamily="34" charset="0"/>
                      </a:endParaRPr>
                    </a:p>
                  </a:txBody>
                  <a:tcPr marL="8293" marR="8293" marT="8293" marB="0" anchor="b"/>
                </a:tc>
                <a:tc>
                  <a:txBody>
                    <a:bodyPr/>
                    <a:lstStyle/>
                    <a:p>
                      <a:pPr algn="ctr" rtl="0" fontAlgn="b"/>
                      <a:r>
                        <a:rPr lang="sv-SE" sz="1700" u="none" strike="noStrike">
                          <a:effectLst/>
                        </a:rPr>
                        <a:t>Lev. artnr</a:t>
                      </a:r>
                      <a:endParaRPr lang="sv-SE" sz="1700" b="0" i="0" u="none" strike="noStrike">
                        <a:solidFill>
                          <a:srgbClr val="000000"/>
                        </a:solidFill>
                        <a:effectLst/>
                        <a:latin typeface="Aptos Narrow" panose="020B0004020202020204" pitchFamily="34" charset="0"/>
                      </a:endParaRPr>
                    </a:p>
                  </a:txBody>
                  <a:tcPr marL="8293" marR="8293" marT="8293" marB="0" anchor="b"/>
                </a:tc>
                <a:extLst>
                  <a:ext uri="{0D108BD9-81ED-4DB2-BD59-A6C34878D82A}">
                    <a16:rowId xmlns:a16="http://schemas.microsoft.com/office/drawing/2014/main" val="1030810848"/>
                  </a:ext>
                </a:extLst>
              </a:tr>
              <a:tr h="274458">
                <a:tc>
                  <a:txBody>
                    <a:bodyPr/>
                    <a:lstStyle/>
                    <a:p>
                      <a:pPr algn="l" rtl="0" fontAlgn="b"/>
                      <a:r>
                        <a:rPr lang="sv-SE" sz="1400" u="none" strike="noStrike">
                          <a:effectLst/>
                        </a:rPr>
                        <a:t>Singelsticka urin Pregabalin</a:t>
                      </a:r>
                      <a:endParaRPr lang="sv-SE" sz="1400" b="0" i="0" u="none" strike="noStrike">
                        <a:solidFill>
                          <a:srgbClr val="000000"/>
                        </a:solidFill>
                        <a:effectLst/>
                        <a:latin typeface="Calibri Light" panose="020F0302020204030204" pitchFamily="34" charset="0"/>
                      </a:endParaRPr>
                    </a:p>
                  </a:txBody>
                  <a:tcPr marL="8293" marR="8293" marT="8293" marB="0" anchor="b"/>
                </a:tc>
                <a:tc>
                  <a:txBody>
                    <a:bodyPr/>
                    <a:lstStyle/>
                    <a:p>
                      <a:pPr algn="r" rtl="0" fontAlgn="b"/>
                      <a:r>
                        <a:rPr lang="sv-SE" sz="1400" u="none" strike="noStrike">
                          <a:effectLst/>
                        </a:rPr>
                        <a:t>65221</a:t>
                      </a:r>
                      <a:endParaRPr lang="sv-SE" sz="1400" b="0" i="0" u="none" strike="noStrike">
                        <a:solidFill>
                          <a:srgbClr val="000000"/>
                        </a:solidFill>
                        <a:effectLst/>
                        <a:latin typeface="Calibri Light" panose="020F0302020204030204" pitchFamily="34" charset="0"/>
                      </a:endParaRPr>
                    </a:p>
                  </a:txBody>
                  <a:tcPr marL="8293" marR="8293" marT="8293" marB="0" anchor="b"/>
                </a:tc>
                <a:tc>
                  <a:txBody>
                    <a:bodyPr/>
                    <a:lstStyle/>
                    <a:p>
                      <a:pPr algn="l" rtl="0" fontAlgn="ctr"/>
                      <a:r>
                        <a:rPr lang="sv-SE" sz="1400" u="none" strike="noStrike">
                          <a:effectLst/>
                        </a:rPr>
                        <a:t>abc2PGB</a:t>
                      </a:r>
                      <a:endParaRPr lang="sv-SE" sz="1400" b="0" i="0" u="none" strike="noStrike">
                        <a:solidFill>
                          <a:srgbClr val="000000"/>
                        </a:solidFill>
                        <a:effectLst/>
                        <a:latin typeface="Calibri Light" panose="020F0302020204030204" pitchFamily="34" charset="0"/>
                      </a:endParaRPr>
                    </a:p>
                  </a:txBody>
                  <a:tcPr marL="8293" marR="8293" marT="8293" marB="0" anchor="ctr"/>
                </a:tc>
                <a:tc>
                  <a:txBody>
                    <a:bodyPr/>
                    <a:lstStyle/>
                    <a:p>
                      <a:pPr algn="r" rtl="0" fontAlgn="b"/>
                      <a:r>
                        <a:rPr lang="sv-SE" sz="1400" u="none" strike="noStrike">
                          <a:effectLst/>
                        </a:rPr>
                        <a:t>65224</a:t>
                      </a:r>
                      <a:endParaRPr lang="sv-SE" sz="1400" b="0" i="0" u="none" strike="noStrike">
                        <a:solidFill>
                          <a:srgbClr val="000000"/>
                        </a:solidFill>
                        <a:effectLst/>
                        <a:latin typeface="Calibri Light" panose="020F0302020204030204" pitchFamily="34" charset="0"/>
                      </a:endParaRPr>
                    </a:p>
                  </a:txBody>
                  <a:tcPr marL="8293" marR="8293" marT="8293" marB="0" anchor="b"/>
                </a:tc>
                <a:tc>
                  <a:txBody>
                    <a:bodyPr/>
                    <a:lstStyle/>
                    <a:p>
                      <a:pPr algn="l" rtl="0" fontAlgn="ctr"/>
                      <a:r>
                        <a:rPr lang="sv-SE" sz="1400" u="none" strike="noStrike">
                          <a:effectLst/>
                        </a:rPr>
                        <a:t>DRX100-CE25</a:t>
                      </a:r>
                      <a:endParaRPr lang="sv-SE" sz="1400" b="0" i="0" u="none" strike="noStrike">
                        <a:solidFill>
                          <a:srgbClr val="000000"/>
                        </a:solidFill>
                        <a:effectLst/>
                        <a:latin typeface="Calibri Light" panose="020F0302020204030204" pitchFamily="34" charset="0"/>
                      </a:endParaRPr>
                    </a:p>
                  </a:txBody>
                  <a:tcPr marL="8293" marR="8293" marT="8293" marB="0" anchor="ctr"/>
                </a:tc>
                <a:extLst>
                  <a:ext uri="{0D108BD9-81ED-4DB2-BD59-A6C34878D82A}">
                    <a16:rowId xmlns:a16="http://schemas.microsoft.com/office/drawing/2014/main" val="2364989210"/>
                  </a:ext>
                </a:extLst>
              </a:tr>
              <a:tr h="274458">
                <a:tc>
                  <a:txBody>
                    <a:bodyPr/>
                    <a:lstStyle/>
                    <a:p>
                      <a:pPr algn="l" rtl="0" fontAlgn="b"/>
                      <a:r>
                        <a:rPr lang="sv-SE" sz="1400" u="none" strike="noStrike">
                          <a:effectLst/>
                        </a:rPr>
                        <a:t>Singelsticka urin Tramadol</a:t>
                      </a:r>
                      <a:endParaRPr lang="sv-SE" sz="1400" b="0" i="0" u="none" strike="noStrike">
                        <a:solidFill>
                          <a:srgbClr val="000000"/>
                        </a:solidFill>
                        <a:effectLst/>
                        <a:latin typeface="Calibri Light" panose="020F0302020204030204" pitchFamily="34" charset="0"/>
                      </a:endParaRPr>
                    </a:p>
                  </a:txBody>
                  <a:tcPr marL="8293" marR="8293" marT="8293" marB="0" anchor="b"/>
                </a:tc>
                <a:tc>
                  <a:txBody>
                    <a:bodyPr/>
                    <a:lstStyle/>
                    <a:p>
                      <a:pPr algn="l" fontAlgn="b"/>
                      <a:endParaRPr lang="sv-SE" sz="1000" b="0" i="0" u="none" strike="noStrike">
                        <a:solidFill>
                          <a:srgbClr val="000000"/>
                        </a:solidFill>
                        <a:effectLst/>
                        <a:latin typeface="Calibri" panose="020F0502020204030204" pitchFamily="34" charset="0"/>
                      </a:endParaRPr>
                    </a:p>
                  </a:txBody>
                  <a:tcPr marL="8293" marR="8293" marT="8293" marB="0" anchor="b"/>
                </a:tc>
                <a:tc>
                  <a:txBody>
                    <a:bodyPr/>
                    <a:lstStyle/>
                    <a:p>
                      <a:pPr algn="l" rtl="0" fontAlgn="b"/>
                      <a:r>
                        <a:rPr lang="sv-SE" sz="1400" u="none" strike="noStrike">
                          <a:effectLst/>
                        </a:rPr>
                        <a:t>abc2TML</a:t>
                      </a:r>
                      <a:endParaRPr lang="sv-SE" sz="1400" b="0" i="0" u="none" strike="noStrike">
                        <a:solidFill>
                          <a:srgbClr val="000000"/>
                        </a:solidFill>
                        <a:effectLst/>
                        <a:latin typeface="Calibri Light" panose="020F0302020204030204" pitchFamily="34" charset="0"/>
                      </a:endParaRPr>
                    </a:p>
                  </a:txBody>
                  <a:tcPr marL="8293" marR="8293" marT="8293" marB="0" anchor="b"/>
                </a:tc>
                <a:tc>
                  <a:txBody>
                    <a:bodyPr/>
                    <a:lstStyle/>
                    <a:p>
                      <a:pPr algn="l" fontAlgn="b"/>
                      <a:endParaRPr lang="sv-SE" sz="1000" b="0" i="0" u="none" strike="noStrike">
                        <a:solidFill>
                          <a:srgbClr val="000000"/>
                        </a:solidFill>
                        <a:effectLst/>
                        <a:latin typeface="Calibri" panose="020F0502020204030204" pitchFamily="34" charset="0"/>
                      </a:endParaRPr>
                    </a:p>
                  </a:txBody>
                  <a:tcPr marL="8293" marR="8293" marT="8293" marB="0" anchor="b"/>
                </a:tc>
                <a:tc>
                  <a:txBody>
                    <a:bodyPr/>
                    <a:lstStyle/>
                    <a:p>
                      <a:pPr algn="l" rtl="0" fontAlgn="b"/>
                      <a:r>
                        <a:rPr lang="sv-SE" sz="1400" u="none" strike="noStrike">
                          <a:effectLst/>
                        </a:rPr>
                        <a:t>DTRA-DP11</a:t>
                      </a:r>
                      <a:endParaRPr lang="sv-SE" sz="1400" b="0" i="0" u="none" strike="noStrike">
                        <a:solidFill>
                          <a:srgbClr val="000000"/>
                        </a:solidFill>
                        <a:effectLst/>
                        <a:latin typeface="Calibri Light" panose="020F0302020204030204" pitchFamily="34" charset="0"/>
                      </a:endParaRPr>
                    </a:p>
                  </a:txBody>
                  <a:tcPr marL="8293" marR="8293" marT="8293" marB="0" anchor="b"/>
                </a:tc>
                <a:extLst>
                  <a:ext uri="{0D108BD9-81ED-4DB2-BD59-A6C34878D82A}">
                    <a16:rowId xmlns:a16="http://schemas.microsoft.com/office/drawing/2014/main" val="3162947284"/>
                  </a:ext>
                </a:extLst>
              </a:tr>
              <a:tr h="274458">
                <a:tc>
                  <a:txBody>
                    <a:bodyPr/>
                    <a:lstStyle/>
                    <a:p>
                      <a:pPr algn="l" rtl="0" fontAlgn="b"/>
                      <a:r>
                        <a:rPr lang="sv-SE" sz="1400" u="none" strike="noStrike">
                          <a:effectLst/>
                        </a:rPr>
                        <a:t>Singelsticka urin Zolpidem</a:t>
                      </a:r>
                      <a:endParaRPr lang="sv-SE" sz="1400" b="0" i="0" u="none" strike="noStrike">
                        <a:solidFill>
                          <a:srgbClr val="000000"/>
                        </a:solidFill>
                        <a:effectLst/>
                        <a:latin typeface="Calibri Light" panose="020F0302020204030204" pitchFamily="34" charset="0"/>
                      </a:endParaRPr>
                    </a:p>
                  </a:txBody>
                  <a:tcPr marL="8293" marR="8293" marT="8293" marB="0" anchor="b"/>
                </a:tc>
                <a:tc>
                  <a:txBody>
                    <a:bodyPr/>
                    <a:lstStyle/>
                    <a:p>
                      <a:pPr algn="l" fontAlgn="b"/>
                      <a:endParaRPr lang="sv-SE" sz="1000" b="0" i="0" u="none" strike="noStrike">
                        <a:solidFill>
                          <a:srgbClr val="000000"/>
                        </a:solidFill>
                        <a:effectLst/>
                        <a:latin typeface="Calibri" panose="020F0502020204030204" pitchFamily="34" charset="0"/>
                      </a:endParaRPr>
                    </a:p>
                  </a:txBody>
                  <a:tcPr marL="8293" marR="8293" marT="8293" marB="0" anchor="b"/>
                </a:tc>
                <a:tc>
                  <a:txBody>
                    <a:bodyPr/>
                    <a:lstStyle/>
                    <a:p>
                      <a:pPr algn="l" rtl="0" fontAlgn="b"/>
                      <a:r>
                        <a:rPr lang="sv-SE" sz="1400" u="none" strike="noStrike">
                          <a:effectLst/>
                        </a:rPr>
                        <a:t>abc2ZOL</a:t>
                      </a:r>
                      <a:endParaRPr lang="sv-SE" sz="1400" b="0" i="0" u="none" strike="noStrike">
                        <a:solidFill>
                          <a:srgbClr val="000000"/>
                        </a:solidFill>
                        <a:effectLst/>
                        <a:latin typeface="Calibri Light" panose="020F0302020204030204" pitchFamily="34" charset="0"/>
                      </a:endParaRPr>
                    </a:p>
                  </a:txBody>
                  <a:tcPr marL="8293" marR="8293" marT="8293" marB="0" anchor="b"/>
                </a:tc>
                <a:tc>
                  <a:txBody>
                    <a:bodyPr/>
                    <a:lstStyle/>
                    <a:p>
                      <a:pPr algn="l" fontAlgn="b"/>
                      <a:endParaRPr lang="sv-SE" sz="1000" b="0" i="0" u="none" strike="noStrike">
                        <a:solidFill>
                          <a:srgbClr val="000000"/>
                        </a:solidFill>
                        <a:effectLst/>
                        <a:latin typeface="Calibri" panose="020F0502020204030204" pitchFamily="34" charset="0"/>
                      </a:endParaRPr>
                    </a:p>
                  </a:txBody>
                  <a:tcPr marL="8293" marR="8293" marT="8293" marB="0" anchor="b"/>
                </a:tc>
                <a:tc>
                  <a:txBody>
                    <a:bodyPr/>
                    <a:lstStyle/>
                    <a:p>
                      <a:pPr algn="l" rtl="0" fontAlgn="b"/>
                      <a:r>
                        <a:rPr lang="sv-SE" sz="1400" u="none" strike="noStrike">
                          <a:effectLst/>
                        </a:rPr>
                        <a:t>DZOL-DP11</a:t>
                      </a:r>
                      <a:endParaRPr lang="sv-SE" sz="1400" b="0" i="0" u="none" strike="noStrike">
                        <a:solidFill>
                          <a:srgbClr val="000000"/>
                        </a:solidFill>
                        <a:effectLst/>
                        <a:latin typeface="Calibri Light" panose="020F0302020204030204" pitchFamily="34" charset="0"/>
                      </a:endParaRPr>
                    </a:p>
                  </a:txBody>
                  <a:tcPr marL="8293" marR="8293" marT="8293" marB="0" anchor="b"/>
                </a:tc>
                <a:extLst>
                  <a:ext uri="{0D108BD9-81ED-4DB2-BD59-A6C34878D82A}">
                    <a16:rowId xmlns:a16="http://schemas.microsoft.com/office/drawing/2014/main" val="91306261"/>
                  </a:ext>
                </a:extLst>
              </a:tr>
              <a:tr h="274458">
                <a:tc>
                  <a:txBody>
                    <a:bodyPr/>
                    <a:lstStyle/>
                    <a:p>
                      <a:pPr algn="l" rtl="0" fontAlgn="b"/>
                      <a:r>
                        <a:rPr lang="sv-SE" sz="1400" u="none" strike="noStrike">
                          <a:effectLst/>
                        </a:rPr>
                        <a:t>Singelsticka urin Zopiklon</a:t>
                      </a:r>
                      <a:endParaRPr lang="sv-SE" sz="1400" b="0" i="0" u="none" strike="noStrike">
                        <a:solidFill>
                          <a:srgbClr val="000000"/>
                        </a:solidFill>
                        <a:effectLst/>
                        <a:latin typeface="Calibri Light" panose="020F0302020204030204" pitchFamily="34" charset="0"/>
                      </a:endParaRPr>
                    </a:p>
                  </a:txBody>
                  <a:tcPr marL="8293" marR="8293" marT="8293" marB="0" anchor="b"/>
                </a:tc>
                <a:tc>
                  <a:txBody>
                    <a:bodyPr/>
                    <a:lstStyle/>
                    <a:p>
                      <a:pPr algn="l" fontAlgn="b"/>
                      <a:endParaRPr lang="sv-SE" sz="1000" b="0" i="0" u="none" strike="noStrike">
                        <a:solidFill>
                          <a:srgbClr val="000000"/>
                        </a:solidFill>
                        <a:effectLst/>
                        <a:latin typeface="Calibri" panose="020F0502020204030204" pitchFamily="34" charset="0"/>
                      </a:endParaRPr>
                    </a:p>
                  </a:txBody>
                  <a:tcPr marL="8293" marR="8293" marT="8293" marB="0" anchor="b"/>
                </a:tc>
                <a:tc>
                  <a:txBody>
                    <a:bodyPr/>
                    <a:lstStyle/>
                    <a:p>
                      <a:pPr algn="l" rtl="0" fontAlgn="ctr"/>
                      <a:r>
                        <a:rPr lang="sv-SE" sz="1400" u="none" strike="noStrike">
                          <a:effectLst/>
                        </a:rPr>
                        <a:t>abc2ZOP</a:t>
                      </a:r>
                      <a:endParaRPr lang="sv-SE" sz="1400" b="0" i="0" u="none" strike="noStrike">
                        <a:solidFill>
                          <a:srgbClr val="000000"/>
                        </a:solidFill>
                        <a:effectLst/>
                        <a:latin typeface="Calibri Light" panose="020F0302020204030204" pitchFamily="34" charset="0"/>
                      </a:endParaRPr>
                    </a:p>
                  </a:txBody>
                  <a:tcPr marL="8293" marR="8293" marT="8293" marB="0" anchor="ctr"/>
                </a:tc>
                <a:tc>
                  <a:txBody>
                    <a:bodyPr/>
                    <a:lstStyle/>
                    <a:p>
                      <a:pPr algn="l" fontAlgn="b"/>
                      <a:endParaRPr lang="sv-SE" sz="1000" b="0" i="0" u="none" strike="noStrike">
                        <a:solidFill>
                          <a:srgbClr val="000000"/>
                        </a:solidFill>
                        <a:effectLst/>
                        <a:latin typeface="Calibri" panose="020F0502020204030204" pitchFamily="34" charset="0"/>
                      </a:endParaRPr>
                    </a:p>
                  </a:txBody>
                  <a:tcPr marL="8293" marR="8293" marT="8293" marB="0" anchor="b"/>
                </a:tc>
                <a:tc>
                  <a:txBody>
                    <a:bodyPr/>
                    <a:lstStyle/>
                    <a:p>
                      <a:pPr algn="l" rtl="0" fontAlgn="ctr"/>
                      <a:r>
                        <a:rPr lang="sv-SE" sz="1400" u="none" strike="noStrike">
                          <a:effectLst/>
                        </a:rPr>
                        <a:t>DZOP-DP11</a:t>
                      </a:r>
                      <a:endParaRPr lang="sv-SE" sz="1400" b="0" i="0" u="none" strike="noStrike">
                        <a:solidFill>
                          <a:srgbClr val="000000"/>
                        </a:solidFill>
                        <a:effectLst/>
                        <a:latin typeface="Calibri Light" panose="020F0302020204030204" pitchFamily="34" charset="0"/>
                      </a:endParaRPr>
                    </a:p>
                  </a:txBody>
                  <a:tcPr marL="8293" marR="8293" marT="8293" marB="0" anchor="ctr"/>
                </a:tc>
                <a:extLst>
                  <a:ext uri="{0D108BD9-81ED-4DB2-BD59-A6C34878D82A}">
                    <a16:rowId xmlns:a16="http://schemas.microsoft.com/office/drawing/2014/main" val="126127462"/>
                  </a:ext>
                </a:extLst>
              </a:tr>
              <a:tr h="274458">
                <a:tc>
                  <a:txBody>
                    <a:bodyPr/>
                    <a:lstStyle/>
                    <a:p>
                      <a:pPr algn="l" rtl="0" fontAlgn="b"/>
                      <a:r>
                        <a:rPr lang="sv-SE" sz="1400" u="none" strike="noStrike">
                          <a:effectLst/>
                        </a:rPr>
                        <a:t>Singelsticka urin Buprnorfin</a:t>
                      </a:r>
                      <a:endParaRPr lang="sv-SE" sz="1400" b="0" i="0" u="none" strike="noStrike">
                        <a:solidFill>
                          <a:srgbClr val="000000"/>
                        </a:solidFill>
                        <a:effectLst/>
                        <a:latin typeface="Calibri Light" panose="020F0302020204030204" pitchFamily="34" charset="0"/>
                      </a:endParaRPr>
                    </a:p>
                  </a:txBody>
                  <a:tcPr marL="8293" marR="8293" marT="8293" marB="0" anchor="b"/>
                </a:tc>
                <a:tc>
                  <a:txBody>
                    <a:bodyPr/>
                    <a:lstStyle/>
                    <a:p>
                      <a:pPr algn="l" fontAlgn="b"/>
                      <a:endParaRPr lang="sv-SE" sz="1000" b="0" i="0" u="none" strike="noStrike">
                        <a:solidFill>
                          <a:srgbClr val="000000"/>
                        </a:solidFill>
                        <a:effectLst/>
                        <a:latin typeface="Calibri" panose="020F0502020204030204" pitchFamily="34" charset="0"/>
                      </a:endParaRPr>
                    </a:p>
                  </a:txBody>
                  <a:tcPr marL="8293" marR="8293" marT="8293" marB="0" anchor="b"/>
                </a:tc>
                <a:tc>
                  <a:txBody>
                    <a:bodyPr/>
                    <a:lstStyle/>
                    <a:p>
                      <a:pPr algn="l" rtl="0" fontAlgn="ctr"/>
                      <a:r>
                        <a:rPr lang="sv-SE" sz="1400" u="none" strike="noStrike">
                          <a:effectLst/>
                        </a:rPr>
                        <a:t>abc2BUP</a:t>
                      </a:r>
                      <a:endParaRPr lang="sv-SE" sz="1400" b="0" i="0" u="none" strike="noStrike">
                        <a:solidFill>
                          <a:srgbClr val="000000"/>
                        </a:solidFill>
                        <a:effectLst/>
                        <a:latin typeface="Calibri Light" panose="020F0302020204030204" pitchFamily="34" charset="0"/>
                      </a:endParaRPr>
                    </a:p>
                  </a:txBody>
                  <a:tcPr marL="8293" marR="8293" marT="8293" marB="0" anchor="ctr"/>
                </a:tc>
                <a:tc>
                  <a:txBody>
                    <a:bodyPr/>
                    <a:lstStyle/>
                    <a:p>
                      <a:pPr algn="l" fontAlgn="b"/>
                      <a:endParaRPr lang="sv-SE" sz="1000" b="0" i="0" u="none" strike="noStrike">
                        <a:solidFill>
                          <a:srgbClr val="000000"/>
                        </a:solidFill>
                        <a:effectLst/>
                        <a:latin typeface="Calibri" panose="020F0502020204030204" pitchFamily="34" charset="0"/>
                      </a:endParaRPr>
                    </a:p>
                  </a:txBody>
                  <a:tcPr marL="8293" marR="8293" marT="8293" marB="0" anchor="b"/>
                </a:tc>
                <a:tc>
                  <a:txBody>
                    <a:bodyPr/>
                    <a:lstStyle/>
                    <a:p>
                      <a:pPr algn="l" rtl="0" fontAlgn="ctr"/>
                      <a:r>
                        <a:rPr lang="sv-SE" sz="1400" u="none" strike="noStrike">
                          <a:effectLst/>
                        </a:rPr>
                        <a:t>DBUP-DP11</a:t>
                      </a:r>
                      <a:endParaRPr lang="sv-SE" sz="1400" b="0" i="0" u="none" strike="noStrike">
                        <a:solidFill>
                          <a:srgbClr val="000000"/>
                        </a:solidFill>
                        <a:effectLst/>
                        <a:latin typeface="Calibri Light" panose="020F0302020204030204" pitchFamily="34" charset="0"/>
                      </a:endParaRPr>
                    </a:p>
                  </a:txBody>
                  <a:tcPr marL="8293" marR="8293" marT="8293" marB="0" anchor="ctr"/>
                </a:tc>
                <a:extLst>
                  <a:ext uri="{0D108BD9-81ED-4DB2-BD59-A6C34878D82A}">
                    <a16:rowId xmlns:a16="http://schemas.microsoft.com/office/drawing/2014/main" val="3923594494"/>
                  </a:ext>
                </a:extLst>
              </a:tr>
              <a:tr h="274458">
                <a:tc>
                  <a:txBody>
                    <a:bodyPr/>
                    <a:lstStyle/>
                    <a:p>
                      <a:pPr algn="l" rtl="0" fontAlgn="b"/>
                      <a:r>
                        <a:rPr lang="sv-SE" sz="1400" u="none" strike="noStrike">
                          <a:effectLst/>
                        </a:rPr>
                        <a:t>Singelsticka urin Opiater</a:t>
                      </a:r>
                      <a:endParaRPr lang="sv-SE" sz="1400" b="0" i="0" u="none" strike="noStrike">
                        <a:solidFill>
                          <a:srgbClr val="000000"/>
                        </a:solidFill>
                        <a:effectLst/>
                        <a:latin typeface="Calibri Light" panose="020F0302020204030204" pitchFamily="34" charset="0"/>
                      </a:endParaRPr>
                    </a:p>
                  </a:txBody>
                  <a:tcPr marL="8293" marR="8293" marT="8293" marB="0" anchor="b"/>
                </a:tc>
                <a:tc>
                  <a:txBody>
                    <a:bodyPr/>
                    <a:lstStyle/>
                    <a:p>
                      <a:pPr algn="l" fontAlgn="b"/>
                      <a:endParaRPr lang="sv-SE" sz="1000" b="0" i="0" u="none" strike="noStrike">
                        <a:solidFill>
                          <a:srgbClr val="000000"/>
                        </a:solidFill>
                        <a:effectLst/>
                        <a:latin typeface="Calibri" panose="020F0502020204030204" pitchFamily="34" charset="0"/>
                      </a:endParaRPr>
                    </a:p>
                  </a:txBody>
                  <a:tcPr marL="8293" marR="8293" marT="8293" marB="0" anchor="b"/>
                </a:tc>
                <a:tc>
                  <a:txBody>
                    <a:bodyPr/>
                    <a:lstStyle/>
                    <a:p>
                      <a:pPr algn="l" rtl="0" fontAlgn="ctr"/>
                      <a:r>
                        <a:rPr lang="sv-SE" sz="1400" u="none" strike="noStrike">
                          <a:effectLst/>
                        </a:rPr>
                        <a:t>abc2OPI</a:t>
                      </a:r>
                      <a:endParaRPr lang="sv-SE" sz="1400" b="0" i="0" u="none" strike="noStrike">
                        <a:solidFill>
                          <a:srgbClr val="000000"/>
                        </a:solidFill>
                        <a:effectLst/>
                        <a:latin typeface="Calibri Light" panose="020F0302020204030204" pitchFamily="34" charset="0"/>
                      </a:endParaRPr>
                    </a:p>
                  </a:txBody>
                  <a:tcPr marL="8293" marR="8293" marT="8293" marB="0" anchor="ctr"/>
                </a:tc>
                <a:tc>
                  <a:txBody>
                    <a:bodyPr/>
                    <a:lstStyle/>
                    <a:p>
                      <a:pPr algn="l" fontAlgn="b"/>
                      <a:endParaRPr lang="sv-SE" sz="1000" b="0" i="0" u="none" strike="noStrike">
                        <a:solidFill>
                          <a:srgbClr val="000000"/>
                        </a:solidFill>
                        <a:effectLst/>
                        <a:latin typeface="Calibri" panose="020F0502020204030204" pitchFamily="34" charset="0"/>
                      </a:endParaRPr>
                    </a:p>
                  </a:txBody>
                  <a:tcPr marL="8293" marR="8293" marT="8293" marB="0" anchor="b"/>
                </a:tc>
                <a:tc>
                  <a:txBody>
                    <a:bodyPr/>
                    <a:lstStyle/>
                    <a:p>
                      <a:pPr algn="l" rtl="0" fontAlgn="b"/>
                      <a:r>
                        <a:rPr lang="sv-SE" sz="1400" u="none" strike="noStrike">
                          <a:effectLst/>
                        </a:rPr>
                        <a:t>DOPI-DP11</a:t>
                      </a:r>
                      <a:endParaRPr lang="sv-SE" sz="1400" b="0" i="0" u="none" strike="noStrike">
                        <a:solidFill>
                          <a:srgbClr val="000000"/>
                        </a:solidFill>
                        <a:effectLst/>
                        <a:latin typeface="Calibri Light" panose="020F0302020204030204" pitchFamily="34" charset="0"/>
                      </a:endParaRPr>
                    </a:p>
                  </a:txBody>
                  <a:tcPr marL="8293" marR="8293" marT="8293" marB="0" anchor="b"/>
                </a:tc>
                <a:extLst>
                  <a:ext uri="{0D108BD9-81ED-4DB2-BD59-A6C34878D82A}">
                    <a16:rowId xmlns:a16="http://schemas.microsoft.com/office/drawing/2014/main" val="2701110459"/>
                  </a:ext>
                </a:extLst>
              </a:tr>
              <a:tr h="274458">
                <a:tc>
                  <a:txBody>
                    <a:bodyPr/>
                    <a:lstStyle/>
                    <a:p>
                      <a:pPr algn="l" rtl="0" fontAlgn="b"/>
                      <a:r>
                        <a:rPr lang="sv-SE" sz="1400" u="none" strike="noStrike">
                          <a:effectLst/>
                        </a:rPr>
                        <a:t>Singelsticka urin Cannabis</a:t>
                      </a:r>
                      <a:endParaRPr lang="sv-SE" sz="1400" b="0" i="0" u="none" strike="noStrike">
                        <a:solidFill>
                          <a:srgbClr val="000000"/>
                        </a:solidFill>
                        <a:effectLst/>
                        <a:latin typeface="Calibri Light" panose="020F0302020204030204" pitchFamily="34" charset="0"/>
                      </a:endParaRPr>
                    </a:p>
                  </a:txBody>
                  <a:tcPr marL="8293" marR="8293" marT="8293" marB="0" anchor="b"/>
                </a:tc>
                <a:tc>
                  <a:txBody>
                    <a:bodyPr/>
                    <a:lstStyle/>
                    <a:p>
                      <a:pPr algn="l" fontAlgn="b"/>
                      <a:endParaRPr lang="sv-SE" sz="1000" b="0" i="0" u="none" strike="noStrike">
                        <a:solidFill>
                          <a:srgbClr val="000000"/>
                        </a:solidFill>
                        <a:effectLst/>
                        <a:latin typeface="Calibri" panose="020F0502020204030204" pitchFamily="34" charset="0"/>
                      </a:endParaRPr>
                    </a:p>
                  </a:txBody>
                  <a:tcPr marL="8293" marR="8293" marT="8293" marB="0" anchor="b"/>
                </a:tc>
                <a:tc>
                  <a:txBody>
                    <a:bodyPr/>
                    <a:lstStyle/>
                    <a:p>
                      <a:pPr algn="l" rtl="0" fontAlgn="ctr"/>
                      <a:r>
                        <a:rPr lang="sv-SE" sz="1400" u="none" strike="noStrike">
                          <a:effectLst/>
                        </a:rPr>
                        <a:t>abc2THC</a:t>
                      </a:r>
                      <a:endParaRPr lang="sv-SE" sz="1400" b="0" i="0" u="none" strike="noStrike">
                        <a:solidFill>
                          <a:srgbClr val="000000"/>
                        </a:solidFill>
                        <a:effectLst/>
                        <a:latin typeface="Calibri Light" panose="020F0302020204030204" pitchFamily="34" charset="0"/>
                      </a:endParaRPr>
                    </a:p>
                  </a:txBody>
                  <a:tcPr marL="8293" marR="8293" marT="8293" marB="0" anchor="ctr"/>
                </a:tc>
                <a:tc>
                  <a:txBody>
                    <a:bodyPr/>
                    <a:lstStyle/>
                    <a:p>
                      <a:pPr algn="l" fontAlgn="b"/>
                      <a:endParaRPr lang="sv-SE" sz="1000" b="0" i="0" u="none" strike="noStrike">
                        <a:solidFill>
                          <a:srgbClr val="000000"/>
                        </a:solidFill>
                        <a:effectLst/>
                        <a:latin typeface="Calibri" panose="020F0502020204030204" pitchFamily="34" charset="0"/>
                      </a:endParaRPr>
                    </a:p>
                  </a:txBody>
                  <a:tcPr marL="8293" marR="8293" marT="8293" marB="0" anchor="b"/>
                </a:tc>
                <a:tc>
                  <a:txBody>
                    <a:bodyPr/>
                    <a:lstStyle/>
                    <a:p>
                      <a:pPr algn="l" rtl="0" fontAlgn="ctr"/>
                      <a:r>
                        <a:rPr lang="sv-SE" sz="1400" u="none" strike="noStrike">
                          <a:effectLst/>
                        </a:rPr>
                        <a:t>DTHC-DP11</a:t>
                      </a:r>
                      <a:endParaRPr lang="sv-SE" sz="1400" b="0" i="0" u="none" strike="noStrike">
                        <a:solidFill>
                          <a:srgbClr val="000000"/>
                        </a:solidFill>
                        <a:effectLst/>
                        <a:latin typeface="Calibri Light" panose="020F0302020204030204" pitchFamily="34" charset="0"/>
                      </a:endParaRPr>
                    </a:p>
                  </a:txBody>
                  <a:tcPr marL="8293" marR="8293" marT="8293" marB="0" anchor="ctr"/>
                </a:tc>
                <a:extLst>
                  <a:ext uri="{0D108BD9-81ED-4DB2-BD59-A6C34878D82A}">
                    <a16:rowId xmlns:a16="http://schemas.microsoft.com/office/drawing/2014/main" val="2117952926"/>
                  </a:ext>
                </a:extLst>
              </a:tr>
              <a:tr h="274458">
                <a:tc>
                  <a:txBody>
                    <a:bodyPr/>
                    <a:lstStyle/>
                    <a:p>
                      <a:pPr algn="l" rtl="0" fontAlgn="b"/>
                      <a:r>
                        <a:rPr lang="sv-SE" sz="1400" u="none" strike="noStrike">
                          <a:effectLst/>
                        </a:rPr>
                        <a:t>Singelsticka urin 3 parametrar THC </a:t>
                      </a:r>
                      <a:endParaRPr lang="sv-SE" sz="1400" b="0" i="0" u="none" strike="noStrike">
                        <a:solidFill>
                          <a:srgbClr val="000000"/>
                        </a:solidFill>
                        <a:effectLst/>
                        <a:latin typeface="Calibri Light" panose="020F0302020204030204" pitchFamily="34" charset="0"/>
                      </a:endParaRPr>
                    </a:p>
                  </a:txBody>
                  <a:tcPr marL="8293" marR="8293" marT="8293" marB="0" anchor="b"/>
                </a:tc>
                <a:tc>
                  <a:txBody>
                    <a:bodyPr/>
                    <a:lstStyle/>
                    <a:p>
                      <a:pPr algn="l" fontAlgn="b"/>
                      <a:endParaRPr lang="sv-SE" sz="1000" b="0" i="0" u="none" strike="noStrike">
                        <a:solidFill>
                          <a:srgbClr val="000000"/>
                        </a:solidFill>
                        <a:effectLst/>
                        <a:latin typeface="Calibri" panose="020F0502020204030204" pitchFamily="34" charset="0"/>
                      </a:endParaRPr>
                    </a:p>
                  </a:txBody>
                  <a:tcPr marL="8293" marR="8293" marT="8293" marB="0" anchor="b"/>
                </a:tc>
                <a:tc>
                  <a:txBody>
                    <a:bodyPr/>
                    <a:lstStyle/>
                    <a:p>
                      <a:pPr algn="l" rtl="0" fontAlgn="b"/>
                      <a:r>
                        <a:rPr lang="sv-SE" sz="1400" u="none" strike="noStrike">
                          <a:effectLst/>
                        </a:rPr>
                        <a:t>abc2THC-3</a:t>
                      </a:r>
                      <a:endParaRPr lang="sv-SE" sz="1400" b="0" i="0" u="none" strike="noStrike">
                        <a:solidFill>
                          <a:srgbClr val="000000"/>
                        </a:solidFill>
                        <a:effectLst/>
                        <a:latin typeface="Calibri Light" panose="020F0302020204030204" pitchFamily="34" charset="0"/>
                      </a:endParaRPr>
                    </a:p>
                  </a:txBody>
                  <a:tcPr marL="8293" marR="8293" marT="8293" marB="0" anchor="b"/>
                </a:tc>
                <a:tc>
                  <a:txBody>
                    <a:bodyPr/>
                    <a:lstStyle/>
                    <a:p>
                      <a:pPr algn="l" fontAlgn="b"/>
                      <a:endParaRPr lang="sv-SE" sz="1000" b="0" i="0" u="none" strike="noStrike">
                        <a:solidFill>
                          <a:srgbClr val="000000"/>
                        </a:solidFill>
                        <a:effectLst/>
                        <a:latin typeface="Calibri" panose="020F0502020204030204" pitchFamily="34" charset="0"/>
                      </a:endParaRPr>
                    </a:p>
                  </a:txBody>
                  <a:tcPr marL="8293" marR="8293" marT="8293" marB="0" anchor="b"/>
                </a:tc>
                <a:tc>
                  <a:txBody>
                    <a:bodyPr/>
                    <a:lstStyle/>
                    <a:p>
                      <a:pPr algn="l" rtl="0" fontAlgn="b"/>
                      <a:r>
                        <a:rPr lang="sv-SE" sz="1400" u="none" strike="noStrike">
                          <a:effectLst/>
                        </a:rPr>
                        <a:t>DRX108-CE25</a:t>
                      </a:r>
                      <a:endParaRPr lang="sv-SE" sz="1400" b="0" i="0" u="none" strike="noStrike">
                        <a:solidFill>
                          <a:srgbClr val="000000"/>
                        </a:solidFill>
                        <a:effectLst/>
                        <a:latin typeface="Calibri Light" panose="020F0302020204030204" pitchFamily="34" charset="0"/>
                      </a:endParaRPr>
                    </a:p>
                  </a:txBody>
                  <a:tcPr marL="8293" marR="8293" marT="8293" marB="0" anchor="b"/>
                </a:tc>
                <a:extLst>
                  <a:ext uri="{0D108BD9-81ED-4DB2-BD59-A6C34878D82A}">
                    <a16:rowId xmlns:a16="http://schemas.microsoft.com/office/drawing/2014/main" val="1225281007"/>
                  </a:ext>
                </a:extLst>
              </a:tr>
              <a:tr h="189281">
                <a:tc>
                  <a:txBody>
                    <a:bodyPr/>
                    <a:lstStyle/>
                    <a:p>
                      <a:pPr algn="l" fontAlgn="b"/>
                      <a:endParaRPr lang="sv-SE" sz="1000" b="0" i="0" u="none" strike="noStrike">
                        <a:solidFill>
                          <a:srgbClr val="000000"/>
                        </a:solidFill>
                        <a:effectLst/>
                        <a:latin typeface="Calibri" panose="020F0502020204030204" pitchFamily="34" charset="0"/>
                      </a:endParaRPr>
                    </a:p>
                  </a:txBody>
                  <a:tcPr marL="8293" marR="8293" marT="8293" marB="0" anchor="b"/>
                </a:tc>
                <a:tc>
                  <a:txBody>
                    <a:bodyPr/>
                    <a:lstStyle/>
                    <a:p>
                      <a:pPr algn="l" fontAlgn="b"/>
                      <a:endParaRPr lang="sv-SE" sz="1000" b="0" i="0" u="none" strike="noStrike">
                        <a:solidFill>
                          <a:srgbClr val="000000"/>
                        </a:solidFill>
                        <a:effectLst/>
                        <a:latin typeface="Calibri" panose="020F0502020204030204" pitchFamily="34" charset="0"/>
                      </a:endParaRPr>
                    </a:p>
                  </a:txBody>
                  <a:tcPr marL="8293" marR="8293" marT="8293" marB="0" anchor="b"/>
                </a:tc>
                <a:tc>
                  <a:txBody>
                    <a:bodyPr/>
                    <a:lstStyle/>
                    <a:p>
                      <a:pPr algn="l" fontAlgn="b"/>
                      <a:endParaRPr lang="sv-SE" sz="1000" b="0" i="0" u="none" strike="noStrike">
                        <a:solidFill>
                          <a:srgbClr val="000000"/>
                        </a:solidFill>
                        <a:effectLst/>
                        <a:latin typeface="Calibri" panose="020F0502020204030204" pitchFamily="34" charset="0"/>
                      </a:endParaRPr>
                    </a:p>
                  </a:txBody>
                  <a:tcPr marL="8293" marR="8293" marT="8293" marB="0" anchor="b"/>
                </a:tc>
                <a:tc>
                  <a:txBody>
                    <a:bodyPr/>
                    <a:lstStyle/>
                    <a:p>
                      <a:pPr algn="l" fontAlgn="b"/>
                      <a:endParaRPr lang="sv-SE" sz="1000" b="0" i="0" u="none" strike="noStrike">
                        <a:solidFill>
                          <a:srgbClr val="000000"/>
                        </a:solidFill>
                        <a:effectLst/>
                        <a:latin typeface="Calibri" panose="020F0502020204030204" pitchFamily="34" charset="0"/>
                      </a:endParaRPr>
                    </a:p>
                  </a:txBody>
                  <a:tcPr marL="8293" marR="8293" marT="8293" marB="0" anchor="b"/>
                </a:tc>
                <a:tc>
                  <a:txBody>
                    <a:bodyPr/>
                    <a:lstStyle/>
                    <a:p>
                      <a:pPr algn="l" fontAlgn="b"/>
                      <a:endParaRPr lang="sv-SE" sz="1000" b="0" i="0" u="none" strike="noStrike">
                        <a:solidFill>
                          <a:srgbClr val="000000"/>
                        </a:solidFill>
                        <a:effectLst/>
                        <a:latin typeface="Calibri" panose="020F0502020204030204" pitchFamily="34" charset="0"/>
                      </a:endParaRPr>
                    </a:p>
                  </a:txBody>
                  <a:tcPr marL="8293" marR="8293" marT="8293" marB="0" anchor="b"/>
                </a:tc>
                <a:extLst>
                  <a:ext uri="{0D108BD9-81ED-4DB2-BD59-A6C34878D82A}">
                    <a16:rowId xmlns:a16="http://schemas.microsoft.com/office/drawing/2014/main" val="331179846"/>
                  </a:ext>
                </a:extLst>
              </a:tr>
              <a:tr h="189281">
                <a:tc>
                  <a:txBody>
                    <a:bodyPr/>
                    <a:lstStyle/>
                    <a:p>
                      <a:pPr algn="l" fontAlgn="b"/>
                      <a:endParaRPr lang="sv-SE" sz="1000" b="0" i="0" u="none" strike="noStrike">
                        <a:solidFill>
                          <a:srgbClr val="000000"/>
                        </a:solidFill>
                        <a:effectLst/>
                        <a:latin typeface="Calibri" panose="020F0502020204030204" pitchFamily="34" charset="0"/>
                      </a:endParaRPr>
                    </a:p>
                  </a:txBody>
                  <a:tcPr marL="8293" marR="8293" marT="8293" marB="0" anchor="b"/>
                </a:tc>
                <a:tc>
                  <a:txBody>
                    <a:bodyPr/>
                    <a:lstStyle/>
                    <a:p>
                      <a:pPr algn="l" fontAlgn="b"/>
                      <a:endParaRPr lang="sv-SE" sz="1000" b="0" i="0" u="none" strike="noStrike">
                        <a:solidFill>
                          <a:srgbClr val="000000"/>
                        </a:solidFill>
                        <a:effectLst/>
                        <a:latin typeface="Calibri" panose="020F0502020204030204" pitchFamily="34" charset="0"/>
                      </a:endParaRPr>
                    </a:p>
                  </a:txBody>
                  <a:tcPr marL="8293" marR="8293" marT="8293" marB="0" anchor="b"/>
                </a:tc>
                <a:tc>
                  <a:txBody>
                    <a:bodyPr/>
                    <a:lstStyle/>
                    <a:p>
                      <a:pPr algn="l" fontAlgn="b"/>
                      <a:endParaRPr lang="sv-SE" sz="1000" b="0" i="0" u="none" strike="noStrike">
                        <a:solidFill>
                          <a:srgbClr val="000000"/>
                        </a:solidFill>
                        <a:effectLst/>
                        <a:latin typeface="Calibri" panose="020F0502020204030204" pitchFamily="34" charset="0"/>
                      </a:endParaRPr>
                    </a:p>
                  </a:txBody>
                  <a:tcPr marL="8293" marR="8293" marT="8293" marB="0" anchor="b"/>
                </a:tc>
                <a:tc>
                  <a:txBody>
                    <a:bodyPr/>
                    <a:lstStyle/>
                    <a:p>
                      <a:pPr algn="l" fontAlgn="b"/>
                      <a:endParaRPr lang="sv-SE" sz="1000" b="0" i="0" u="none" strike="noStrike">
                        <a:solidFill>
                          <a:srgbClr val="000000"/>
                        </a:solidFill>
                        <a:effectLst/>
                        <a:latin typeface="Calibri" panose="020F0502020204030204" pitchFamily="34" charset="0"/>
                      </a:endParaRPr>
                    </a:p>
                  </a:txBody>
                  <a:tcPr marL="8293" marR="8293" marT="8293" marB="0" anchor="b"/>
                </a:tc>
                <a:tc>
                  <a:txBody>
                    <a:bodyPr/>
                    <a:lstStyle/>
                    <a:p>
                      <a:pPr algn="l" fontAlgn="b"/>
                      <a:endParaRPr lang="sv-SE" sz="1000" b="0" i="0" u="none" strike="noStrike">
                        <a:solidFill>
                          <a:srgbClr val="000000"/>
                        </a:solidFill>
                        <a:effectLst/>
                        <a:latin typeface="Calibri" panose="020F0502020204030204" pitchFamily="34" charset="0"/>
                      </a:endParaRPr>
                    </a:p>
                  </a:txBody>
                  <a:tcPr marL="8293" marR="8293" marT="8293" marB="0" anchor="b"/>
                </a:tc>
                <a:extLst>
                  <a:ext uri="{0D108BD9-81ED-4DB2-BD59-A6C34878D82A}">
                    <a16:rowId xmlns:a16="http://schemas.microsoft.com/office/drawing/2014/main" val="3954154800"/>
                  </a:ext>
                </a:extLst>
              </a:tr>
              <a:tr h="274458">
                <a:tc>
                  <a:txBody>
                    <a:bodyPr/>
                    <a:lstStyle/>
                    <a:p>
                      <a:pPr algn="l" fontAlgn="b"/>
                      <a:r>
                        <a:rPr lang="sv-SE" sz="1400" u="none" strike="noStrike">
                          <a:effectLst/>
                        </a:rPr>
                        <a:t>Leverantör</a:t>
                      </a:r>
                      <a:endParaRPr lang="sv-SE" sz="1400" b="1" i="0" u="none" strike="noStrike">
                        <a:solidFill>
                          <a:srgbClr val="000000"/>
                        </a:solidFill>
                        <a:effectLst/>
                        <a:latin typeface="Calibri" panose="020F0502020204030204" pitchFamily="34" charset="0"/>
                      </a:endParaRPr>
                    </a:p>
                  </a:txBody>
                  <a:tcPr marL="8293" marR="8293" marT="8293" marB="0" anchor="b"/>
                </a:tc>
                <a:tc gridSpan="2">
                  <a:txBody>
                    <a:bodyPr/>
                    <a:lstStyle/>
                    <a:p>
                      <a:pPr algn="ctr" fontAlgn="b"/>
                      <a:r>
                        <a:rPr lang="en-US" sz="1400" u="none" strike="noStrike">
                          <a:effectLst/>
                        </a:rPr>
                        <a:t>European Drug Testing Service EDTS AB </a:t>
                      </a:r>
                      <a:endParaRPr lang="en-US" sz="1400" b="1" i="0" u="none" strike="noStrike">
                        <a:solidFill>
                          <a:srgbClr val="000000"/>
                        </a:solidFill>
                        <a:effectLst/>
                        <a:latin typeface="Calibri" panose="020F0502020204030204" pitchFamily="34" charset="0"/>
                      </a:endParaRPr>
                    </a:p>
                  </a:txBody>
                  <a:tcPr marL="8293" marR="8293" marT="8293" marB="0" anchor="b"/>
                </a:tc>
                <a:tc hMerge="1">
                  <a:txBody>
                    <a:bodyPr/>
                    <a:lstStyle/>
                    <a:p>
                      <a:endParaRPr lang="sv-SE"/>
                    </a:p>
                  </a:txBody>
                  <a:tcPr/>
                </a:tc>
                <a:tc>
                  <a:txBody>
                    <a:bodyPr/>
                    <a:lstStyle/>
                    <a:p>
                      <a:pPr algn="l" fontAlgn="b"/>
                      <a:endParaRPr lang="sv-SE" sz="1000" b="0" i="0" u="none" strike="noStrike">
                        <a:solidFill>
                          <a:srgbClr val="000000"/>
                        </a:solidFill>
                        <a:effectLst/>
                        <a:latin typeface="Calibri" panose="020F0502020204030204" pitchFamily="34" charset="0"/>
                      </a:endParaRPr>
                    </a:p>
                  </a:txBody>
                  <a:tcPr marL="8293" marR="8293" marT="8293" marB="0" anchor="b"/>
                </a:tc>
                <a:tc>
                  <a:txBody>
                    <a:bodyPr/>
                    <a:lstStyle/>
                    <a:p>
                      <a:pPr algn="l" fontAlgn="b"/>
                      <a:endParaRPr lang="sv-SE" sz="1000" b="0" i="0" u="none" strike="noStrike">
                        <a:solidFill>
                          <a:srgbClr val="000000"/>
                        </a:solidFill>
                        <a:effectLst/>
                        <a:latin typeface="Calibri" panose="020F0502020204030204" pitchFamily="34" charset="0"/>
                      </a:endParaRPr>
                    </a:p>
                  </a:txBody>
                  <a:tcPr marL="8293" marR="8293" marT="8293" marB="0" anchor="b"/>
                </a:tc>
                <a:extLst>
                  <a:ext uri="{0D108BD9-81ED-4DB2-BD59-A6C34878D82A}">
                    <a16:rowId xmlns:a16="http://schemas.microsoft.com/office/drawing/2014/main" val="3594787665"/>
                  </a:ext>
                </a:extLst>
              </a:tr>
              <a:tr h="340706">
                <a:tc>
                  <a:txBody>
                    <a:bodyPr/>
                    <a:lstStyle/>
                    <a:p>
                      <a:pPr algn="l" rtl="0" fontAlgn="b"/>
                      <a:r>
                        <a:rPr lang="sv-SE" sz="1400" u="none" strike="noStrike">
                          <a:effectLst/>
                        </a:rPr>
                        <a:t>Benämning</a:t>
                      </a:r>
                      <a:endParaRPr lang="sv-SE" sz="1400" b="0" i="0" u="none" strike="noStrike">
                        <a:solidFill>
                          <a:srgbClr val="000000"/>
                        </a:solidFill>
                        <a:effectLst/>
                        <a:latin typeface="Calibri Light" panose="020F0302020204030204" pitchFamily="34" charset="0"/>
                      </a:endParaRPr>
                    </a:p>
                  </a:txBody>
                  <a:tcPr marL="8293" marR="8293" marT="8293" marB="0" anchor="b"/>
                </a:tc>
                <a:tc>
                  <a:txBody>
                    <a:bodyPr/>
                    <a:lstStyle/>
                    <a:p>
                      <a:pPr algn="ctr" rtl="0" fontAlgn="b"/>
                      <a:r>
                        <a:rPr lang="sv-SE" sz="1700" u="none" strike="noStrike">
                          <a:effectLst/>
                        </a:rPr>
                        <a:t>VF nr </a:t>
                      </a:r>
                      <a:endParaRPr lang="sv-SE" sz="1700" b="0" i="0" u="none" strike="noStrike">
                        <a:solidFill>
                          <a:srgbClr val="000000"/>
                        </a:solidFill>
                        <a:effectLst/>
                        <a:latin typeface="Aptos Narrow" panose="020B0004020202020204" pitchFamily="34" charset="0"/>
                      </a:endParaRPr>
                    </a:p>
                  </a:txBody>
                  <a:tcPr marL="8293" marR="8293" marT="8293" marB="0" anchor="b"/>
                </a:tc>
                <a:tc>
                  <a:txBody>
                    <a:bodyPr/>
                    <a:lstStyle/>
                    <a:p>
                      <a:pPr algn="ctr" rtl="0" fontAlgn="b"/>
                      <a:r>
                        <a:rPr lang="sv-SE" sz="1700" u="none" strike="noStrike">
                          <a:effectLst/>
                        </a:rPr>
                        <a:t>Lev. artnr</a:t>
                      </a:r>
                      <a:endParaRPr lang="sv-SE" sz="1700" b="0" i="0" u="none" strike="noStrike">
                        <a:solidFill>
                          <a:srgbClr val="000000"/>
                        </a:solidFill>
                        <a:effectLst/>
                        <a:latin typeface="Aptos Narrow" panose="020B0004020202020204" pitchFamily="34" charset="0"/>
                      </a:endParaRPr>
                    </a:p>
                  </a:txBody>
                  <a:tcPr marL="8293" marR="8293" marT="8293" marB="0" anchor="b"/>
                </a:tc>
                <a:tc>
                  <a:txBody>
                    <a:bodyPr/>
                    <a:lstStyle/>
                    <a:p>
                      <a:pPr algn="l" fontAlgn="b"/>
                      <a:endParaRPr lang="sv-SE" sz="1000" b="0" i="0" u="none" strike="noStrike">
                        <a:solidFill>
                          <a:srgbClr val="000000"/>
                        </a:solidFill>
                        <a:effectLst/>
                        <a:latin typeface="Calibri" panose="020F0502020204030204" pitchFamily="34" charset="0"/>
                      </a:endParaRPr>
                    </a:p>
                  </a:txBody>
                  <a:tcPr marL="8293" marR="8293" marT="8293" marB="0" anchor="b"/>
                </a:tc>
                <a:tc>
                  <a:txBody>
                    <a:bodyPr/>
                    <a:lstStyle/>
                    <a:p>
                      <a:pPr algn="l" fontAlgn="b"/>
                      <a:endParaRPr lang="sv-SE" sz="1000" b="0" i="0" u="none" strike="noStrike">
                        <a:solidFill>
                          <a:srgbClr val="000000"/>
                        </a:solidFill>
                        <a:effectLst/>
                        <a:latin typeface="Calibri" panose="020F0502020204030204" pitchFamily="34" charset="0"/>
                      </a:endParaRPr>
                    </a:p>
                  </a:txBody>
                  <a:tcPr marL="8293" marR="8293" marT="8293" marB="0" anchor="b"/>
                </a:tc>
                <a:extLst>
                  <a:ext uri="{0D108BD9-81ED-4DB2-BD59-A6C34878D82A}">
                    <a16:rowId xmlns:a16="http://schemas.microsoft.com/office/drawing/2014/main" val="2090922884"/>
                  </a:ext>
                </a:extLst>
              </a:tr>
              <a:tr h="274458">
                <a:tc>
                  <a:txBody>
                    <a:bodyPr/>
                    <a:lstStyle/>
                    <a:p>
                      <a:pPr algn="l" rtl="0" fontAlgn="b"/>
                      <a:r>
                        <a:rPr lang="sv-SE" sz="1400" u="none" strike="noStrike">
                          <a:effectLst/>
                        </a:rPr>
                        <a:t>Drogtest kit saliv</a:t>
                      </a:r>
                      <a:endParaRPr lang="sv-SE" sz="1400" b="0" i="0" u="none" strike="noStrike">
                        <a:solidFill>
                          <a:srgbClr val="000000"/>
                        </a:solidFill>
                        <a:effectLst/>
                        <a:latin typeface="Calibri Light" panose="020F0302020204030204" pitchFamily="34" charset="0"/>
                      </a:endParaRPr>
                    </a:p>
                  </a:txBody>
                  <a:tcPr marL="8293" marR="8293" marT="8293" marB="0" anchor="b"/>
                </a:tc>
                <a:tc>
                  <a:txBody>
                    <a:bodyPr/>
                    <a:lstStyle/>
                    <a:p>
                      <a:pPr algn="l" fontAlgn="b"/>
                      <a:endParaRPr lang="sv-SE" sz="1000" b="0" i="0" u="none" strike="noStrike">
                        <a:solidFill>
                          <a:srgbClr val="000000"/>
                        </a:solidFill>
                        <a:effectLst/>
                        <a:latin typeface="Calibri" panose="020F0502020204030204" pitchFamily="34" charset="0"/>
                      </a:endParaRPr>
                    </a:p>
                  </a:txBody>
                  <a:tcPr marL="8293" marR="8293" marT="8293" marB="0" anchor="b"/>
                </a:tc>
                <a:tc>
                  <a:txBody>
                    <a:bodyPr/>
                    <a:lstStyle/>
                    <a:p>
                      <a:pPr algn="l" rtl="0" fontAlgn="b"/>
                      <a:r>
                        <a:rPr lang="sv-SE" sz="1400" u="none" strike="noStrike">
                          <a:effectLst/>
                        </a:rPr>
                        <a:t>TOX403</a:t>
                      </a:r>
                      <a:endParaRPr lang="sv-SE" sz="1400" b="0" i="0" u="none" strike="noStrike">
                        <a:solidFill>
                          <a:srgbClr val="000000"/>
                        </a:solidFill>
                        <a:effectLst/>
                        <a:latin typeface="Calibri Light" panose="020F0302020204030204" pitchFamily="34" charset="0"/>
                      </a:endParaRPr>
                    </a:p>
                  </a:txBody>
                  <a:tcPr marL="8293" marR="8293" marT="8293" marB="0" anchor="b"/>
                </a:tc>
                <a:tc>
                  <a:txBody>
                    <a:bodyPr/>
                    <a:lstStyle/>
                    <a:p>
                      <a:pPr algn="l" fontAlgn="b"/>
                      <a:endParaRPr lang="sv-SE" sz="1000" b="0" i="0" u="none" strike="noStrike">
                        <a:solidFill>
                          <a:srgbClr val="000000"/>
                        </a:solidFill>
                        <a:effectLst/>
                        <a:latin typeface="Calibri" panose="020F0502020204030204" pitchFamily="34" charset="0"/>
                      </a:endParaRPr>
                    </a:p>
                  </a:txBody>
                  <a:tcPr marL="8293" marR="8293" marT="8293" marB="0" anchor="b"/>
                </a:tc>
                <a:tc>
                  <a:txBody>
                    <a:bodyPr/>
                    <a:lstStyle/>
                    <a:p>
                      <a:pPr algn="l" fontAlgn="b"/>
                      <a:endParaRPr lang="sv-SE" sz="1000" b="0" i="0" u="none" strike="noStrike">
                        <a:solidFill>
                          <a:srgbClr val="000000"/>
                        </a:solidFill>
                        <a:effectLst/>
                        <a:latin typeface="Calibri" panose="020F0502020204030204" pitchFamily="34" charset="0"/>
                      </a:endParaRPr>
                    </a:p>
                  </a:txBody>
                  <a:tcPr marL="8293" marR="8293" marT="8293" marB="0" anchor="b"/>
                </a:tc>
                <a:extLst>
                  <a:ext uri="{0D108BD9-81ED-4DB2-BD59-A6C34878D82A}">
                    <a16:rowId xmlns:a16="http://schemas.microsoft.com/office/drawing/2014/main" val="3343916410"/>
                  </a:ext>
                </a:extLst>
              </a:tr>
            </a:tbl>
          </a:graphicData>
        </a:graphic>
      </p:graphicFrame>
      <p:sp>
        <p:nvSpPr>
          <p:cNvPr id="5" name="textruta 4">
            <a:extLst>
              <a:ext uri="{FF2B5EF4-FFF2-40B4-BE49-F238E27FC236}">
                <a16:creationId xmlns:a16="http://schemas.microsoft.com/office/drawing/2014/main" id="{A351F2DB-4CF9-681C-91A0-B7E5D8017843}"/>
              </a:ext>
            </a:extLst>
          </p:cNvPr>
          <p:cNvSpPr txBox="1"/>
          <p:nvPr/>
        </p:nvSpPr>
        <p:spPr>
          <a:xfrm>
            <a:off x="7689136" y="955993"/>
            <a:ext cx="3592946" cy="800219"/>
          </a:xfrm>
          <a:prstGeom prst="rect">
            <a:avLst/>
          </a:prstGeom>
          <a:noFill/>
        </p:spPr>
        <p:txBody>
          <a:bodyPr wrap="square">
            <a:spAutoFit/>
          </a:bodyPr>
          <a:lstStyle/>
          <a:p>
            <a:r>
              <a:rPr lang="sv-SE"/>
              <a:t>3 leverantörer</a:t>
            </a:r>
          </a:p>
          <a:p>
            <a:r>
              <a:rPr lang="sv-SE" sz="1400"/>
              <a:t>abc-</a:t>
            </a:r>
            <a:r>
              <a:rPr lang="sv-SE" sz="1400" err="1"/>
              <a:t>Analyz</a:t>
            </a:r>
            <a:r>
              <a:rPr lang="sv-SE" sz="1400"/>
              <a:t> Diagnostics AB och </a:t>
            </a:r>
            <a:r>
              <a:rPr lang="sv-SE" sz="1400" b="0" i="0" u="none" strike="noStrike" err="1">
                <a:solidFill>
                  <a:srgbClr val="000000"/>
                </a:solidFill>
                <a:effectLst/>
                <a:latin typeface="Calibri" panose="020F0502020204030204" pitchFamily="34" charset="0"/>
              </a:rPr>
              <a:t>Noviral</a:t>
            </a:r>
            <a:r>
              <a:rPr lang="sv-SE" sz="1400" b="0" i="0" u="none" strike="noStrike">
                <a:solidFill>
                  <a:srgbClr val="000000"/>
                </a:solidFill>
                <a:effectLst/>
                <a:latin typeface="Calibri" panose="020F0502020204030204" pitchFamily="34" charset="0"/>
              </a:rPr>
              <a:t> Sweden och </a:t>
            </a:r>
            <a:r>
              <a:rPr lang="en-US" sz="1400" b="0" i="0" u="none" strike="noStrike">
                <a:solidFill>
                  <a:srgbClr val="000000"/>
                </a:solidFill>
                <a:effectLst/>
                <a:latin typeface="Calibri" panose="020F0502020204030204" pitchFamily="34" charset="0"/>
              </a:rPr>
              <a:t>European Drug Testing Service EDTS AB </a:t>
            </a:r>
            <a:endParaRPr lang="sv-SE" sz="1400" b="0" i="0" u="none" strike="noStrike">
              <a:solidFill>
                <a:srgbClr val="000000"/>
              </a:solidFill>
              <a:effectLst/>
              <a:latin typeface="Calibri" panose="020F0502020204030204" pitchFamily="34" charset="0"/>
            </a:endParaRPr>
          </a:p>
        </p:txBody>
      </p:sp>
      <p:sp>
        <p:nvSpPr>
          <p:cNvPr id="6" name="Rubrik 4">
            <a:extLst>
              <a:ext uri="{FF2B5EF4-FFF2-40B4-BE49-F238E27FC236}">
                <a16:creationId xmlns:a16="http://schemas.microsoft.com/office/drawing/2014/main" id="{7D14D240-949C-AC1E-F043-EBEB725AF44A}"/>
              </a:ext>
            </a:extLst>
          </p:cNvPr>
          <p:cNvSpPr txBox="1">
            <a:spLocks/>
          </p:cNvSpPr>
          <p:nvPr/>
        </p:nvSpPr>
        <p:spPr>
          <a:xfrm>
            <a:off x="694765" y="109343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3600"/>
              <a:t>Drogtester,  Singelstickor och kassett</a:t>
            </a:r>
          </a:p>
        </p:txBody>
      </p:sp>
    </p:spTree>
    <p:extLst>
      <p:ext uri="{BB962C8B-B14F-4D97-AF65-F5344CB8AC3E}">
        <p14:creationId xmlns:p14="http://schemas.microsoft.com/office/powerpoint/2010/main" val="3502086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5532F13-0787-A1FD-48FF-8A1A888EC3DC}"/>
              </a:ext>
            </a:extLst>
          </p:cNvPr>
          <p:cNvSpPr>
            <a:spLocks noGrp="1"/>
          </p:cNvSpPr>
          <p:nvPr>
            <p:ph type="title"/>
          </p:nvPr>
        </p:nvSpPr>
        <p:spPr/>
        <p:txBody>
          <a:bodyPr>
            <a:normAutofit/>
          </a:bodyPr>
          <a:lstStyle/>
          <a:p>
            <a:r>
              <a:rPr lang="sv-SE" sz="3600" b="1"/>
              <a:t>Nya avtal</a:t>
            </a:r>
            <a:endParaRPr lang="sv-SE" sz="3600"/>
          </a:p>
        </p:txBody>
      </p:sp>
      <p:sp>
        <p:nvSpPr>
          <p:cNvPr id="4" name="Platshållare för innehåll 3">
            <a:extLst>
              <a:ext uri="{FF2B5EF4-FFF2-40B4-BE49-F238E27FC236}">
                <a16:creationId xmlns:a16="http://schemas.microsoft.com/office/drawing/2014/main" id="{E77150C2-6341-4A77-9854-E95AB5626C19}"/>
              </a:ext>
            </a:extLst>
          </p:cNvPr>
          <p:cNvSpPr>
            <a:spLocks noGrp="1"/>
          </p:cNvSpPr>
          <p:nvPr>
            <p:ph idx="1"/>
          </p:nvPr>
        </p:nvSpPr>
        <p:spPr/>
        <p:txBody>
          <a:bodyPr/>
          <a:lstStyle/>
          <a:p>
            <a:r>
              <a:rPr lang="sv-SE"/>
              <a:t>Kuvert, journalmappar och provpåsar, VF2024-00026</a:t>
            </a:r>
          </a:p>
          <a:p>
            <a:pPr lvl="1"/>
            <a:r>
              <a:rPr lang="sv-SE"/>
              <a:t>Avtalsstart 2025-03-01</a:t>
            </a:r>
          </a:p>
          <a:p>
            <a:pPr marL="0" indent="0">
              <a:buNone/>
            </a:pPr>
            <a:r>
              <a:rPr lang="sv-SE"/>
              <a:t>Ändrade leverantörer är följande:</a:t>
            </a:r>
          </a:p>
          <a:p>
            <a:pPr lvl="1">
              <a:buFont typeface="Wingdings" panose="05000000000000000000" pitchFamily="2" charset="2"/>
              <a:buChar char="ü"/>
            </a:pPr>
            <a:r>
              <a:rPr lang="sv-SE"/>
              <a:t>Kuvert utan tryck - </a:t>
            </a:r>
            <a:r>
              <a:rPr lang="sv-SE" err="1"/>
              <a:t>Kontorab</a:t>
            </a:r>
            <a:r>
              <a:rPr lang="sv-SE"/>
              <a:t> ersätter Bong</a:t>
            </a:r>
          </a:p>
          <a:p>
            <a:pPr lvl="1">
              <a:buFont typeface="Wingdings" panose="05000000000000000000" pitchFamily="2" charset="2"/>
              <a:buChar char="ü"/>
            </a:pPr>
            <a:r>
              <a:rPr lang="sv-SE"/>
              <a:t>Kuvert med tryck – </a:t>
            </a:r>
            <a:r>
              <a:rPr lang="sv-SE" err="1"/>
              <a:t>Kontorab</a:t>
            </a:r>
            <a:r>
              <a:rPr lang="sv-SE"/>
              <a:t> ersätter Bording </a:t>
            </a:r>
            <a:r>
              <a:rPr lang="sv-SE" err="1"/>
              <a:t>Pureprint</a:t>
            </a:r>
            <a:endParaRPr lang="sv-SE"/>
          </a:p>
          <a:p>
            <a:pPr lvl="1">
              <a:buFont typeface="Wingdings" panose="05000000000000000000" pitchFamily="2" charset="2"/>
              <a:buChar char="ü"/>
            </a:pPr>
            <a:r>
              <a:rPr lang="sv-SE"/>
              <a:t>Påsar utan tryck – Bording </a:t>
            </a:r>
            <a:r>
              <a:rPr lang="sv-SE" err="1"/>
              <a:t>Purepring</a:t>
            </a:r>
            <a:r>
              <a:rPr lang="sv-SE"/>
              <a:t> ersätter Bong</a:t>
            </a:r>
          </a:p>
          <a:p>
            <a:pPr lvl="1">
              <a:buFont typeface="Wingdings" panose="05000000000000000000" pitchFamily="2" charset="2"/>
              <a:buChar char="ü"/>
            </a:pPr>
            <a:r>
              <a:rPr lang="sv-SE"/>
              <a:t>Påsar med tryck – </a:t>
            </a:r>
            <a:r>
              <a:rPr lang="sv-SE" err="1"/>
              <a:t>Kontorab</a:t>
            </a:r>
            <a:r>
              <a:rPr lang="sv-SE"/>
              <a:t> ersätter Bording </a:t>
            </a:r>
            <a:r>
              <a:rPr lang="sv-SE" err="1"/>
              <a:t>Pureprint</a:t>
            </a:r>
            <a:endParaRPr lang="sv-SE"/>
          </a:p>
          <a:p>
            <a:pPr lvl="1">
              <a:buFont typeface="Wingdings" panose="05000000000000000000" pitchFamily="2" charset="2"/>
              <a:buChar char="ü"/>
            </a:pPr>
            <a:r>
              <a:rPr lang="sv-SE"/>
              <a:t>Övriga (journalomslag, plombering, värdepåsar, läkemedelspåse) – Samma leverantör som tidigare</a:t>
            </a:r>
          </a:p>
          <a:p>
            <a:pPr marL="0" indent="0">
              <a:buNone/>
            </a:pPr>
            <a:endParaRPr lang="sv-SE"/>
          </a:p>
          <a:p>
            <a:pPr marL="457200" lvl="1" indent="0">
              <a:buNone/>
            </a:pPr>
            <a:endParaRPr lang="sv-SE">
              <a:highlight>
                <a:srgbClr val="FFFF00"/>
              </a:highlight>
            </a:endParaRPr>
          </a:p>
        </p:txBody>
      </p:sp>
    </p:spTree>
    <p:extLst>
      <p:ext uri="{BB962C8B-B14F-4D97-AF65-F5344CB8AC3E}">
        <p14:creationId xmlns:p14="http://schemas.microsoft.com/office/powerpoint/2010/main" val="464617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01DB7C6-55FE-073F-4C94-2BD475E863E8}"/>
              </a:ext>
            </a:extLst>
          </p:cNvPr>
          <p:cNvSpPr>
            <a:spLocks noGrp="1"/>
          </p:cNvSpPr>
          <p:nvPr>
            <p:ph type="title"/>
          </p:nvPr>
        </p:nvSpPr>
        <p:spPr/>
        <p:txBody>
          <a:bodyPr>
            <a:normAutofit/>
          </a:bodyPr>
          <a:lstStyle/>
          <a:p>
            <a:r>
              <a:rPr lang="sv-SE" sz="3600" b="1"/>
              <a:t>Pågående upphandlingar</a:t>
            </a:r>
          </a:p>
        </p:txBody>
      </p:sp>
      <p:graphicFrame>
        <p:nvGraphicFramePr>
          <p:cNvPr id="13" name="Platshållare för innehåll 2">
            <a:extLst>
              <a:ext uri="{FF2B5EF4-FFF2-40B4-BE49-F238E27FC236}">
                <a16:creationId xmlns:a16="http://schemas.microsoft.com/office/drawing/2014/main" id="{8AF60F36-7C61-37CE-2D41-B10755D4E4A9}"/>
              </a:ext>
            </a:extLst>
          </p:cNvPr>
          <p:cNvGraphicFramePr>
            <a:graphicFrameLocks noGrp="1"/>
          </p:cNvGraphicFramePr>
          <p:nvPr>
            <p:ph idx="1"/>
            <p:extLst>
              <p:ext uri="{D42A27DB-BD31-4B8C-83A1-F6EECF244321}">
                <p14:modId xmlns:p14="http://schemas.microsoft.com/office/powerpoint/2010/main" val="1641814429"/>
              </p:ext>
            </p:extLst>
          </p:nvPr>
        </p:nvGraphicFramePr>
        <p:xfrm>
          <a:off x="838200" y="1412783"/>
          <a:ext cx="10515600" cy="48714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27669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21D5F7-3570-DD84-D0A2-CFA4948398D0}"/>
              </a:ext>
            </a:extLst>
          </p:cNvPr>
          <p:cNvSpPr>
            <a:spLocks noGrp="1"/>
          </p:cNvSpPr>
          <p:nvPr>
            <p:ph type="title"/>
          </p:nvPr>
        </p:nvSpPr>
        <p:spPr/>
        <p:txBody>
          <a:bodyPr>
            <a:normAutofit/>
          </a:bodyPr>
          <a:lstStyle/>
          <a:p>
            <a:r>
              <a:rPr lang="sv-SE" sz="3600" b="1">
                <a:latin typeface="Calibri Light" panose="020F0302020204030204" pitchFamily="34" charset="0"/>
              </a:rPr>
              <a:t>Upphandlingar som ska påbörjas</a:t>
            </a:r>
            <a:endParaRPr lang="sv-SE" sz="3600"/>
          </a:p>
        </p:txBody>
      </p:sp>
      <p:graphicFrame>
        <p:nvGraphicFramePr>
          <p:cNvPr id="5" name="Platshållare för innehåll 2">
            <a:extLst>
              <a:ext uri="{FF2B5EF4-FFF2-40B4-BE49-F238E27FC236}">
                <a16:creationId xmlns:a16="http://schemas.microsoft.com/office/drawing/2014/main" id="{8F2FF79B-E1F1-74E5-EE9A-DA99D123F8EC}"/>
              </a:ext>
            </a:extLst>
          </p:cNvPr>
          <p:cNvGraphicFramePr>
            <a:graphicFrameLocks noGrp="1"/>
          </p:cNvGraphicFramePr>
          <p:nvPr>
            <p:ph idx="1"/>
            <p:extLst>
              <p:ext uri="{D42A27DB-BD31-4B8C-83A1-F6EECF244321}">
                <p14:modId xmlns:p14="http://schemas.microsoft.com/office/powerpoint/2010/main" val="2138748915"/>
              </p:ext>
            </p:extLst>
          </p:nvPr>
        </p:nvGraphicFramePr>
        <p:xfrm>
          <a:off x="838200" y="1027906"/>
          <a:ext cx="10515600" cy="4870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ruta 3">
            <a:extLst>
              <a:ext uri="{FF2B5EF4-FFF2-40B4-BE49-F238E27FC236}">
                <a16:creationId xmlns:a16="http://schemas.microsoft.com/office/drawing/2014/main" id="{AA3DF7F9-CA56-B8C8-E730-C042F3235ABD}"/>
              </a:ext>
            </a:extLst>
          </p:cNvPr>
          <p:cNvSpPr txBox="1"/>
          <p:nvPr/>
        </p:nvSpPr>
        <p:spPr>
          <a:xfrm>
            <a:off x="748748" y="5159692"/>
            <a:ext cx="5347252" cy="923330"/>
          </a:xfrm>
          <a:prstGeom prst="rect">
            <a:avLst/>
          </a:prstGeom>
          <a:noFill/>
        </p:spPr>
        <p:txBody>
          <a:bodyPr wrap="square" rtlCol="0">
            <a:spAutoFit/>
          </a:bodyPr>
          <a:lstStyle/>
          <a:p>
            <a:r>
              <a:rPr lang="en-US"/>
              <a:t>Om du </a:t>
            </a:r>
            <a:r>
              <a:rPr lang="en-US" err="1"/>
              <a:t>vill</a:t>
            </a:r>
            <a:r>
              <a:rPr lang="en-US"/>
              <a:t> delta i </a:t>
            </a:r>
            <a:r>
              <a:rPr lang="en-US" err="1"/>
              <a:t>någon</a:t>
            </a:r>
            <a:r>
              <a:rPr lang="en-US"/>
              <a:t> av dessa </a:t>
            </a:r>
            <a:r>
              <a:rPr lang="en-US" err="1"/>
              <a:t>expertgrupper</a:t>
            </a:r>
            <a:r>
              <a:rPr lang="en-US"/>
              <a:t>, </a:t>
            </a:r>
            <a:br>
              <a:rPr lang="en-US"/>
            </a:br>
            <a:r>
              <a:rPr lang="en-US" err="1"/>
              <a:t>kontakta</a:t>
            </a:r>
            <a:r>
              <a:rPr lang="en-US"/>
              <a:t> </a:t>
            </a:r>
            <a:r>
              <a:rPr lang="en-US" u="sng"/>
              <a:t>upphandling@varuforsorjningen.se</a:t>
            </a:r>
            <a:endParaRPr lang="en-US"/>
          </a:p>
          <a:p>
            <a:endParaRPr lang="sv-SE"/>
          </a:p>
        </p:txBody>
      </p:sp>
    </p:spTree>
    <p:extLst>
      <p:ext uri="{BB962C8B-B14F-4D97-AF65-F5344CB8AC3E}">
        <p14:creationId xmlns:p14="http://schemas.microsoft.com/office/powerpoint/2010/main" val="745051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14">
            <a:extLst>
              <a:ext uri="{FF2B5EF4-FFF2-40B4-BE49-F238E27FC236}">
                <a16:creationId xmlns:a16="http://schemas.microsoft.com/office/drawing/2014/main" id="{6A8AAC95-3719-4BCD-B710-4160043D92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16">
            <a:extLst>
              <a:ext uri="{FF2B5EF4-FFF2-40B4-BE49-F238E27FC236}">
                <a16:creationId xmlns:a16="http://schemas.microsoft.com/office/drawing/2014/main" id="{73A6D7BA-50E4-42FE-A0E3-FC42B7EC43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2767722"/>
            <a:ext cx="3021543" cy="1532055"/>
          </a:xfrm>
          <a:custGeom>
            <a:avLst/>
            <a:gdLst>
              <a:gd name="connsiteX0" fmla="*/ 3021543 w 3021543"/>
              <a:gd name="connsiteY0" fmla="*/ 0 h 1532055"/>
              <a:gd name="connsiteX1" fmla="*/ 2963800 w 3021543"/>
              <a:gd name="connsiteY1" fmla="*/ 7730 h 1532055"/>
              <a:gd name="connsiteX2" fmla="*/ 2793803 w 3021543"/>
              <a:gd name="connsiteY2" fmla="*/ 25704 h 1532055"/>
              <a:gd name="connsiteX3" fmla="*/ 2414348 w 3021543"/>
              <a:gd name="connsiteY3" fmla="*/ 31695 h 1532055"/>
              <a:gd name="connsiteX4" fmla="*/ 2091558 w 3021543"/>
              <a:gd name="connsiteY4" fmla="*/ 29298 h 1532055"/>
              <a:gd name="connsiteX5" fmla="*/ 1645319 w 3021543"/>
              <a:gd name="connsiteY5" fmla="*/ 30497 h 1532055"/>
              <a:gd name="connsiteX6" fmla="*/ 1243602 w 3021543"/>
              <a:gd name="connsiteY6" fmla="*/ 64048 h 1532055"/>
              <a:gd name="connsiteX7" fmla="*/ 753851 w 3021543"/>
              <a:gd name="connsiteY7" fmla="*/ 61651 h 1532055"/>
              <a:gd name="connsiteX8" fmla="*/ 465465 w 3021543"/>
              <a:gd name="connsiteY8" fmla="*/ 123960 h 1532055"/>
              <a:gd name="connsiteX9" fmla="*/ 546416 w 3021543"/>
              <a:gd name="connsiteY9" fmla="*/ 145529 h 1532055"/>
              <a:gd name="connsiteX10" fmla="*/ 689091 w 3021543"/>
              <a:gd name="connsiteY10" fmla="*/ 192260 h 1532055"/>
              <a:gd name="connsiteX11" fmla="*/ 704269 w 3021543"/>
              <a:gd name="connsiteY11" fmla="*/ 222217 h 1532055"/>
              <a:gd name="connsiteX12" fmla="*/ 683020 w 3021543"/>
              <a:gd name="connsiteY12" fmla="*/ 236595 h 1532055"/>
              <a:gd name="connsiteX13" fmla="*/ 621295 w 3021543"/>
              <a:gd name="connsiteY13" fmla="*/ 264155 h 1532055"/>
              <a:gd name="connsiteX14" fmla="*/ 848968 w 3021543"/>
              <a:gd name="connsiteY14" fmla="*/ 304896 h 1532055"/>
              <a:gd name="connsiteX15" fmla="*/ 768018 w 3021543"/>
              <a:gd name="connsiteY15" fmla="*/ 330059 h 1532055"/>
              <a:gd name="connsiteX16" fmla="*/ 684032 w 3021543"/>
              <a:gd name="connsiteY16" fmla="*/ 348032 h 1532055"/>
              <a:gd name="connsiteX17" fmla="*/ 592962 w 3021543"/>
              <a:gd name="connsiteY17" fmla="*/ 361213 h 1532055"/>
              <a:gd name="connsiteX18" fmla="*/ 509988 w 3021543"/>
              <a:gd name="connsiteY18" fmla="*/ 387575 h 1532055"/>
              <a:gd name="connsiteX19" fmla="*/ 726531 w 3021543"/>
              <a:gd name="connsiteY19" fmla="*/ 398359 h 1532055"/>
              <a:gd name="connsiteX20" fmla="*/ 614212 w 3021543"/>
              <a:gd name="connsiteY20" fmla="*/ 422324 h 1532055"/>
              <a:gd name="connsiteX21" fmla="*/ 522131 w 3021543"/>
              <a:gd name="connsiteY21" fmla="*/ 453478 h 1532055"/>
              <a:gd name="connsiteX22" fmla="*/ 457370 w 3021543"/>
              <a:gd name="connsiteY22" fmla="*/ 467857 h 1532055"/>
              <a:gd name="connsiteX23" fmla="*/ 388562 w 3021543"/>
              <a:gd name="connsiteY23" fmla="*/ 471452 h 1532055"/>
              <a:gd name="connsiteX24" fmla="*/ 372372 w 3021543"/>
              <a:gd name="connsiteY24" fmla="*/ 494218 h 1532055"/>
              <a:gd name="connsiteX25" fmla="*/ 393622 w 3021543"/>
              <a:gd name="connsiteY25" fmla="*/ 518184 h 1532055"/>
              <a:gd name="connsiteX26" fmla="*/ 426002 w 3021543"/>
              <a:gd name="connsiteY26" fmla="*/ 520580 h 1532055"/>
              <a:gd name="connsiteX27" fmla="*/ 619271 w 3021543"/>
              <a:gd name="connsiteY27" fmla="*/ 526571 h 1532055"/>
              <a:gd name="connsiteX28" fmla="*/ 0 w 3021543"/>
              <a:gd name="connsiteY28" fmla="*/ 579294 h 1532055"/>
              <a:gd name="connsiteX29" fmla="*/ 83986 w 3021543"/>
              <a:gd name="connsiteY29" fmla="*/ 611647 h 1532055"/>
              <a:gd name="connsiteX30" fmla="*/ 112319 w 3021543"/>
              <a:gd name="connsiteY30" fmla="*/ 700317 h 1532055"/>
              <a:gd name="connsiteX31" fmla="*/ 215531 w 3021543"/>
              <a:gd name="connsiteY31" fmla="*/ 750643 h 1532055"/>
              <a:gd name="connsiteX32" fmla="*/ 282315 w 3021543"/>
              <a:gd name="connsiteY32" fmla="*/ 768617 h 1532055"/>
              <a:gd name="connsiteX33" fmla="*/ 435109 w 3021543"/>
              <a:gd name="connsiteY33" fmla="*/ 794979 h 1532055"/>
              <a:gd name="connsiteX34" fmla="*/ 457370 w 3021543"/>
              <a:gd name="connsiteY34" fmla="*/ 838116 h 1532055"/>
              <a:gd name="connsiteX35" fmla="*/ 476596 w 3021543"/>
              <a:gd name="connsiteY35" fmla="*/ 886046 h 1532055"/>
              <a:gd name="connsiteX36" fmla="*/ 517071 w 3021543"/>
              <a:gd name="connsiteY36" fmla="*/ 917200 h 1532055"/>
              <a:gd name="connsiteX37" fmla="*/ 202377 w 3021543"/>
              <a:gd name="connsiteY37" fmla="*/ 912407 h 1532055"/>
              <a:gd name="connsiteX38" fmla="*/ 557546 w 3021543"/>
              <a:gd name="connsiteY38" fmla="*/ 1013060 h 1532055"/>
              <a:gd name="connsiteX39" fmla="*/ 526178 w 3021543"/>
              <a:gd name="connsiteY39" fmla="*/ 1052602 h 1532055"/>
              <a:gd name="connsiteX40" fmla="*/ 720459 w 3021543"/>
              <a:gd name="connsiteY40" fmla="*/ 1106523 h 1532055"/>
              <a:gd name="connsiteX41" fmla="*/ 616236 w 3021543"/>
              <a:gd name="connsiteY41" fmla="*/ 1112514 h 1532055"/>
              <a:gd name="connsiteX42" fmla="*/ 1222353 w 3021543"/>
              <a:gd name="connsiteY42" fmla="*/ 1337785 h 1532055"/>
              <a:gd name="connsiteX43" fmla="*/ 2087511 w 3021543"/>
              <a:gd name="connsiteY43" fmla="*/ 1500747 h 1532055"/>
              <a:gd name="connsiteX44" fmla="*/ 2425479 w 3021543"/>
              <a:gd name="connsiteY44" fmla="*/ 1531901 h 1532055"/>
              <a:gd name="connsiteX45" fmla="*/ 2809994 w 3021543"/>
              <a:gd name="connsiteY45" fmla="*/ 1522315 h 1532055"/>
              <a:gd name="connsiteX46" fmla="*/ 2953618 w 3021543"/>
              <a:gd name="connsiteY46" fmla="*/ 1512448 h 1532055"/>
              <a:gd name="connsiteX47" fmla="*/ 3021543 w 3021543"/>
              <a:gd name="connsiteY47" fmla="*/ 1502657 h 1532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532055">
                <a:moveTo>
                  <a:pt x="3021543" y="0"/>
                </a:moveTo>
                <a:lnTo>
                  <a:pt x="2963800" y="7730"/>
                </a:lnTo>
                <a:cubicBezTo>
                  <a:pt x="2907134" y="14919"/>
                  <a:pt x="2850469" y="24506"/>
                  <a:pt x="2793803" y="25704"/>
                </a:cubicBezTo>
                <a:cubicBezTo>
                  <a:pt x="2667318" y="29298"/>
                  <a:pt x="2539821" y="20911"/>
                  <a:pt x="2414348" y="31695"/>
                </a:cubicBezTo>
                <a:cubicBezTo>
                  <a:pt x="2307089" y="41281"/>
                  <a:pt x="2198818" y="30497"/>
                  <a:pt x="2091558" y="29298"/>
                </a:cubicBezTo>
                <a:cubicBezTo>
                  <a:pt x="1942812" y="28100"/>
                  <a:pt x="1793053" y="19713"/>
                  <a:pt x="1645319" y="30497"/>
                </a:cubicBezTo>
                <a:cubicBezTo>
                  <a:pt x="1510738" y="38885"/>
                  <a:pt x="1376158" y="41281"/>
                  <a:pt x="1243602" y="64048"/>
                </a:cubicBezTo>
                <a:cubicBezTo>
                  <a:pt x="1079677" y="76030"/>
                  <a:pt x="916765" y="68841"/>
                  <a:pt x="753851" y="61651"/>
                </a:cubicBezTo>
                <a:cubicBezTo>
                  <a:pt x="653675" y="56858"/>
                  <a:pt x="554511" y="41281"/>
                  <a:pt x="465465" y="123960"/>
                </a:cubicBezTo>
                <a:cubicBezTo>
                  <a:pt x="489751" y="143132"/>
                  <a:pt x="519095" y="139537"/>
                  <a:pt x="546416" y="145529"/>
                </a:cubicBezTo>
                <a:cubicBezTo>
                  <a:pt x="594986" y="157511"/>
                  <a:pt x="643557" y="169493"/>
                  <a:pt x="689091" y="192260"/>
                </a:cubicBezTo>
                <a:cubicBezTo>
                  <a:pt x="699210" y="197053"/>
                  <a:pt x="708317" y="206639"/>
                  <a:pt x="704269" y="222217"/>
                </a:cubicBezTo>
                <a:cubicBezTo>
                  <a:pt x="701234" y="234199"/>
                  <a:pt x="691115" y="234199"/>
                  <a:pt x="683020" y="236595"/>
                </a:cubicBezTo>
                <a:cubicBezTo>
                  <a:pt x="664806" y="243785"/>
                  <a:pt x="642545" y="238992"/>
                  <a:pt x="621295" y="264155"/>
                </a:cubicBezTo>
                <a:cubicBezTo>
                  <a:pt x="702245" y="277336"/>
                  <a:pt x="780160" y="252172"/>
                  <a:pt x="848968" y="304896"/>
                </a:cubicBezTo>
                <a:cubicBezTo>
                  <a:pt x="823671" y="331257"/>
                  <a:pt x="795339" y="325266"/>
                  <a:pt x="768018" y="330059"/>
                </a:cubicBezTo>
                <a:cubicBezTo>
                  <a:pt x="739685" y="334852"/>
                  <a:pt x="712365" y="343240"/>
                  <a:pt x="684032" y="348032"/>
                </a:cubicBezTo>
                <a:cubicBezTo>
                  <a:pt x="653675" y="354023"/>
                  <a:pt x="623319" y="355222"/>
                  <a:pt x="592962" y="361213"/>
                </a:cubicBezTo>
                <a:cubicBezTo>
                  <a:pt x="567666" y="366006"/>
                  <a:pt x="540345" y="357618"/>
                  <a:pt x="509988" y="387575"/>
                </a:cubicBezTo>
                <a:cubicBezTo>
                  <a:pt x="584867" y="409143"/>
                  <a:pt x="652663" y="376790"/>
                  <a:pt x="726531" y="398359"/>
                </a:cubicBezTo>
                <a:cubicBezTo>
                  <a:pt x="683020" y="417531"/>
                  <a:pt x="647604" y="411539"/>
                  <a:pt x="614212" y="422324"/>
                </a:cubicBezTo>
                <a:cubicBezTo>
                  <a:pt x="583855" y="433108"/>
                  <a:pt x="547428" y="421126"/>
                  <a:pt x="522131" y="453478"/>
                </a:cubicBezTo>
                <a:cubicBezTo>
                  <a:pt x="502905" y="478641"/>
                  <a:pt x="482668" y="482236"/>
                  <a:pt x="457370" y="467857"/>
                </a:cubicBezTo>
                <a:cubicBezTo>
                  <a:pt x="435109" y="454676"/>
                  <a:pt x="410824" y="458271"/>
                  <a:pt x="388562" y="471452"/>
                </a:cubicBezTo>
                <a:cubicBezTo>
                  <a:pt x="380468" y="476245"/>
                  <a:pt x="372372" y="482236"/>
                  <a:pt x="372372" y="494218"/>
                </a:cubicBezTo>
                <a:cubicBezTo>
                  <a:pt x="372372" y="510994"/>
                  <a:pt x="382491" y="515787"/>
                  <a:pt x="393622" y="518184"/>
                </a:cubicBezTo>
                <a:cubicBezTo>
                  <a:pt x="403741" y="520580"/>
                  <a:pt x="415883" y="522977"/>
                  <a:pt x="426002" y="520580"/>
                </a:cubicBezTo>
                <a:cubicBezTo>
                  <a:pt x="490762" y="507399"/>
                  <a:pt x="554511" y="528968"/>
                  <a:pt x="619271" y="526571"/>
                </a:cubicBezTo>
                <a:cubicBezTo>
                  <a:pt x="415883" y="578096"/>
                  <a:pt x="210471" y="561321"/>
                  <a:pt x="0" y="579294"/>
                </a:cubicBezTo>
                <a:cubicBezTo>
                  <a:pt x="27321" y="615241"/>
                  <a:pt x="62737" y="585286"/>
                  <a:pt x="83986" y="611647"/>
                </a:cubicBezTo>
                <a:cubicBezTo>
                  <a:pt x="63748" y="666766"/>
                  <a:pt x="71844" y="696722"/>
                  <a:pt x="112319" y="700317"/>
                </a:cubicBezTo>
                <a:cubicBezTo>
                  <a:pt x="151782" y="703912"/>
                  <a:pt x="194281" y="684740"/>
                  <a:pt x="215531" y="750643"/>
                </a:cubicBezTo>
                <a:cubicBezTo>
                  <a:pt x="221602" y="771014"/>
                  <a:pt x="259042" y="765023"/>
                  <a:pt x="282315" y="768617"/>
                </a:cubicBezTo>
                <a:cubicBezTo>
                  <a:pt x="332909" y="777005"/>
                  <a:pt x="386539" y="768617"/>
                  <a:pt x="435109" y="794979"/>
                </a:cubicBezTo>
                <a:cubicBezTo>
                  <a:pt x="454335" y="804565"/>
                  <a:pt x="467489" y="811754"/>
                  <a:pt x="457370" y="838116"/>
                </a:cubicBezTo>
                <a:cubicBezTo>
                  <a:pt x="447252" y="865675"/>
                  <a:pt x="460406" y="875261"/>
                  <a:pt x="476596" y="886046"/>
                </a:cubicBezTo>
                <a:cubicBezTo>
                  <a:pt x="488739" y="894433"/>
                  <a:pt x="506953" y="892037"/>
                  <a:pt x="517071" y="917200"/>
                </a:cubicBezTo>
                <a:cubicBezTo>
                  <a:pt x="410824" y="913605"/>
                  <a:pt x="307612" y="893235"/>
                  <a:pt x="202377" y="912407"/>
                </a:cubicBezTo>
                <a:cubicBezTo>
                  <a:pt x="317731" y="960337"/>
                  <a:pt x="444216" y="957940"/>
                  <a:pt x="557546" y="1013060"/>
                </a:cubicBezTo>
                <a:cubicBezTo>
                  <a:pt x="553499" y="1032232"/>
                  <a:pt x="527190" y="1023844"/>
                  <a:pt x="526178" y="1052602"/>
                </a:cubicBezTo>
                <a:cubicBezTo>
                  <a:pt x="585879" y="1082558"/>
                  <a:pt x="657723" y="1062188"/>
                  <a:pt x="720459" y="1106523"/>
                </a:cubicBezTo>
                <a:cubicBezTo>
                  <a:pt x="684032" y="1126893"/>
                  <a:pt x="650640" y="1093342"/>
                  <a:pt x="616236" y="1112514"/>
                </a:cubicBezTo>
                <a:cubicBezTo>
                  <a:pt x="627367" y="1141273"/>
                  <a:pt x="1131283" y="1318613"/>
                  <a:pt x="1222353" y="1337785"/>
                </a:cubicBezTo>
                <a:cubicBezTo>
                  <a:pt x="1407527" y="1377327"/>
                  <a:pt x="1940788" y="1477980"/>
                  <a:pt x="2087511" y="1500747"/>
                </a:cubicBezTo>
                <a:cubicBezTo>
                  <a:pt x="2200841" y="1517522"/>
                  <a:pt x="2313160" y="1530703"/>
                  <a:pt x="2425479" y="1531901"/>
                </a:cubicBezTo>
                <a:cubicBezTo>
                  <a:pt x="2553988" y="1533099"/>
                  <a:pt x="2681485" y="1527108"/>
                  <a:pt x="2809994" y="1522315"/>
                </a:cubicBezTo>
                <a:cubicBezTo>
                  <a:pt x="2858058" y="1520518"/>
                  <a:pt x="2905933" y="1517372"/>
                  <a:pt x="2953618" y="1512448"/>
                </a:cubicBezTo>
                <a:lnTo>
                  <a:pt x="3021543" y="1502657"/>
                </a:lnTo>
                <a:close/>
              </a:path>
            </a:pathLst>
          </a:custGeom>
          <a:solidFill>
            <a:schemeClr val="bg2">
              <a:alpha val="50000"/>
            </a:schemeClr>
          </a:solidFill>
          <a:ln w="32707" cap="flat">
            <a:noFill/>
            <a:prstDash val="solid"/>
            <a:miter/>
          </a:ln>
        </p:spPr>
        <p:txBody>
          <a:bodyPr rtlCol="0" anchor="ctr"/>
          <a:lstStyle/>
          <a:p>
            <a:endParaRPr lang="en-US"/>
          </a:p>
        </p:txBody>
      </p:sp>
      <p:sp>
        <p:nvSpPr>
          <p:cNvPr id="2" name="Rubrik 1">
            <a:extLst>
              <a:ext uri="{FF2B5EF4-FFF2-40B4-BE49-F238E27FC236}">
                <a16:creationId xmlns:a16="http://schemas.microsoft.com/office/drawing/2014/main" id="{8D90EC0A-C99D-459A-AC6F-B41FF3632229}"/>
              </a:ext>
            </a:extLst>
          </p:cNvPr>
          <p:cNvSpPr>
            <a:spLocks noGrp="1"/>
          </p:cNvSpPr>
          <p:nvPr>
            <p:ph type="title"/>
          </p:nvPr>
        </p:nvSpPr>
        <p:spPr>
          <a:xfrm>
            <a:off x="838200" y="838199"/>
            <a:ext cx="4191000" cy="5338763"/>
          </a:xfrm>
        </p:spPr>
        <p:txBody>
          <a:bodyPr>
            <a:normAutofit/>
          </a:bodyPr>
          <a:lstStyle/>
          <a:p>
            <a:r>
              <a:rPr lang="sv-SE" b="1"/>
              <a:t>Allmän information</a:t>
            </a:r>
          </a:p>
        </p:txBody>
      </p:sp>
      <p:pic>
        <p:nvPicPr>
          <p:cNvPr id="5" name="Bildobjekt 4">
            <a:extLst>
              <a:ext uri="{FF2B5EF4-FFF2-40B4-BE49-F238E27FC236}">
                <a16:creationId xmlns:a16="http://schemas.microsoft.com/office/drawing/2014/main" id="{6AF0B7FA-6F0B-B4E1-AD3F-DB95B02130F0}"/>
              </a:ext>
            </a:extLst>
          </p:cNvPr>
          <p:cNvPicPr>
            <a:picLocks noChangeAspect="1"/>
          </p:cNvPicPr>
          <p:nvPr/>
        </p:nvPicPr>
        <p:blipFill>
          <a:blip r:embed="rId3"/>
          <a:stretch>
            <a:fillRect/>
          </a:stretch>
        </p:blipFill>
        <p:spPr>
          <a:xfrm>
            <a:off x="9391478" y="6176962"/>
            <a:ext cx="2457793" cy="523948"/>
          </a:xfrm>
          <a:prstGeom prst="rect">
            <a:avLst/>
          </a:prstGeom>
        </p:spPr>
      </p:pic>
      <p:sp>
        <p:nvSpPr>
          <p:cNvPr id="16" name="Platshållare för innehåll 6">
            <a:extLst>
              <a:ext uri="{FF2B5EF4-FFF2-40B4-BE49-F238E27FC236}">
                <a16:creationId xmlns:a16="http://schemas.microsoft.com/office/drawing/2014/main" id="{FA7F2D00-F5D7-B533-FC46-1EAF02D99984}"/>
              </a:ext>
            </a:extLst>
          </p:cNvPr>
          <p:cNvSpPr>
            <a:spLocks noGrp="1"/>
          </p:cNvSpPr>
          <p:nvPr>
            <p:ph idx="1"/>
          </p:nvPr>
        </p:nvSpPr>
        <p:spPr>
          <a:xfrm>
            <a:off x="5778890" y="2294315"/>
            <a:ext cx="5014911" cy="2426530"/>
          </a:xfrm>
        </p:spPr>
        <p:txBody>
          <a:bodyPr anchor="ctr">
            <a:normAutofit lnSpcReduction="10000"/>
          </a:bodyPr>
          <a:lstStyle/>
          <a:p>
            <a:r>
              <a:rPr lang="sv-SE"/>
              <a:t>Lagerlagda artiklar – OneMed</a:t>
            </a:r>
          </a:p>
          <a:p>
            <a:r>
              <a:rPr lang="sv-SE"/>
              <a:t>Direkt från leverantören </a:t>
            </a:r>
          </a:p>
          <a:p>
            <a:r>
              <a:rPr lang="sv-SE"/>
              <a:t>Via förskrivarportalen hos OneMed (Guide) – </a:t>
            </a:r>
            <a:r>
              <a:rPr lang="sv-SE" err="1"/>
              <a:t>Inko-Uro</a:t>
            </a:r>
            <a:endParaRPr lang="sv-SE"/>
          </a:p>
          <a:p>
            <a:r>
              <a:rPr lang="sv-SE"/>
              <a:t>Via förskrivarportalen hos Mediq – </a:t>
            </a:r>
            <a:r>
              <a:rPr lang="sv-SE" err="1"/>
              <a:t>Enteral</a:t>
            </a:r>
            <a:r>
              <a:rPr lang="sv-SE"/>
              <a:t> nutrition och sondnäringar</a:t>
            </a:r>
          </a:p>
        </p:txBody>
      </p:sp>
      <p:sp>
        <p:nvSpPr>
          <p:cNvPr id="17" name="Rubrik 1">
            <a:extLst>
              <a:ext uri="{FF2B5EF4-FFF2-40B4-BE49-F238E27FC236}">
                <a16:creationId xmlns:a16="http://schemas.microsoft.com/office/drawing/2014/main" id="{38DD0E73-0882-456B-0DD4-76A7BF56DF0B}"/>
              </a:ext>
            </a:extLst>
          </p:cNvPr>
          <p:cNvSpPr txBox="1">
            <a:spLocks/>
          </p:cNvSpPr>
          <p:nvPr/>
        </p:nvSpPr>
        <p:spPr>
          <a:xfrm>
            <a:off x="5809565" y="1116105"/>
            <a:ext cx="4840505" cy="13940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3600" b="1" err="1"/>
              <a:t>Artikelflöden</a:t>
            </a:r>
            <a:r>
              <a:rPr lang="sv-SE" sz="3600" b="1"/>
              <a:t> för avtalade artiklar</a:t>
            </a:r>
            <a:br>
              <a:rPr lang="sv-SE" sz="3300"/>
            </a:br>
            <a:endParaRPr lang="sv-SE" sz="3300"/>
          </a:p>
        </p:txBody>
      </p:sp>
    </p:spTree>
    <p:extLst>
      <p:ext uri="{BB962C8B-B14F-4D97-AF65-F5344CB8AC3E}">
        <p14:creationId xmlns:p14="http://schemas.microsoft.com/office/powerpoint/2010/main" val="1546788662"/>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tema">
  <a:themeElements>
    <a:clrScheme name="RS">
      <a:dk1>
        <a:sysClr val="windowText" lastClr="000000"/>
      </a:dk1>
      <a:lt1>
        <a:sysClr val="window" lastClr="FFFFFF"/>
      </a:lt1>
      <a:dk2>
        <a:srgbClr val="6EBD8F"/>
      </a:dk2>
      <a:lt2>
        <a:srgbClr val="000000"/>
      </a:lt2>
      <a:accent1>
        <a:srgbClr val="24406C"/>
      </a:accent1>
      <a:accent2>
        <a:srgbClr val="E25046"/>
      </a:accent2>
      <a:accent3>
        <a:srgbClr val="9D1458"/>
      </a:accent3>
      <a:accent4>
        <a:srgbClr val="614789"/>
      </a:accent4>
      <a:accent5>
        <a:srgbClr val="1A7251"/>
      </a:accent5>
      <a:accent6>
        <a:srgbClr val="F9B44F"/>
      </a:accent6>
      <a:hlink>
        <a:srgbClr val="24406C"/>
      </a:hlink>
      <a:folHlink>
        <a:srgbClr val="24406C"/>
      </a:folHlink>
    </a:clrScheme>
    <a:fontScheme name="R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b="1" smtClean="0"/>
        </a:defPPr>
      </a:lstStyle>
      <a:style>
        <a:lnRef idx="2">
          <a:schemeClr val="accent1">
            <a:shade val="50000"/>
          </a:schemeClr>
        </a:lnRef>
        <a:fillRef idx="1">
          <a:schemeClr val="accent1"/>
        </a:fillRef>
        <a:effectRef idx="0">
          <a:schemeClr val="accent1"/>
        </a:effectRef>
        <a:fontRef idx="minor">
          <a:schemeClr val="lt1"/>
        </a:fontRef>
      </a:style>
    </a:spDef>
    <a:lnDef>
      <a:spPr>
        <a:ln w="254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b="1" smtClean="0"/>
        </a:defPPr>
      </a:lstStyle>
    </a:txDef>
  </a:objectDefaults>
  <a:extraClrSchemeLst/>
  <a:extLst>
    <a:ext uri="{05A4C25C-085E-4340-85A3-A5531E510DB2}">
      <thm15:themeFamily xmlns:thm15="http://schemas.microsoft.com/office/thememl/2012/main" name="Region Sörmland PPT mall_20181203.potx" id="{1980F7BC-670F-4F2B-8138-CFE88B422589}" vid="{CF263F11-89DC-474B-8EC0-6CE17CF3D9A0}"/>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c782515-f6b9-41f2-bf8b-d7300b3503df">
      <Terms xmlns="http://schemas.microsoft.com/office/infopath/2007/PartnerControls"/>
    </lcf76f155ced4ddcb4097134ff3c332f>
    <TaxCatchAll xmlns="28c0f289-e8e7-494a-b19b-89669d2ae23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C2B268A37EAAB64296BB11533CC973A4" ma:contentTypeVersion="18" ma:contentTypeDescription="Skapa ett nytt dokument." ma:contentTypeScope="" ma:versionID="8e6695802ff381e176c7288517fc7498">
  <xsd:schema xmlns:xsd="http://www.w3.org/2001/XMLSchema" xmlns:xs="http://www.w3.org/2001/XMLSchema" xmlns:p="http://schemas.microsoft.com/office/2006/metadata/properties" xmlns:ns2="fc782515-f6b9-41f2-bf8b-d7300b3503df" xmlns:ns3="941adc20-2258-45de-8bd3-8388c8de7047" xmlns:ns4="28c0f289-e8e7-494a-b19b-89669d2ae230" targetNamespace="http://schemas.microsoft.com/office/2006/metadata/properties" ma:root="true" ma:fieldsID="75994cad1c7c936a3934c03ff7695dfa" ns2:_="" ns3:_="" ns4:_="">
    <xsd:import namespace="fc782515-f6b9-41f2-bf8b-d7300b3503df"/>
    <xsd:import namespace="941adc20-2258-45de-8bd3-8388c8de7047"/>
    <xsd:import namespace="28c0f289-e8e7-494a-b19b-89669d2ae23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782515-f6b9-41f2-bf8b-d7300b3503d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markeringar" ma:readOnly="false" ma:fieldId="{5cf76f15-5ced-4ddc-b409-7134ff3c332f}" ma:taxonomyMulti="true" ma:sspId="dc5775e4-b345-4190-a263-decfa033c0e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41adc20-2258-45de-8bd3-8388c8de7047" elementFormDefault="qualified">
    <xsd:import namespace="http://schemas.microsoft.com/office/2006/documentManagement/types"/>
    <xsd:import namespace="http://schemas.microsoft.com/office/infopath/2007/PartnerControls"/>
    <xsd:element name="SharedWithUsers" ma:index="10" nillable="true" ma:displayName="Delat me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at med information"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8c0f289-e8e7-494a-b19b-89669d2ae230"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9d50726d-6a46-4097-aefe-1ab4e90cec99}" ma:internalName="TaxCatchAll" ma:showField="CatchAllData" ma:web="941adc20-2258-45de-8bd3-8388c8de704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3300F3F-249B-4E85-A8A9-BA42E5EB407C}">
  <ds:schemaRefs>
    <ds:schemaRef ds:uri="28c0f289-e8e7-494a-b19b-89669d2ae230"/>
    <ds:schemaRef ds:uri="941adc20-2258-45de-8bd3-8388c8de7047"/>
    <ds:schemaRef ds:uri="fc782515-f6b9-41f2-bf8b-d7300b3503d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6A1453B-4CC0-4B52-9961-55BED801CA31}">
  <ds:schemaRefs>
    <ds:schemaRef ds:uri="28c0f289-e8e7-494a-b19b-89669d2ae230"/>
    <ds:schemaRef ds:uri="941adc20-2258-45de-8bd3-8388c8de7047"/>
    <ds:schemaRef ds:uri="fc782515-f6b9-41f2-bf8b-d7300b3503d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9E03D05-2FD5-42B5-8FD5-B403B7E8E2F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27</Slides>
  <Notes>11</Notes>
  <HiddenSlides>0</HiddenSlide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Office-tema</vt:lpstr>
      <vt:lpstr>1_Office-tema</vt:lpstr>
      <vt:lpstr>Varuförsörjningens informationsmöte 27/11 2024</vt:lpstr>
      <vt:lpstr>Agenda</vt:lpstr>
      <vt:lpstr>Nya avtal</vt:lpstr>
      <vt:lpstr>Nya avtal</vt:lpstr>
      <vt:lpstr>Nya avtal</vt:lpstr>
      <vt:lpstr>Nya avtal</vt:lpstr>
      <vt:lpstr>Pågående upphandlingar</vt:lpstr>
      <vt:lpstr>Upphandlingar som ska påbörjas</vt:lpstr>
      <vt:lpstr>Allmän information</vt:lpstr>
      <vt:lpstr>Bedömningskriterier för lagerläggning hos OneMed</vt:lpstr>
      <vt:lpstr>Artiklar som är lagerlagda hos OneMed </vt:lpstr>
      <vt:lpstr>PowerPoint Presentation</vt:lpstr>
      <vt:lpstr>Artiklar som beställs direkt från leverantör</vt:lpstr>
      <vt:lpstr>PowerPoint Presentation</vt:lpstr>
      <vt:lpstr>Beställningsväg för artiklar som beställs direkt från leverantör </vt:lpstr>
      <vt:lpstr>Sök artiklar - Varuförsörjningen (varuforsorjningen.se)</vt:lpstr>
      <vt:lpstr>Allmän information</vt:lpstr>
      <vt:lpstr>Allmän information</vt:lpstr>
      <vt:lpstr>Allmän information</vt:lpstr>
      <vt:lpstr>Tidigare borttagna produkter enligt nedan läggs ihop med VF2024-00047, Provtagningsmaterial inklusive vakuumrör. Upphandling pågår.</vt:lpstr>
      <vt:lpstr>Information på hemsidan</vt:lpstr>
      <vt:lpstr>Produktinformation Insulinpumpar och sensorsystem VF2023-00039 </vt:lpstr>
      <vt:lpstr>Produktinformation skärbrädor </vt:lpstr>
      <vt:lpstr>Öppettider hos OneMed jul- och nyårshelgen 2024-2025</vt:lpstr>
      <vt:lpstr>Nästa möte 18 dec </vt:lpstr>
      <vt:lpstr>Frågor </vt:lpstr>
      <vt:lpstr>Tack för idag!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Varuförsörjningens Information  juni 2021</dc:title>
  <dc:creator>Heimann, Birgitta</dc:creator>
  <cp:revision>1</cp:revision>
  <dcterms:created xsi:type="dcterms:W3CDTF">2021-06-03T10:13:52Z</dcterms:created>
  <dcterms:modified xsi:type="dcterms:W3CDTF">2024-11-27T12:43:59Z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0x010100C2B268A37EAAB64296BB11533CC973A4</vt:lpwstr>
  </property>
  <property fmtid="{D5CDD505-2E9C-101B-9397-08002B2CF9AE}" pid="3" name="MediaServiceImageTags">
    <vt:lpwstr/>
  </property>
</Properties>
</file>