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8"/>
  </p:notesMasterIdLst>
  <p:handoutMasterIdLst>
    <p:handoutMasterId r:id="rId29"/>
  </p:handoutMasterIdLst>
  <p:sldIdLst>
    <p:sldId id="546" r:id="rId6"/>
    <p:sldId id="563" r:id="rId7"/>
    <p:sldId id="583" r:id="rId8"/>
    <p:sldId id="591" r:id="rId9"/>
    <p:sldId id="564" r:id="rId10"/>
    <p:sldId id="571" r:id="rId11"/>
    <p:sldId id="592" r:id="rId12"/>
    <p:sldId id="593" r:id="rId13"/>
    <p:sldId id="594" r:id="rId14"/>
    <p:sldId id="596" r:id="rId15"/>
    <p:sldId id="597" r:id="rId16"/>
    <p:sldId id="598" r:id="rId17"/>
    <p:sldId id="599" r:id="rId18"/>
    <p:sldId id="600" r:id="rId19"/>
    <p:sldId id="601" r:id="rId20"/>
    <p:sldId id="602" r:id="rId21"/>
    <p:sldId id="603" r:id="rId22"/>
    <p:sldId id="604" r:id="rId23"/>
    <p:sldId id="577" r:id="rId24"/>
    <p:sldId id="468" r:id="rId25"/>
    <p:sldId id="606" r:id="rId26"/>
    <p:sldId id="585" r:id="rId27"/>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imann, Birgitta" initials="HB" lastIdx="2" clrIdx="0">
    <p:extLst>
      <p:ext uri="{19B8F6BF-5375-455C-9EA6-DF929625EA0E}">
        <p15:presenceInfo xmlns:p15="http://schemas.microsoft.com/office/powerpoint/2012/main" userId="S::Birgitta.Heimann@regionsormland.se::6351a5eb-fcbf-4505-80d8-830e30ba5ca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6A732F-DF4E-4702-8446-781CA21B0F9B}" v="30" dt="2024-10-23T11:49:59.830"/>
    <p1510:client id="{A93ADD57-5C51-4DE3-9E3A-305C92044921}" v="458" dt="2024-10-23T11:19:33.612"/>
    <p1510:client id="{D6668CDE-5C59-4BD1-A397-537C168F5EBE}" v="451" dt="2024-10-23T11:20:52.572"/>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notesViewPr>
    <p:cSldViewPr snapToGrid="0">
      <p:cViewPr>
        <p:scale>
          <a:sx n="1" d="2"/>
          <a:sy n="1" d="2"/>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na I Gustafsson" userId="5b288d5d-773a-48e6-be82-aa36c0b5d29e" providerId="ADAL" clId="{A93ADD57-5C51-4DE3-9E3A-305C92044921}"/>
    <pc:docChg chg="custSel addSld delSld modSld">
      <pc:chgData name="Christina I Gustafsson" userId="5b288d5d-773a-48e6-be82-aa36c0b5d29e" providerId="ADAL" clId="{A93ADD57-5C51-4DE3-9E3A-305C92044921}" dt="2024-10-23T11:19:33.613" v="1581" actId="20577"/>
      <pc:docMkLst>
        <pc:docMk/>
      </pc:docMkLst>
      <pc:sldChg chg="modSp">
        <pc:chgData name="Christina I Gustafsson" userId="5b288d5d-773a-48e6-be82-aa36c0b5d29e" providerId="ADAL" clId="{A93ADD57-5C51-4DE3-9E3A-305C92044921}" dt="2024-10-23T07:25:30.758" v="73" actId="20577"/>
        <pc:sldMkLst>
          <pc:docMk/>
          <pc:sldMk cId="3227669839" sldId="564"/>
        </pc:sldMkLst>
        <pc:graphicFrameChg chg="mod">
          <ac:chgData name="Christina I Gustafsson" userId="5b288d5d-773a-48e6-be82-aa36c0b5d29e" providerId="ADAL" clId="{A93ADD57-5C51-4DE3-9E3A-305C92044921}" dt="2024-10-23T07:25:30.758" v="73" actId="20577"/>
          <ac:graphicFrameMkLst>
            <pc:docMk/>
            <pc:sldMk cId="3227669839" sldId="564"/>
            <ac:graphicFrameMk id="13" creationId="{8AF60F36-7C61-37CE-2D41-B10755D4E4A9}"/>
          </ac:graphicFrameMkLst>
        </pc:graphicFrameChg>
      </pc:sldChg>
      <pc:sldChg chg="modSp mod">
        <pc:chgData name="Christina I Gustafsson" userId="5b288d5d-773a-48e6-be82-aa36c0b5d29e" providerId="ADAL" clId="{A93ADD57-5C51-4DE3-9E3A-305C92044921}" dt="2024-10-23T09:24:08.503" v="621" actId="20577"/>
        <pc:sldMkLst>
          <pc:docMk/>
          <pc:sldMk cId="2905007782" sldId="583"/>
        </pc:sldMkLst>
        <pc:spChg chg="mod">
          <ac:chgData name="Christina I Gustafsson" userId="5b288d5d-773a-48e6-be82-aa36c0b5d29e" providerId="ADAL" clId="{A93ADD57-5C51-4DE3-9E3A-305C92044921}" dt="2024-10-23T09:24:08.503" v="621" actId="20577"/>
          <ac:spMkLst>
            <pc:docMk/>
            <pc:sldMk cId="2905007782" sldId="583"/>
            <ac:spMk id="4" creationId="{8CECD9B5-E651-ECA4-449C-605DE40B1DCF}"/>
          </ac:spMkLst>
        </pc:spChg>
      </pc:sldChg>
      <pc:sldChg chg="modSp mod">
        <pc:chgData name="Christina I Gustafsson" userId="5b288d5d-773a-48e6-be82-aa36c0b5d29e" providerId="ADAL" clId="{A93ADD57-5C51-4DE3-9E3A-305C92044921}" dt="2024-10-23T07:24:39.084" v="4" actId="1076"/>
        <pc:sldMkLst>
          <pc:docMk/>
          <pc:sldMk cId="2964530573" sldId="591"/>
        </pc:sldMkLst>
        <pc:graphicFrameChg chg="mod">
          <ac:chgData name="Christina I Gustafsson" userId="5b288d5d-773a-48e6-be82-aa36c0b5d29e" providerId="ADAL" clId="{A93ADD57-5C51-4DE3-9E3A-305C92044921}" dt="2024-10-23T07:24:39.084" v="4" actId="1076"/>
          <ac:graphicFrameMkLst>
            <pc:docMk/>
            <pc:sldMk cId="2964530573" sldId="591"/>
            <ac:graphicFrameMk id="8" creationId="{97E626BA-0A1E-A1FF-15C2-29FFB6E013B8}"/>
          </ac:graphicFrameMkLst>
        </pc:graphicFrameChg>
      </pc:sldChg>
      <pc:sldChg chg="delSp mod">
        <pc:chgData name="Christina I Gustafsson" userId="5b288d5d-773a-48e6-be82-aa36c0b5d29e" providerId="ADAL" clId="{A93ADD57-5C51-4DE3-9E3A-305C92044921}" dt="2024-10-21T07:18:52.832" v="0" actId="478"/>
        <pc:sldMkLst>
          <pc:docMk/>
          <pc:sldMk cId="3115639082" sldId="593"/>
        </pc:sldMkLst>
        <pc:picChg chg="del">
          <ac:chgData name="Christina I Gustafsson" userId="5b288d5d-773a-48e6-be82-aa36c0b5d29e" providerId="ADAL" clId="{A93ADD57-5C51-4DE3-9E3A-305C92044921}" dt="2024-10-21T07:18:52.832" v="0" actId="478"/>
          <ac:picMkLst>
            <pc:docMk/>
            <pc:sldMk cId="3115639082" sldId="593"/>
            <ac:picMk id="7" creationId="{C13DFA0F-31A2-9B83-2861-DC11DC8DDA46}"/>
          </ac:picMkLst>
        </pc:picChg>
      </pc:sldChg>
      <pc:sldChg chg="modTransition modAnim modNotesTx">
        <pc:chgData name="Christina I Gustafsson" userId="5b288d5d-773a-48e6-be82-aa36c0b5d29e" providerId="ADAL" clId="{A93ADD57-5C51-4DE3-9E3A-305C92044921}" dt="2024-10-23T11:19:33.613" v="1581" actId="20577"/>
        <pc:sldMkLst>
          <pc:docMk/>
          <pc:sldMk cId="1179428805" sldId="594"/>
        </pc:sldMkLst>
      </pc:sldChg>
      <pc:sldChg chg="add del">
        <pc:chgData name="Christina I Gustafsson" userId="5b288d5d-773a-48e6-be82-aa36c0b5d29e" providerId="ADAL" clId="{A93ADD57-5C51-4DE3-9E3A-305C92044921}" dt="2024-10-23T07:34:34.593" v="280" actId="2696"/>
        <pc:sldMkLst>
          <pc:docMk/>
          <pc:sldMk cId="1368728447" sldId="595"/>
        </pc:sldMkLst>
      </pc:sldChg>
      <pc:sldChg chg="modSp add mod modNotesTx">
        <pc:chgData name="Christina I Gustafsson" userId="5b288d5d-773a-48e6-be82-aa36c0b5d29e" providerId="ADAL" clId="{A93ADD57-5C51-4DE3-9E3A-305C92044921}" dt="2024-10-23T09:47:01.616" v="782" actId="313"/>
        <pc:sldMkLst>
          <pc:docMk/>
          <pc:sldMk cId="1366699654" sldId="596"/>
        </pc:sldMkLst>
        <pc:spChg chg="mod">
          <ac:chgData name="Christina I Gustafsson" userId="5b288d5d-773a-48e6-be82-aa36c0b5d29e" providerId="ADAL" clId="{A93ADD57-5C51-4DE3-9E3A-305C92044921}" dt="2024-10-23T07:41:38.270" v="436" actId="5793"/>
          <ac:spMkLst>
            <pc:docMk/>
            <pc:sldMk cId="1366699654" sldId="596"/>
            <ac:spMk id="4" creationId="{8CECD9B5-E651-ECA4-449C-605DE40B1DCF}"/>
          </ac:spMkLst>
        </pc:spChg>
      </pc:sldChg>
      <pc:sldChg chg="add modAnim modNotesTx">
        <pc:chgData name="Christina I Gustafsson" userId="5b288d5d-773a-48e6-be82-aa36c0b5d29e" providerId="ADAL" clId="{A93ADD57-5C51-4DE3-9E3A-305C92044921}" dt="2024-10-23T08:22:46.626" v="483"/>
        <pc:sldMkLst>
          <pc:docMk/>
          <pc:sldMk cId="1481841525" sldId="597"/>
        </pc:sldMkLst>
      </pc:sldChg>
      <pc:sldChg chg="add">
        <pc:chgData name="Christina I Gustafsson" userId="5b288d5d-773a-48e6-be82-aa36c0b5d29e" providerId="ADAL" clId="{A93ADD57-5C51-4DE3-9E3A-305C92044921}" dt="2024-10-21T07:19:13.503" v="1"/>
        <pc:sldMkLst>
          <pc:docMk/>
          <pc:sldMk cId="2781791174" sldId="598"/>
        </pc:sldMkLst>
      </pc:sldChg>
      <pc:sldChg chg="modSp add mod">
        <pc:chgData name="Christina I Gustafsson" userId="5b288d5d-773a-48e6-be82-aa36c0b5d29e" providerId="ADAL" clId="{A93ADD57-5C51-4DE3-9E3A-305C92044921}" dt="2024-10-23T09:49:49.276" v="810" actId="255"/>
        <pc:sldMkLst>
          <pc:docMk/>
          <pc:sldMk cId="2636450122" sldId="599"/>
        </pc:sldMkLst>
        <pc:spChg chg="mod">
          <ac:chgData name="Christina I Gustafsson" userId="5b288d5d-773a-48e6-be82-aa36c0b5d29e" providerId="ADAL" clId="{A93ADD57-5C51-4DE3-9E3A-305C92044921}" dt="2024-10-23T09:49:49.276" v="810" actId="255"/>
          <ac:spMkLst>
            <pc:docMk/>
            <pc:sldMk cId="2636450122" sldId="599"/>
            <ac:spMk id="4" creationId="{8CECD9B5-E651-ECA4-449C-605DE40B1DCF}"/>
          </ac:spMkLst>
        </pc:spChg>
      </pc:sldChg>
      <pc:sldChg chg="addSp modSp add mod modAnim modNotesTx">
        <pc:chgData name="Christina I Gustafsson" userId="5b288d5d-773a-48e6-be82-aa36c0b5d29e" providerId="ADAL" clId="{A93ADD57-5C51-4DE3-9E3A-305C92044921}" dt="2024-10-23T09:52:05.107" v="909" actId="20577"/>
        <pc:sldMkLst>
          <pc:docMk/>
          <pc:sldMk cId="4216293031" sldId="600"/>
        </pc:sldMkLst>
        <pc:spChg chg="add mod ord">
          <ac:chgData name="Christina I Gustafsson" userId="5b288d5d-773a-48e6-be82-aa36c0b5d29e" providerId="ADAL" clId="{A93ADD57-5C51-4DE3-9E3A-305C92044921}" dt="2024-10-23T07:43:39.089" v="448" actId="1076"/>
          <ac:spMkLst>
            <pc:docMk/>
            <pc:sldMk cId="4216293031" sldId="600"/>
            <ac:spMk id="6" creationId="{4AC4DD06-515A-8F5F-9C43-5F6ADCC1595E}"/>
          </ac:spMkLst>
        </pc:spChg>
      </pc:sldChg>
      <pc:sldChg chg="modSp add modAnim">
        <pc:chgData name="Christina I Gustafsson" userId="5b288d5d-773a-48e6-be82-aa36c0b5d29e" providerId="ADAL" clId="{A93ADD57-5C51-4DE3-9E3A-305C92044921}" dt="2024-10-23T09:53:12.585" v="939" actId="20577"/>
        <pc:sldMkLst>
          <pc:docMk/>
          <pc:sldMk cId="1368314383" sldId="601"/>
        </pc:sldMkLst>
        <pc:spChg chg="mod">
          <ac:chgData name="Christina I Gustafsson" userId="5b288d5d-773a-48e6-be82-aa36c0b5d29e" providerId="ADAL" clId="{A93ADD57-5C51-4DE3-9E3A-305C92044921}" dt="2024-10-23T09:53:12.585" v="939" actId="20577"/>
          <ac:spMkLst>
            <pc:docMk/>
            <pc:sldMk cId="1368314383" sldId="601"/>
            <ac:spMk id="18" creationId="{7416D94C-4B93-49AE-BAA4-D678C8E40EE0}"/>
          </ac:spMkLst>
        </pc:spChg>
        <pc:spChg chg="mod">
          <ac:chgData name="Christina I Gustafsson" userId="5b288d5d-773a-48e6-be82-aa36c0b5d29e" providerId="ADAL" clId="{A93ADD57-5C51-4DE3-9E3A-305C92044921}" dt="2024-10-23T09:53:02.034" v="934" actId="20577"/>
          <ac:spMkLst>
            <pc:docMk/>
            <pc:sldMk cId="1368314383" sldId="601"/>
            <ac:spMk id="23" creationId="{34D71FF4-312F-99DB-2CF7-05C768742260}"/>
          </ac:spMkLst>
        </pc:spChg>
      </pc:sldChg>
      <pc:sldChg chg="add modAnim modNotesTx">
        <pc:chgData name="Christina I Gustafsson" userId="5b288d5d-773a-48e6-be82-aa36c0b5d29e" providerId="ADAL" clId="{A93ADD57-5C51-4DE3-9E3A-305C92044921}" dt="2024-10-23T10:05:54.886" v="1411"/>
        <pc:sldMkLst>
          <pc:docMk/>
          <pc:sldMk cId="3571391775" sldId="602"/>
        </pc:sldMkLst>
      </pc:sldChg>
      <pc:sldChg chg="add modNotesTx">
        <pc:chgData name="Christina I Gustafsson" userId="5b288d5d-773a-48e6-be82-aa36c0b5d29e" providerId="ADAL" clId="{A93ADD57-5C51-4DE3-9E3A-305C92044921}" dt="2024-10-23T11:17:17.597" v="1455" actId="20577"/>
        <pc:sldMkLst>
          <pc:docMk/>
          <pc:sldMk cId="463781890" sldId="603"/>
        </pc:sldMkLst>
      </pc:sldChg>
      <pc:sldChg chg="addSp modSp add mod modAnim modNotesTx">
        <pc:chgData name="Christina I Gustafsson" userId="5b288d5d-773a-48e6-be82-aa36c0b5d29e" providerId="ADAL" clId="{A93ADD57-5C51-4DE3-9E3A-305C92044921}" dt="2024-10-23T11:18:55.758" v="1568" actId="20577"/>
        <pc:sldMkLst>
          <pc:docMk/>
          <pc:sldMk cId="337131104" sldId="604"/>
        </pc:sldMkLst>
        <pc:spChg chg="mod">
          <ac:chgData name="Christina I Gustafsson" userId="5b288d5d-773a-48e6-be82-aa36c0b5d29e" providerId="ADAL" clId="{A93ADD57-5C51-4DE3-9E3A-305C92044921}" dt="2024-10-23T08:24:30.896" v="505" actId="20577"/>
          <ac:spMkLst>
            <pc:docMk/>
            <pc:sldMk cId="337131104" sldId="604"/>
            <ac:spMk id="2" creationId="{75532F13-0787-A1FD-48FF-8A1A888EC3DC}"/>
          </ac:spMkLst>
        </pc:spChg>
        <pc:spChg chg="mod">
          <ac:chgData name="Christina I Gustafsson" userId="5b288d5d-773a-48e6-be82-aa36c0b5d29e" providerId="ADAL" clId="{A93ADD57-5C51-4DE3-9E3A-305C92044921}" dt="2024-10-23T10:02:39.814" v="1383" actId="20577"/>
          <ac:spMkLst>
            <pc:docMk/>
            <pc:sldMk cId="337131104" sldId="604"/>
            <ac:spMk id="4" creationId="{8CECD9B5-E651-ECA4-449C-605DE40B1DCF}"/>
          </ac:spMkLst>
        </pc:spChg>
        <pc:picChg chg="mod">
          <ac:chgData name="Christina I Gustafsson" userId="5b288d5d-773a-48e6-be82-aa36c0b5d29e" providerId="ADAL" clId="{A93ADD57-5C51-4DE3-9E3A-305C92044921}" dt="2024-10-23T10:02:46.460" v="1384" actId="1076"/>
          <ac:picMkLst>
            <pc:docMk/>
            <pc:sldMk cId="337131104" sldId="604"/>
            <ac:picMk id="3" creationId="{863F218F-AEEB-25EB-47EF-F32DF6463BFB}"/>
          </ac:picMkLst>
        </pc:picChg>
        <pc:picChg chg="add mod">
          <ac:chgData name="Christina I Gustafsson" userId="5b288d5d-773a-48e6-be82-aa36c0b5d29e" providerId="ADAL" clId="{A93ADD57-5C51-4DE3-9E3A-305C92044921}" dt="2024-10-23T10:04:02.013" v="1401" actId="1076"/>
          <ac:picMkLst>
            <pc:docMk/>
            <pc:sldMk cId="337131104" sldId="604"/>
            <ac:picMk id="8" creationId="{BF94E9C6-20A9-3A0A-CEE2-14119111A67C}"/>
          </ac:picMkLst>
        </pc:picChg>
        <pc:picChg chg="add mod">
          <ac:chgData name="Christina I Gustafsson" userId="5b288d5d-773a-48e6-be82-aa36c0b5d29e" providerId="ADAL" clId="{A93ADD57-5C51-4DE3-9E3A-305C92044921}" dt="2024-10-23T10:05:42.592" v="1408" actId="1076"/>
          <ac:picMkLst>
            <pc:docMk/>
            <pc:sldMk cId="337131104" sldId="604"/>
            <ac:picMk id="11" creationId="{49D2E4FE-CDAA-C297-DDE5-849971D8BDF8}"/>
          </ac:picMkLst>
        </pc:picChg>
        <pc:picChg chg="add mod modCrop">
          <ac:chgData name="Christina I Gustafsson" userId="5b288d5d-773a-48e6-be82-aa36c0b5d29e" providerId="ADAL" clId="{A93ADD57-5C51-4DE3-9E3A-305C92044921}" dt="2024-10-23T10:05:50.212" v="1410" actId="1076"/>
          <ac:picMkLst>
            <pc:docMk/>
            <pc:sldMk cId="337131104" sldId="604"/>
            <ac:picMk id="15" creationId="{4D397CA9-0A21-D297-12C2-BD42287A9DF9}"/>
          </ac:picMkLst>
        </pc:picChg>
        <pc:picChg chg="add mod">
          <ac:chgData name="Christina I Gustafsson" userId="5b288d5d-773a-48e6-be82-aa36c0b5d29e" providerId="ADAL" clId="{A93ADD57-5C51-4DE3-9E3A-305C92044921}" dt="2024-10-23T10:05:46.452" v="1409" actId="1076"/>
          <ac:picMkLst>
            <pc:docMk/>
            <pc:sldMk cId="337131104" sldId="604"/>
            <ac:picMk id="18" creationId="{C2D2B736-8B13-25C4-1354-F35963149B83}"/>
          </ac:picMkLst>
        </pc:picChg>
      </pc:sldChg>
      <pc:sldChg chg="delSp add del mod delAnim modAnim modNotesTx">
        <pc:chgData name="Christina I Gustafsson" userId="5b288d5d-773a-48e6-be82-aa36c0b5d29e" providerId="ADAL" clId="{A93ADD57-5C51-4DE3-9E3A-305C92044921}" dt="2024-10-23T10:03:52.495" v="1399" actId="2696"/>
        <pc:sldMkLst>
          <pc:docMk/>
          <pc:sldMk cId="594343596" sldId="605"/>
        </pc:sldMkLst>
        <pc:picChg chg="del">
          <ac:chgData name="Christina I Gustafsson" userId="5b288d5d-773a-48e6-be82-aa36c0b5d29e" providerId="ADAL" clId="{A93ADD57-5C51-4DE3-9E3A-305C92044921}" dt="2024-10-23T10:02:54.730" v="1385" actId="21"/>
          <ac:picMkLst>
            <pc:docMk/>
            <pc:sldMk cId="594343596" sldId="605"/>
            <ac:picMk id="8" creationId="{BF94E9C6-20A9-3A0A-CEE2-14119111A67C}"/>
          </ac:picMkLst>
        </pc:picChg>
        <pc:picChg chg="del">
          <ac:chgData name="Christina I Gustafsson" userId="5b288d5d-773a-48e6-be82-aa36c0b5d29e" providerId="ADAL" clId="{A93ADD57-5C51-4DE3-9E3A-305C92044921}" dt="2024-10-23T10:03:09.414" v="1388" actId="21"/>
          <ac:picMkLst>
            <pc:docMk/>
            <pc:sldMk cId="594343596" sldId="605"/>
            <ac:picMk id="11" creationId="{49D2E4FE-CDAA-C297-DDE5-849971D8BDF8}"/>
          </ac:picMkLst>
        </pc:picChg>
        <pc:picChg chg="del">
          <ac:chgData name="Christina I Gustafsson" userId="5b288d5d-773a-48e6-be82-aa36c0b5d29e" providerId="ADAL" clId="{A93ADD57-5C51-4DE3-9E3A-305C92044921}" dt="2024-10-23T10:03:41.002" v="1397" actId="21"/>
          <ac:picMkLst>
            <pc:docMk/>
            <pc:sldMk cId="594343596" sldId="605"/>
            <ac:picMk id="15" creationId="{4D397CA9-0A21-D297-12C2-BD42287A9DF9}"/>
          </ac:picMkLst>
        </pc:picChg>
        <pc:picChg chg="del">
          <ac:chgData name="Christina I Gustafsson" userId="5b288d5d-773a-48e6-be82-aa36c0b5d29e" providerId="ADAL" clId="{A93ADD57-5C51-4DE3-9E3A-305C92044921}" dt="2024-10-23T10:03:14.919" v="1390" actId="21"/>
          <ac:picMkLst>
            <pc:docMk/>
            <pc:sldMk cId="594343596" sldId="605"/>
            <ac:picMk id="18" creationId="{C2D2B736-8B13-25C4-1354-F35963149B83}"/>
          </ac:picMkLst>
        </pc:picChg>
      </pc:sldChg>
    </pc:docChg>
  </pc:docChgLst>
  <pc:docChgLst>
    <pc:chgData name="Angelica Olofsson Fernandez" userId="ce698ed2-e0d9-447d-9759-99f79b696a68" providerId="ADAL" clId="{806A827D-785B-480D-B577-AB4803305035}"/>
    <pc:docChg chg="undo custSel delSld modSld sldOrd">
      <pc:chgData name="Angelica Olofsson Fernandez" userId="ce698ed2-e0d9-447d-9759-99f79b696a68" providerId="ADAL" clId="{806A827D-785B-480D-B577-AB4803305035}" dt="2024-06-04T09:29:15.284" v="790"/>
      <pc:docMkLst>
        <pc:docMk/>
      </pc:docMkLst>
      <pc:sldChg chg="addSp modSp mod setBg addAnim">
        <pc:chgData name="Angelica Olofsson Fernandez" userId="ce698ed2-e0d9-447d-9759-99f79b696a68" providerId="ADAL" clId="{806A827D-785B-480D-B577-AB4803305035}" dt="2024-06-03T08:05:52.521" v="724"/>
        <pc:sldMkLst>
          <pc:docMk/>
          <pc:sldMk cId="1866398452" sldId="268"/>
        </pc:sldMkLst>
        <pc:spChg chg="mod">
          <ac:chgData name="Angelica Olofsson Fernandez" userId="ce698ed2-e0d9-447d-9759-99f79b696a68" providerId="ADAL" clId="{806A827D-785B-480D-B577-AB4803305035}" dt="2024-06-03T08:05:52.520" v="723" actId="26606"/>
          <ac:spMkLst>
            <pc:docMk/>
            <pc:sldMk cId="1866398452" sldId="268"/>
            <ac:spMk id="8" creationId="{B8285A38-21DF-FA87-2504-743FAB885697}"/>
          </ac:spMkLst>
        </pc:spChg>
        <pc:spChg chg="mod">
          <ac:chgData name="Angelica Olofsson Fernandez" userId="ce698ed2-e0d9-447d-9759-99f79b696a68" providerId="ADAL" clId="{806A827D-785B-480D-B577-AB4803305035}" dt="2024-06-03T08:05:52.520" v="723" actId="26606"/>
          <ac:spMkLst>
            <pc:docMk/>
            <pc:sldMk cId="1866398452" sldId="268"/>
            <ac:spMk id="11" creationId="{355E7A77-7FF3-EBCB-7BCB-B17AB9E47044}"/>
          </ac:spMkLst>
        </pc:spChg>
        <pc:spChg chg="add">
          <ac:chgData name="Angelica Olofsson Fernandez" userId="ce698ed2-e0d9-447d-9759-99f79b696a68" providerId="ADAL" clId="{806A827D-785B-480D-B577-AB4803305035}" dt="2024-06-03T08:05:52.520" v="723" actId="26606"/>
          <ac:spMkLst>
            <pc:docMk/>
            <pc:sldMk cId="1866398452" sldId="268"/>
            <ac:spMk id="16" creationId="{2515456E-B1B1-48C1-8164-7E567F5D40D4}"/>
          </ac:spMkLst>
        </pc:spChg>
        <pc:spChg chg="add">
          <ac:chgData name="Angelica Olofsson Fernandez" userId="ce698ed2-e0d9-447d-9759-99f79b696a68" providerId="ADAL" clId="{806A827D-785B-480D-B577-AB4803305035}" dt="2024-06-03T08:05:52.520" v="723" actId="26606"/>
          <ac:spMkLst>
            <pc:docMk/>
            <pc:sldMk cId="1866398452" sldId="268"/>
            <ac:spMk id="18" creationId="{5ACE1903-CB02-4CD2-9D19-41ECD819D46E}"/>
          </ac:spMkLst>
        </pc:spChg>
        <pc:spChg chg="add">
          <ac:chgData name="Angelica Olofsson Fernandez" userId="ce698ed2-e0d9-447d-9759-99f79b696a68" providerId="ADAL" clId="{806A827D-785B-480D-B577-AB4803305035}" dt="2024-06-03T08:05:52.520" v="723" actId="26606"/>
          <ac:spMkLst>
            <pc:docMk/>
            <pc:sldMk cId="1866398452" sldId="268"/>
            <ac:spMk id="20" creationId="{0AC3A952-2574-44E9-9C98-DBC27EE14160}"/>
          </ac:spMkLst>
        </pc:spChg>
        <pc:graphicFrameChg chg="add mod ord">
          <ac:chgData name="Angelica Olofsson Fernandez" userId="ce698ed2-e0d9-447d-9759-99f79b696a68" providerId="ADAL" clId="{806A827D-785B-480D-B577-AB4803305035}" dt="2024-06-03T08:05:52.520" v="723" actId="26606"/>
          <ac:graphicFrameMkLst>
            <pc:docMk/>
            <pc:sldMk cId="1866398452" sldId="268"/>
            <ac:graphicFrameMk id="4" creationId="{00000000-0000-0000-0000-000000000000}"/>
          </ac:graphicFrameMkLst>
        </pc:graphicFrameChg>
      </pc:sldChg>
      <pc:sldChg chg="addSp delSp modSp mod setBg">
        <pc:chgData name="Angelica Olofsson Fernandez" userId="ce698ed2-e0d9-447d-9759-99f79b696a68" providerId="ADAL" clId="{806A827D-785B-480D-B577-AB4803305035}" dt="2024-06-03T08:10:00.086" v="745" actId="26606"/>
        <pc:sldMkLst>
          <pc:docMk/>
          <pc:sldMk cId="2081952299" sldId="468"/>
        </pc:sldMkLst>
        <pc:spChg chg="mod">
          <ac:chgData name="Angelica Olofsson Fernandez" userId="ce698ed2-e0d9-447d-9759-99f79b696a68" providerId="ADAL" clId="{806A827D-785B-480D-B577-AB4803305035}" dt="2024-06-03T08:10:00.086" v="745" actId="26606"/>
          <ac:spMkLst>
            <pc:docMk/>
            <pc:sldMk cId="2081952299" sldId="468"/>
            <ac:spMk id="2" creationId="{8EBA9654-FA01-48E9-B662-D75F58542D1D}"/>
          </ac:spMkLst>
        </pc:spChg>
        <pc:spChg chg="add del">
          <ac:chgData name="Angelica Olofsson Fernandez" userId="ce698ed2-e0d9-447d-9759-99f79b696a68" providerId="ADAL" clId="{806A827D-785B-480D-B577-AB4803305035}" dt="2024-06-03T08:10:00.086" v="745" actId="26606"/>
          <ac:spMkLst>
            <pc:docMk/>
            <pc:sldMk cId="2081952299" sldId="468"/>
            <ac:spMk id="3" creationId="{6C59914E-A146-4A1C-9E6B-272972BB7F33}"/>
          </ac:spMkLst>
        </pc:spChg>
        <pc:spChg chg="add del">
          <ac:chgData name="Angelica Olofsson Fernandez" userId="ce698ed2-e0d9-447d-9759-99f79b696a68" providerId="ADAL" clId="{806A827D-785B-480D-B577-AB4803305035}" dt="2024-06-03T08:10:00.061" v="744" actId="26606"/>
          <ac:spMkLst>
            <pc:docMk/>
            <pc:sldMk cId="2081952299" sldId="468"/>
            <ac:spMk id="9" creationId="{7517A47C-B2E5-4B79-8061-D74B1311AF6E}"/>
          </ac:spMkLst>
        </pc:spChg>
        <pc:spChg chg="add del">
          <ac:chgData name="Angelica Olofsson Fernandez" userId="ce698ed2-e0d9-447d-9759-99f79b696a68" providerId="ADAL" clId="{806A827D-785B-480D-B577-AB4803305035}" dt="2024-06-03T08:10:00.061" v="744" actId="26606"/>
          <ac:spMkLst>
            <pc:docMk/>
            <pc:sldMk cId="2081952299" sldId="468"/>
            <ac:spMk id="11" creationId="{C505E780-2083-4CB5-A42A-5E0E2908ECC3}"/>
          </ac:spMkLst>
        </pc:spChg>
        <pc:spChg chg="add del">
          <ac:chgData name="Angelica Olofsson Fernandez" userId="ce698ed2-e0d9-447d-9759-99f79b696a68" providerId="ADAL" clId="{806A827D-785B-480D-B577-AB4803305035}" dt="2024-06-03T08:10:00.061" v="744" actId="26606"/>
          <ac:spMkLst>
            <pc:docMk/>
            <pc:sldMk cId="2081952299" sldId="468"/>
            <ac:spMk id="13" creationId="{D2C0AE1C-0118-41AE-8A10-7CDCBF10E96F}"/>
          </ac:spMkLst>
        </pc:spChg>
        <pc:spChg chg="add del">
          <ac:chgData name="Angelica Olofsson Fernandez" userId="ce698ed2-e0d9-447d-9759-99f79b696a68" providerId="ADAL" clId="{806A827D-785B-480D-B577-AB4803305035}" dt="2024-06-03T08:10:00.061" v="744" actId="26606"/>
          <ac:spMkLst>
            <pc:docMk/>
            <pc:sldMk cId="2081952299" sldId="468"/>
            <ac:spMk id="15" creationId="{463EEC44-1BA3-44ED-81FC-A644B04B2A44}"/>
          </ac:spMkLst>
        </pc:spChg>
        <pc:spChg chg="add">
          <ac:chgData name="Angelica Olofsson Fernandez" userId="ce698ed2-e0d9-447d-9759-99f79b696a68" providerId="ADAL" clId="{806A827D-785B-480D-B577-AB4803305035}" dt="2024-06-03T08:10:00.086" v="745" actId="26606"/>
          <ac:spMkLst>
            <pc:docMk/>
            <pc:sldMk cId="2081952299" sldId="468"/>
            <ac:spMk id="17" creationId="{D9A7F3BF-8763-4074-AD77-92790AF314D1}"/>
          </ac:spMkLst>
        </pc:spChg>
        <pc:grpChg chg="add">
          <ac:chgData name="Angelica Olofsson Fernandez" userId="ce698ed2-e0d9-447d-9759-99f79b696a68" providerId="ADAL" clId="{806A827D-785B-480D-B577-AB4803305035}" dt="2024-06-03T08:10:00.086" v="745" actId="26606"/>
          <ac:grpSpMkLst>
            <pc:docMk/>
            <pc:sldMk cId="2081952299" sldId="468"/>
            <ac:grpSpMk id="18" creationId="{7A9648D6-B41B-42D0-A817-AE2607B0B5B8}"/>
          </ac:grpSpMkLst>
        </pc:grpChg>
        <pc:graphicFrameChg chg="add del">
          <ac:chgData name="Angelica Olofsson Fernandez" userId="ce698ed2-e0d9-447d-9759-99f79b696a68" providerId="ADAL" clId="{806A827D-785B-480D-B577-AB4803305035}" dt="2024-06-03T08:10:00.061" v="744" actId="26606"/>
          <ac:graphicFrameMkLst>
            <pc:docMk/>
            <pc:sldMk cId="2081952299" sldId="468"/>
            <ac:graphicFrameMk id="5" creationId="{E2FFE383-26F9-930B-257C-6EB8EF37B938}"/>
          </ac:graphicFrameMkLst>
        </pc:graphicFrameChg>
        <pc:graphicFrameChg chg="add">
          <ac:chgData name="Angelica Olofsson Fernandez" userId="ce698ed2-e0d9-447d-9759-99f79b696a68" providerId="ADAL" clId="{806A827D-785B-480D-B577-AB4803305035}" dt="2024-06-03T08:10:00.086" v="745" actId="26606"/>
          <ac:graphicFrameMkLst>
            <pc:docMk/>
            <pc:sldMk cId="2081952299" sldId="468"/>
            <ac:graphicFrameMk id="20" creationId="{1C044486-66FC-1347-CB6E-DF99A3A71D37}"/>
          </ac:graphicFrameMkLst>
        </pc:graphicFrameChg>
        <pc:cxnChg chg="add">
          <ac:chgData name="Angelica Olofsson Fernandez" userId="ce698ed2-e0d9-447d-9759-99f79b696a68" providerId="ADAL" clId="{806A827D-785B-480D-B577-AB4803305035}" dt="2024-06-03T08:10:00.086" v="745" actId="26606"/>
          <ac:cxnSpMkLst>
            <pc:docMk/>
            <pc:sldMk cId="2081952299" sldId="468"/>
            <ac:cxnSpMk id="16" creationId="{C49DA8F6-BCC1-4447-B54C-57856834B94B}"/>
          </ac:cxnSpMkLst>
        </pc:cxnChg>
      </pc:sldChg>
      <pc:sldChg chg="addSp delSp modSp mod setBg">
        <pc:chgData name="Angelica Olofsson Fernandez" userId="ce698ed2-e0d9-447d-9759-99f79b696a68" providerId="ADAL" clId="{806A827D-785B-480D-B577-AB4803305035}" dt="2024-06-03T08:11:54.104" v="754" actId="207"/>
        <pc:sldMkLst>
          <pc:docMk/>
          <pc:sldMk cId="2618597547" sldId="498"/>
        </pc:sldMkLst>
        <pc:spChg chg="mod">
          <ac:chgData name="Angelica Olofsson Fernandez" userId="ce698ed2-e0d9-447d-9759-99f79b696a68" providerId="ADAL" clId="{806A827D-785B-480D-B577-AB4803305035}" dt="2024-06-03T08:04:34.770" v="711" actId="26606"/>
          <ac:spMkLst>
            <pc:docMk/>
            <pc:sldMk cId="2618597547" sldId="498"/>
            <ac:spMk id="2" creationId="{8D90EC0A-C99D-459A-AC6F-B41FF3632229}"/>
          </ac:spMkLst>
        </pc:spChg>
        <pc:spChg chg="add del mod ord">
          <ac:chgData name="Angelica Olofsson Fernandez" userId="ce698ed2-e0d9-447d-9759-99f79b696a68" providerId="ADAL" clId="{806A827D-785B-480D-B577-AB4803305035}" dt="2024-06-03T08:04:34.770" v="711" actId="26606"/>
          <ac:spMkLst>
            <pc:docMk/>
            <pc:sldMk cId="2618597547" sldId="498"/>
            <ac:spMk id="3" creationId="{99D2399E-559E-4527-951B-0B591135CEC5}"/>
          </ac:spMkLst>
        </pc:spChg>
        <pc:spChg chg="add del">
          <ac:chgData name="Angelica Olofsson Fernandez" userId="ce698ed2-e0d9-447d-9759-99f79b696a68" providerId="ADAL" clId="{806A827D-785B-480D-B577-AB4803305035}" dt="2024-06-03T08:04:19.130" v="706" actId="26606"/>
          <ac:spMkLst>
            <pc:docMk/>
            <pc:sldMk cId="2618597547" sldId="498"/>
            <ac:spMk id="8" creationId="{85F55C16-BC21-49EF-A4FF-C3155BB93BD3}"/>
          </ac:spMkLst>
        </pc:spChg>
        <pc:spChg chg="add del">
          <ac:chgData name="Angelica Olofsson Fernandez" userId="ce698ed2-e0d9-447d-9759-99f79b696a68" providerId="ADAL" clId="{806A827D-785B-480D-B577-AB4803305035}" dt="2024-06-03T08:02:59.637" v="702" actId="26606"/>
          <ac:spMkLst>
            <pc:docMk/>
            <pc:sldMk cId="2618597547" sldId="498"/>
            <ac:spMk id="10" creationId="{B50AB553-2A96-4A92-96F2-93548E096954}"/>
          </ac:spMkLst>
        </pc:spChg>
        <pc:spChg chg="add del">
          <ac:chgData name="Angelica Olofsson Fernandez" userId="ce698ed2-e0d9-447d-9759-99f79b696a68" providerId="ADAL" clId="{806A827D-785B-480D-B577-AB4803305035}" dt="2024-06-03T08:04:19.130" v="706" actId="26606"/>
          <ac:spMkLst>
            <pc:docMk/>
            <pc:sldMk cId="2618597547" sldId="498"/>
            <ac:spMk id="12" creationId="{0C5F069E-AFE6-4825-8945-46F2918A5019}"/>
          </ac:spMkLst>
        </pc:spChg>
        <pc:spChg chg="add del">
          <ac:chgData name="Angelica Olofsson Fernandez" userId="ce698ed2-e0d9-447d-9759-99f79b696a68" providerId="ADAL" clId="{806A827D-785B-480D-B577-AB4803305035}" dt="2024-06-03T08:04:22.706" v="708" actId="26606"/>
          <ac:spMkLst>
            <pc:docMk/>
            <pc:sldMk cId="2618597547" sldId="498"/>
            <ac:spMk id="14" creationId="{FF97FFD4-A8B9-3D4D-1623-7BE467E46A6A}"/>
          </ac:spMkLst>
        </pc:spChg>
        <pc:spChg chg="add del">
          <ac:chgData name="Angelica Olofsson Fernandez" userId="ce698ed2-e0d9-447d-9759-99f79b696a68" providerId="ADAL" clId="{806A827D-785B-480D-B577-AB4803305035}" dt="2024-06-03T08:04:22.706" v="708" actId="26606"/>
          <ac:spMkLst>
            <pc:docMk/>
            <pc:sldMk cId="2618597547" sldId="498"/>
            <ac:spMk id="15" creationId="{D380959B-464C-9ED8-C9EB-AB6FC997C1B8}"/>
          </ac:spMkLst>
        </pc:spChg>
        <pc:spChg chg="add del">
          <ac:chgData name="Angelica Olofsson Fernandez" userId="ce698ed2-e0d9-447d-9759-99f79b696a68" providerId="ADAL" clId="{806A827D-785B-480D-B577-AB4803305035}" dt="2024-06-03T08:04:22.706" v="708" actId="26606"/>
          <ac:spMkLst>
            <pc:docMk/>
            <pc:sldMk cId="2618597547" sldId="498"/>
            <ac:spMk id="16" creationId="{06B83858-ED7D-57B6-6CAA-83168807C43C}"/>
          </ac:spMkLst>
        </pc:spChg>
        <pc:spChg chg="add del">
          <ac:chgData name="Angelica Olofsson Fernandez" userId="ce698ed2-e0d9-447d-9759-99f79b696a68" providerId="ADAL" clId="{806A827D-785B-480D-B577-AB4803305035}" dt="2024-06-03T08:04:34.738" v="710" actId="26606"/>
          <ac:spMkLst>
            <pc:docMk/>
            <pc:sldMk cId="2618597547" sldId="498"/>
            <ac:spMk id="18" creationId="{3346177D-ADC4-4968-B747-5CFCD390B5B9}"/>
          </ac:spMkLst>
        </pc:spChg>
        <pc:spChg chg="add del">
          <ac:chgData name="Angelica Olofsson Fernandez" userId="ce698ed2-e0d9-447d-9759-99f79b696a68" providerId="ADAL" clId="{806A827D-785B-480D-B577-AB4803305035}" dt="2024-06-03T08:04:34.738" v="710" actId="26606"/>
          <ac:spMkLst>
            <pc:docMk/>
            <pc:sldMk cId="2618597547" sldId="498"/>
            <ac:spMk id="19" creationId="{0844A943-BF79-4FEA-ABB1-3BD54D236606}"/>
          </ac:spMkLst>
        </pc:spChg>
        <pc:spChg chg="add del">
          <ac:chgData name="Angelica Olofsson Fernandez" userId="ce698ed2-e0d9-447d-9759-99f79b696a68" providerId="ADAL" clId="{806A827D-785B-480D-B577-AB4803305035}" dt="2024-06-03T08:04:34.738" v="710" actId="26606"/>
          <ac:spMkLst>
            <pc:docMk/>
            <pc:sldMk cId="2618597547" sldId="498"/>
            <ac:spMk id="20" creationId="{6437CC72-F4A8-4DC3-AFAB-D22C482C8100}"/>
          </ac:spMkLst>
        </pc:spChg>
        <pc:spChg chg="add">
          <ac:chgData name="Angelica Olofsson Fernandez" userId="ce698ed2-e0d9-447d-9759-99f79b696a68" providerId="ADAL" clId="{806A827D-785B-480D-B577-AB4803305035}" dt="2024-06-03T08:04:34.770" v="711" actId="26606"/>
          <ac:spMkLst>
            <pc:docMk/>
            <pc:sldMk cId="2618597547" sldId="498"/>
            <ac:spMk id="22" creationId="{637B2035-1FCB-439A-B421-095E136C7E07}"/>
          </ac:spMkLst>
        </pc:spChg>
        <pc:spChg chg="add">
          <ac:chgData name="Angelica Olofsson Fernandez" userId="ce698ed2-e0d9-447d-9759-99f79b696a68" providerId="ADAL" clId="{806A827D-785B-480D-B577-AB4803305035}" dt="2024-06-03T08:04:34.770" v="711" actId="26606"/>
          <ac:spMkLst>
            <pc:docMk/>
            <pc:sldMk cId="2618597547" sldId="498"/>
            <ac:spMk id="23" creationId="{B39A1F5A-E57E-4178-8F57-A18DC747E5E1}"/>
          </ac:spMkLst>
        </pc:spChg>
        <pc:spChg chg="add">
          <ac:chgData name="Angelica Olofsson Fernandez" userId="ce698ed2-e0d9-447d-9759-99f79b696a68" providerId="ADAL" clId="{806A827D-785B-480D-B577-AB4803305035}" dt="2024-06-03T08:04:34.770" v="711" actId="26606"/>
          <ac:spMkLst>
            <pc:docMk/>
            <pc:sldMk cId="2618597547" sldId="498"/>
            <ac:spMk id="24" creationId="{CF93DC6C-1BFD-4414-BF23-471C8831CA04}"/>
          </ac:spMkLst>
        </pc:spChg>
        <pc:spChg chg="add">
          <ac:chgData name="Angelica Olofsson Fernandez" userId="ce698ed2-e0d9-447d-9759-99f79b696a68" providerId="ADAL" clId="{806A827D-785B-480D-B577-AB4803305035}" dt="2024-06-03T08:04:34.770" v="711" actId="26606"/>
          <ac:spMkLst>
            <pc:docMk/>
            <pc:sldMk cId="2618597547" sldId="498"/>
            <ac:spMk id="25" creationId="{001928A5-13A8-4372-8A77-BCAAE5553E6F}"/>
          </ac:spMkLst>
        </pc:spChg>
        <pc:graphicFrameChg chg="add del">
          <ac:chgData name="Angelica Olofsson Fernandez" userId="ce698ed2-e0d9-447d-9759-99f79b696a68" providerId="ADAL" clId="{806A827D-785B-480D-B577-AB4803305035}" dt="2024-06-03T07:28:11.441" v="78" actId="26606"/>
          <ac:graphicFrameMkLst>
            <pc:docMk/>
            <pc:sldMk cId="2618597547" sldId="498"/>
            <ac:graphicFrameMk id="5" creationId="{2A98E61E-627F-C42C-09C8-F95ABD889E63}"/>
          </ac:graphicFrameMkLst>
        </pc:graphicFrameChg>
        <pc:graphicFrameChg chg="add del">
          <ac:chgData name="Angelica Olofsson Fernandez" userId="ce698ed2-e0d9-447d-9759-99f79b696a68" providerId="ADAL" clId="{806A827D-785B-480D-B577-AB4803305035}" dt="2024-06-03T08:02:59.637" v="702" actId="26606"/>
          <ac:graphicFrameMkLst>
            <pc:docMk/>
            <pc:sldMk cId="2618597547" sldId="498"/>
            <ac:graphicFrameMk id="7" creationId="{408E857D-CDBA-1698-1E3F-A61E1A5599F5}"/>
          </ac:graphicFrameMkLst>
        </pc:graphicFrameChg>
        <pc:picChg chg="add mod">
          <ac:chgData name="Angelica Olofsson Fernandez" userId="ce698ed2-e0d9-447d-9759-99f79b696a68" providerId="ADAL" clId="{806A827D-785B-480D-B577-AB4803305035}" dt="2024-06-03T08:11:54.104" v="754" actId="207"/>
          <ac:picMkLst>
            <pc:docMk/>
            <pc:sldMk cId="2618597547" sldId="498"/>
            <ac:picMk id="5" creationId="{F0F88019-4358-F268-EB5B-80B56BB7068F}"/>
          </ac:picMkLst>
        </pc:picChg>
        <pc:picChg chg="add del">
          <ac:chgData name="Angelica Olofsson Fernandez" userId="ce698ed2-e0d9-447d-9759-99f79b696a68" providerId="ADAL" clId="{806A827D-785B-480D-B577-AB4803305035}" dt="2024-06-03T08:02:59.637" v="702" actId="26606"/>
          <ac:picMkLst>
            <pc:docMk/>
            <pc:sldMk cId="2618597547" sldId="498"/>
            <ac:picMk id="6" creationId="{8DD55E84-2CD7-49C1-ED98-15C60B1A8B29}"/>
          </ac:picMkLst>
        </pc:picChg>
      </pc:sldChg>
      <pc:sldChg chg="addSp delSp modSp mod setBg">
        <pc:chgData name="Angelica Olofsson Fernandez" userId="ce698ed2-e0d9-447d-9759-99f79b696a68" providerId="ADAL" clId="{806A827D-785B-480D-B577-AB4803305035}" dt="2024-06-03T08:09:18.692" v="742" actId="26606"/>
        <pc:sldMkLst>
          <pc:docMk/>
          <pc:sldMk cId="3865865021" sldId="522"/>
        </pc:sldMkLst>
        <pc:spChg chg="mod">
          <ac:chgData name="Angelica Olofsson Fernandez" userId="ce698ed2-e0d9-447d-9759-99f79b696a68" providerId="ADAL" clId="{806A827D-785B-480D-B577-AB4803305035}" dt="2024-06-03T08:09:18.692" v="742" actId="26606"/>
          <ac:spMkLst>
            <pc:docMk/>
            <pc:sldMk cId="3865865021" sldId="522"/>
            <ac:spMk id="2" creationId="{FBF73628-F318-667C-4EAB-7589E967832F}"/>
          </ac:spMkLst>
        </pc:spChg>
        <pc:spChg chg="mod">
          <ac:chgData name="Angelica Olofsson Fernandez" userId="ce698ed2-e0d9-447d-9759-99f79b696a68" providerId="ADAL" clId="{806A827D-785B-480D-B577-AB4803305035}" dt="2024-06-03T08:09:18.692" v="742" actId="26606"/>
          <ac:spMkLst>
            <pc:docMk/>
            <pc:sldMk cId="3865865021" sldId="522"/>
            <ac:spMk id="3" creationId="{8758EB5A-9A07-960C-FE6B-052B73909F26}"/>
          </ac:spMkLst>
        </pc:spChg>
        <pc:spChg chg="add del">
          <ac:chgData name="Angelica Olofsson Fernandez" userId="ce698ed2-e0d9-447d-9759-99f79b696a68" providerId="ADAL" clId="{806A827D-785B-480D-B577-AB4803305035}" dt="2024-06-03T08:09:18.692" v="742" actId="26606"/>
          <ac:spMkLst>
            <pc:docMk/>
            <pc:sldMk cId="3865865021" sldId="522"/>
            <ac:spMk id="5" creationId="{1B15ED52-F352-441B-82BF-E0EA34836D08}"/>
          </ac:spMkLst>
        </pc:spChg>
        <pc:spChg chg="add del">
          <ac:chgData name="Angelica Olofsson Fernandez" userId="ce698ed2-e0d9-447d-9759-99f79b696a68" providerId="ADAL" clId="{806A827D-785B-480D-B577-AB4803305035}" dt="2024-06-03T08:09:18.692" v="742" actId="26606"/>
          <ac:spMkLst>
            <pc:docMk/>
            <pc:sldMk cId="3865865021" sldId="522"/>
            <ac:spMk id="6" creationId="{3B2E3793-BFE6-45A2-9B7B-E18844431C99}"/>
          </ac:spMkLst>
        </pc:spChg>
        <pc:spChg chg="add del">
          <ac:chgData name="Angelica Olofsson Fernandez" userId="ce698ed2-e0d9-447d-9759-99f79b696a68" providerId="ADAL" clId="{806A827D-785B-480D-B577-AB4803305035}" dt="2024-06-03T08:09:18.692" v="742" actId="26606"/>
          <ac:spMkLst>
            <pc:docMk/>
            <pc:sldMk cId="3865865021" sldId="522"/>
            <ac:spMk id="7" creationId="{BC4C4868-CB8F-4AF9-9CDB-8108F2C19B67}"/>
          </ac:spMkLst>
        </pc:spChg>
        <pc:spChg chg="add del">
          <ac:chgData name="Angelica Olofsson Fernandez" userId="ce698ed2-e0d9-447d-9759-99f79b696a68" providerId="ADAL" clId="{806A827D-785B-480D-B577-AB4803305035}" dt="2024-06-03T08:07:41.796" v="735" actId="26606"/>
          <ac:spMkLst>
            <pc:docMk/>
            <pc:sldMk cId="3865865021" sldId="522"/>
            <ac:spMk id="8" creationId="{C9A36457-A5F4-4103-A443-02581C09185B}"/>
          </ac:spMkLst>
        </pc:spChg>
        <pc:spChg chg="add del">
          <ac:chgData name="Angelica Olofsson Fernandez" userId="ce698ed2-e0d9-447d-9759-99f79b696a68" providerId="ADAL" clId="{806A827D-785B-480D-B577-AB4803305035}" dt="2024-06-03T08:07:41.796" v="735" actId="26606"/>
          <ac:spMkLst>
            <pc:docMk/>
            <pc:sldMk cId="3865865021" sldId="522"/>
            <ac:spMk id="10" creationId="{DC5FB7E8-B636-40FA-BE8D-48145C0F5C57}"/>
          </ac:spMkLst>
        </pc:spChg>
        <pc:spChg chg="add del">
          <ac:chgData name="Angelica Olofsson Fernandez" userId="ce698ed2-e0d9-447d-9759-99f79b696a68" providerId="ADAL" clId="{806A827D-785B-480D-B577-AB4803305035}" dt="2024-06-03T08:07:41.796" v="735" actId="26606"/>
          <ac:spMkLst>
            <pc:docMk/>
            <pc:sldMk cId="3865865021" sldId="522"/>
            <ac:spMk id="12" creationId="{142DCE2C-2863-46FA-9BE7-24365A24D9BA}"/>
          </ac:spMkLst>
        </pc:spChg>
        <pc:spChg chg="add del">
          <ac:chgData name="Angelica Olofsson Fernandez" userId="ce698ed2-e0d9-447d-9759-99f79b696a68" providerId="ADAL" clId="{806A827D-785B-480D-B577-AB4803305035}" dt="2024-06-03T08:09:18.692" v="742" actId="26606"/>
          <ac:spMkLst>
            <pc:docMk/>
            <pc:sldMk cId="3865865021" sldId="522"/>
            <ac:spMk id="14" creationId="{375E0459-6403-40CD-989D-56A4407CA12E}"/>
          </ac:spMkLst>
        </pc:spChg>
        <pc:spChg chg="add del">
          <ac:chgData name="Angelica Olofsson Fernandez" userId="ce698ed2-e0d9-447d-9759-99f79b696a68" providerId="ADAL" clId="{806A827D-785B-480D-B577-AB4803305035}" dt="2024-06-03T08:09:18.692" v="742" actId="26606"/>
          <ac:spMkLst>
            <pc:docMk/>
            <pc:sldMk cId="3865865021" sldId="522"/>
            <ac:spMk id="16" creationId="{53E5B1A8-3AC9-4BD1-9BBC-78CA94F2D1BA}"/>
          </ac:spMkLst>
        </pc:spChg>
      </pc:sldChg>
      <pc:sldChg chg="addSp delSp modSp mod setBg">
        <pc:chgData name="Angelica Olofsson Fernandez" userId="ce698ed2-e0d9-447d-9759-99f79b696a68" providerId="ADAL" clId="{806A827D-785B-480D-B577-AB4803305035}" dt="2024-06-03T06:03:58.435" v="16" actId="26606"/>
        <pc:sldMkLst>
          <pc:docMk/>
          <pc:sldMk cId="947088791" sldId="546"/>
        </pc:sldMkLst>
        <pc:spChg chg="mod ord">
          <ac:chgData name="Angelica Olofsson Fernandez" userId="ce698ed2-e0d9-447d-9759-99f79b696a68" providerId="ADAL" clId="{806A827D-785B-480D-B577-AB4803305035}" dt="2024-06-03T06:03:58.435" v="16" actId="26606"/>
          <ac:spMkLst>
            <pc:docMk/>
            <pc:sldMk cId="947088791" sldId="546"/>
            <ac:spMk id="2" creationId="{EA6DCDD3-B648-548C-9942-553FFCBF362F}"/>
          </ac:spMkLst>
        </pc:spChg>
        <pc:spChg chg="add del">
          <ac:chgData name="Angelica Olofsson Fernandez" userId="ce698ed2-e0d9-447d-9759-99f79b696a68" providerId="ADAL" clId="{806A827D-785B-480D-B577-AB4803305035}" dt="2024-06-03T06:03:47.972" v="9" actId="26606"/>
          <ac:spMkLst>
            <pc:docMk/>
            <pc:sldMk cId="947088791" sldId="546"/>
            <ac:spMk id="10" creationId="{374262AF-131E-B6A6-DA53-0BE7988CF2F6}"/>
          </ac:spMkLst>
        </pc:spChg>
        <pc:spChg chg="add del">
          <ac:chgData name="Angelica Olofsson Fernandez" userId="ce698ed2-e0d9-447d-9759-99f79b696a68" providerId="ADAL" clId="{806A827D-785B-480D-B577-AB4803305035}" dt="2024-06-03T06:03:47.972" v="9" actId="26606"/>
          <ac:spMkLst>
            <pc:docMk/>
            <pc:sldMk cId="947088791" sldId="546"/>
            <ac:spMk id="15" creationId="{51D96995-5226-4718-9475-B918D16CF1EF}"/>
          </ac:spMkLst>
        </pc:spChg>
        <pc:spChg chg="add del">
          <ac:chgData name="Angelica Olofsson Fernandez" userId="ce698ed2-e0d9-447d-9759-99f79b696a68" providerId="ADAL" clId="{806A827D-785B-480D-B577-AB4803305035}" dt="2024-06-03T06:03:47.972" v="9" actId="26606"/>
          <ac:spMkLst>
            <pc:docMk/>
            <pc:sldMk cId="947088791" sldId="546"/>
            <ac:spMk id="16" creationId="{CE56A029-D803-47A2-B79C-4527891BE671}"/>
          </ac:spMkLst>
        </pc:spChg>
        <pc:spChg chg="add del">
          <ac:chgData name="Angelica Olofsson Fernandez" userId="ce698ed2-e0d9-447d-9759-99f79b696a68" providerId="ADAL" clId="{806A827D-785B-480D-B577-AB4803305035}" dt="2024-06-03T06:03:47.972" v="9" actId="26606"/>
          <ac:spMkLst>
            <pc:docMk/>
            <pc:sldMk cId="947088791" sldId="546"/>
            <ac:spMk id="17" creationId="{3D7B82C1-B831-4DDE-BDF4-2C767EB4930E}"/>
          </ac:spMkLst>
        </pc:spChg>
        <pc:spChg chg="add del">
          <ac:chgData name="Angelica Olofsson Fernandez" userId="ce698ed2-e0d9-447d-9759-99f79b696a68" providerId="ADAL" clId="{806A827D-785B-480D-B577-AB4803305035}" dt="2024-06-03T06:03:47.972" v="9" actId="26606"/>
          <ac:spMkLst>
            <pc:docMk/>
            <pc:sldMk cId="947088791" sldId="546"/>
            <ac:spMk id="19" creationId="{22EB6291-5B14-4134-B234-BE224349EF28}"/>
          </ac:spMkLst>
        </pc:spChg>
        <pc:spChg chg="add del">
          <ac:chgData name="Angelica Olofsson Fernandez" userId="ce698ed2-e0d9-447d-9759-99f79b696a68" providerId="ADAL" clId="{806A827D-785B-480D-B577-AB4803305035}" dt="2024-06-03T06:03:47.972" v="9" actId="26606"/>
          <ac:spMkLst>
            <pc:docMk/>
            <pc:sldMk cId="947088791" sldId="546"/>
            <ac:spMk id="21" creationId="{97A57860-4E75-47A2-A2FB-36FAA8979E17}"/>
          </ac:spMkLst>
        </pc:spChg>
        <pc:spChg chg="add del">
          <ac:chgData name="Angelica Olofsson Fernandez" userId="ce698ed2-e0d9-447d-9759-99f79b696a68" providerId="ADAL" clId="{806A827D-785B-480D-B577-AB4803305035}" dt="2024-06-03T06:03:47.972" v="9" actId="26606"/>
          <ac:spMkLst>
            <pc:docMk/>
            <pc:sldMk cId="947088791" sldId="546"/>
            <ac:spMk id="23" creationId="{FADADC7F-B4F8-4013-B67D-463D600E83A0}"/>
          </ac:spMkLst>
        </pc:spChg>
        <pc:spChg chg="add del">
          <ac:chgData name="Angelica Olofsson Fernandez" userId="ce698ed2-e0d9-447d-9759-99f79b696a68" providerId="ADAL" clId="{806A827D-785B-480D-B577-AB4803305035}" dt="2024-06-03T06:03:47.972" v="9" actId="26606"/>
          <ac:spMkLst>
            <pc:docMk/>
            <pc:sldMk cId="947088791" sldId="546"/>
            <ac:spMk id="25" creationId="{3A8657D3-FF5C-4E4D-BF2D-FA413B67CF65}"/>
          </ac:spMkLst>
        </pc:spChg>
        <pc:spChg chg="add del">
          <ac:chgData name="Angelica Olofsson Fernandez" userId="ce698ed2-e0d9-447d-9759-99f79b696a68" providerId="ADAL" clId="{806A827D-785B-480D-B577-AB4803305035}" dt="2024-06-03T06:03:49.753" v="11" actId="26606"/>
          <ac:spMkLst>
            <pc:docMk/>
            <pc:sldMk cId="947088791" sldId="546"/>
            <ac:spMk id="27" creationId="{DD42F932-CB38-24B9-EED9-13E56B821579}"/>
          </ac:spMkLst>
        </pc:spChg>
        <pc:spChg chg="add del">
          <ac:chgData name="Angelica Olofsson Fernandez" userId="ce698ed2-e0d9-447d-9759-99f79b696a68" providerId="ADAL" clId="{806A827D-785B-480D-B577-AB4803305035}" dt="2024-06-03T06:03:54.007" v="13" actId="26606"/>
          <ac:spMkLst>
            <pc:docMk/>
            <pc:sldMk cId="947088791" sldId="546"/>
            <ac:spMk id="30" creationId="{F32EECC4-D8CC-44EE-AF29-7656D1E0AF37}"/>
          </ac:spMkLst>
        </pc:spChg>
        <pc:spChg chg="add del">
          <ac:chgData name="Angelica Olofsson Fernandez" userId="ce698ed2-e0d9-447d-9759-99f79b696a68" providerId="ADAL" clId="{806A827D-785B-480D-B577-AB4803305035}" dt="2024-06-03T06:03:54.007" v="13" actId="26606"/>
          <ac:spMkLst>
            <pc:docMk/>
            <pc:sldMk cId="947088791" sldId="546"/>
            <ac:spMk id="31" creationId="{5A52CDDA-CD4F-435A-B89F-1754AE6F84B4}"/>
          </ac:spMkLst>
        </pc:spChg>
        <pc:spChg chg="add del">
          <ac:chgData name="Angelica Olofsson Fernandez" userId="ce698ed2-e0d9-447d-9759-99f79b696a68" providerId="ADAL" clId="{806A827D-785B-480D-B577-AB4803305035}" dt="2024-06-03T06:03:54.007" v="13" actId="26606"/>
          <ac:spMkLst>
            <pc:docMk/>
            <pc:sldMk cId="947088791" sldId="546"/>
            <ac:spMk id="32" creationId="{3F92155C-6F36-45A9-B413-04F7CBA31365}"/>
          </ac:spMkLst>
        </pc:spChg>
        <pc:spChg chg="add del">
          <ac:chgData name="Angelica Olofsson Fernandez" userId="ce698ed2-e0d9-447d-9759-99f79b696a68" providerId="ADAL" clId="{806A827D-785B-480D-B577-AB4803305035}" dt="2024-06-03T06:03:54.007" v="13" actId="26606"/>
          <ac:spMkLst>
            <pc:docMk/>
            <pc:sldMk cId="947088791" sldId="546"/>
            <ac:spMk id="33" creationId="{0841105D-550E-638D-C8A3-3C5F6EFBDB17}"/>
          </ac:spMkLst>
        </pc:spChg>
        <pc:spChg chg="add del">
          <ac:chgData name="Angelica Olofsson Fernandez" userId="ce698ed2-e0d9-447d-9759-99f79b696a68" providerId="ADAL" clId="{806A827D-785B-480D-B577-AB4803305035}" dt="2024-06-03T06:03:58.431" v="15" actId="26606"/>
          <ac:spMkLst>
            <pc:docMk/>
            <pc:sldMk cId="947088791" sldId="546"/>
            <ac:spMk id="35" creationId="{0A555D20-7E4D-42F3-92F0-361897B92BD4}"/>
          </ac:spMkLst>
        </pc:spChg>
        <pc:spChg chg="add del">
          <ac:chgData name="Angelica Olofsson Fernandez" userId="ce698ed2-e0d9-447d-9759-99f79b696a68" providerId="ADAL" clId="{806A827D-785B-480D-B577-AB4803305035}" dt="2024-06-03T06:03:58.431" v="15" actId="26606"/>
          <ac:spMkLst>
            <pc:docMk/>
            <pc:sldMk cId="947088791" sldId="546"/>
            <ac:spMk id="36" creationId="{7EDBE90E-4E98-4485-B364-3EE5E0AA8391}"/>
          </ac:spMkLst>
        </pc:spChg>
        <pc:spChg chg="add del">
          <ac:chgData name="Angelica Olofsson Fernandez" userId="ce698ed2-e0d9-447d-9759-99f79b696a68" providerId="ADAL" clId="{806A827D-785B-480D-B577-AB4803305035}" dt="2024-06-03T06:03:58.431" v="15" actId="26606"/>
          <ac:spMkLst>
            <pc:docMk/>
            <pc:sldMk cId="947088791" sldId="546"/>
            <ac:spMk id="37" creationId="{86FEA2A0-6487-486E-B336-D39C827C057B}"/>
          </ac:spMkLst>
        </pc:spChg>
        <pc:grpChg chg="add del">
          <ac:chgData name="Angelica Olofsson Fernandez" userId="ce698ed2-e0d9-447d-9759-99f79b696a68" providerId="ADAL" clId="{806A827D-785B-480D-B577-AB4803305035}" dt="2024-06-03T06:03:43.081" v="7" actId="26606"/>
          <ac:grpSpMkLst>
            <pc:docMk/>
            <pc:sldMk cId="947088791" sldId="546"/>
            <ac:grpSpMk id="11" creationId="{AA47CC56-1188-533D-88C5-F705AFAAAE96}"/>
          </ac:grpSpMkLst>
        </pc:grpChg>
        <pc:grpChg chg="add del">
          <ac:chgData name="Angelica Olofsson Fernandez" userId="ce698ed2-e0d9-447d-9759-99f79b696a68" providerId="ADAL" clId="{806A827D-785B-480D-B577-AB4803305035}" dt="2024-06-03T06:03:49.753" v="11" actId="26606"/>
          <ac:grpSpMkLst>
            <pc:docMk/>
            <pc:sldMk cId="947088791" sldId="546"/>
            <ac:grpSpMk id="13" creationId="{1BE23172-A5AD-AAA1-9BC1-049E46E22CFA}"/>
          </ac:grpSpMkLst>
        </pc:grpChg>
        <pc:grpChg chg="add">
          <ac:chgData name="Angelica Olofsson Fernandez" userId="ce698ed2-e0d9-447d-9759-99f79b696a68" providerId="ADAL" clId="{806A827D-785B-480D-B577-AB4803305035}" dt="2024-06-03T06:03:58.435" v="16" actId="26606"/>
          <ac:grpSpMkLst>
            <pc:docMk/>
            <pc:sldMk cId="947088791" sldId="546"/>
            <ac:grpSpMk id="39" creationId="{AA47CC56-1188-533D-88C5-F705AFAAAE96}"/>
          </ac:grpSpMkLst>
        </pc:grpChg>
        <pc:picChg chg="mod ord">
          <ac:chgData name="Angelica Olofsson Fernandez" userId="ce698ed2-e0d9-447d-9759-99f79b696a68" providerId="ADAL" clId="{806A827D-785B-480D-B577-AB4803305035}" dt="2024-06-03T06:03:58.435" v="16" actId="26606"/>
          <ac:picMkLst>
            <pc:docMk/>
            <pc:sldMk cId="947088791" sldId="546"/>
            <ac:picMk id="4" creationId="{ED179572-0F36-B46B-2885-2F35637B2F84}"/>
          </ac:picMkLst>
        </pc:picChg>
        <pc:picChg chg="mod ord">
          <ac:chgData name="Angelica Olofsson Fernandez" userId="ce698ed2-e0d9-447d-9759-99f79b696a68" providerId="ADAL" clId="{806A827D-785B-480D-B577-AB4803305035}" dt="2024-06-03T06:03:58.435" v="16" actId="26606"/>
          <ac:picMkLst>
            <pc:docMk/>
            <pc:sldMk cId="947088791" sldId="546"/>
            <ac:picMk id="5" creationId="{CB15C9D4-43A1-B8AB-5DF6-FF1F7CD5E546}"/>
          </ac:picMkLst>
        </pc:picChg>
        <pc:picChg chg="add mod">
          <ac:chgData name="Angelica Olofsson Fernandez" userId="ce698ed2-e0d9-447d-9759-99f79b696a68" providerId="ADAL" clId="{806A827D-785B-480D-B577-AB4803305035}" dt="2024-06-03T06:03:58.435" v="16" actId="26606"/>
          <ac:picMkLst>
            <pc:docMk/>
            <pc:sldMk cId="947088791" sldId="546"/>
            <ac:picMk id="6" creationId="{EA3E0BE8-A063-B355-BDD0-74E5EEB775E0}"/>
          </ac:picMkLst>
        </pc:picChg>
        <pc:picChg chg="del">
          <ac:chgData name="Angelica Olofsson Fernandez" userId="ce698ed2-e0d9-447d-9759-99f79b696a68" providerId="ADAL" clId="{806A827D-785B-480D-B577-AB4803305035}" dt="2024-06-03T06:01:50.429" v="0" actId="478"/>
          <ac:picMkLst>
            <pc:docMk/>
            <pc:sldMk cId="947088791" sldId="546"/>
            <ac:picMk id="1026" creationId="{0DBB0C92-833E-46DD-CFF5-4C6159C3424D}"/>
          </ac:picMkLst>
        </pc:picChg>
      </pc:sldChg>
      <pc:sldChg chg="addSp modSp mod setBg">
        <pc:chgData name="Angelica Olofsson Fernandez" userId="ce698ed2-e0d9-447d-9759-99f79b696a68" providerId="ADAL" clId="{806A827D-785B-480D-B577-AB4803305035}" dt="2024-06-03T08:06:31.664" v="727" actId="26606"/>
        <pc:sldMkLst>
          <pc:docMk/>
          <pc:sldMk cId="3546098121" sldId="551"/>
        </pc:sldMkLst>
        <pc:spChg chg="mod">
          <ac:chgData name="Angelica Olofsson Fernandez" userId="ce698ed2-e0d9-447d-9759-99f79b696a68" providerId="ADAL" clId="{806A827D-785B-480D-B577-AB4803305035}" dt="2024-06-03T08:06:31.664" v="727" actId="26606"/>
          <ac:spMkLst>
            <pc:docMk/>
            <pc:sldMk cId="3546098121" sldId="551"/>
            <ac:spMk id="2" creationId="{0F7B4CD8-FFD0-0A49-9E78-76EDCEBDB229}"/>
          </ac:spMkLst>
        </pc:spChg>
        <pc:spChg chg="mod">
          <ac:chgData name="Angelica Olofsson Fernandez" userId="ce698ed2-e0d9-447d-9759-99f79b696a68" providerId="ADAL" clId="{806A827D-785B-480D-B577-AB4803305035}" dt="2024-06-03T08:06:31.664" v="727" actId="26606"/>
          <ac:spMkLst>
            <pc:docMk/>
            <pc:sldMk cId="3546098121" sldId="551"/>
            <ac:spMk id="3" creationId="{CB1324E1-6B0C-51B9-58B5-B00F4C065354}"/>
          </ac:spMkLst>
        </pc:spChg>
        <pc:spChg chg="add">
          <ac:chgData name="Angelica Olofsson Fernandez" userId="ce698ed2-e0d9-447d-9759-99f79b696a68" providerId="ADAL" clId="{806A827D-785B-480D-B577-AB4803305035}" dt="2024-06-03T08:06:31.664" v="727" actId="26606"/>
          <ac:spMkLst>
            <pc:docMk/>
            <pc:sldMk cId="3546098121" sldId="551"/>
            <ac:spMk id="8" creationId="{84697CDA-BDB7-4883-B48B-1D4EDB2F0E93}"/>
          </ac:spMkLst>
        </pc:spChg>
        <pc:spChg chg="add">
          <ac:chgData name="Angelica Olofsson Fernandez" userId="ce698ed2-e0d9-447d-9759-99f79b696a68" providerId="ADAL" clId="{806A827D-785B-480D-B577-AB4803305035}" dt="2024-06-03T08:06:31.664" v="727" actId="26606"/>
          <ac:spMkLst>
            <pc:docMk/>
            <pc:sldMk cId="3546098121" sldId="551"/>
            <ac:spMk id="10" creationId="{6295B176-FA0E-4B6A-A190-5E2E82BEA57A}"/>
          </ac:spMkLst>
        </pc:spChg>
        <pc:spChg chg="add">
          <ac:chgData name="Angelica Olofsson Fernandez" userId="ce698ed2-e0d9-447d-9759-99f79b696a68" providerId="ADAL" clId="{806A827D-785B-480D-B577-AB4803305035}" dt="2024-06-03T08:06:31.664" v="727" actId="26606"/>
          <ac:spMkLst>
            <pc:docMk/>
            <pc:sldMk cId="3546098121" sldId="551"/>
            <ac:spMk id="12" creationId="{48F779DE-4744-42D6-9C74-33EC94460CCC}"/>
          </ac:spMkLst>
        </pc:spChg>
      </pc:sldChg>
      <pc:sldChg chg="addSp delSp modSp mod setBg">
        <pc:chgData name="Angelica Olofsson Fernandez" userId="ce698ed2-e0d9-447d-9759-99f79b696a68" providerId="ADAL" clId="{806A827D-785B-480D-B577-AB4803305035}" dt="2024-06-04T09:23:31.295" v="765" actId="20577"/>
        <pc:sldMkLst>
          <pc:docMk/>
          <pc:sldMk cId="1269119800" sldId="563"/>
        </pc:sldMkLst>
        <pc:spChg chg="mod">
          <ac:chgData name="Angelica Olofsson Fernandez" userId="ce698ed2-e0d9-447d-9759-99f79b696a68" providerId="ADAL" clId="{806A827D-785B-480D-B577-AB4803305035}" dt="2024-06-03T06:07:16.889" v="29" actId="26606"/>
          <ac:spMkLst>
            <pc:docMk/>
            <pc:sldMk cId="1269119800" sldId="563"/>
            <ac:spMk id="2" creationId="{75532F13-0787-A1FD-48FF-8A1A888EC3DC}"/>
          </ac:spMkLst>
        </pc:spChg>
        <pc:spChg chg="add del">
          <ac:chgData name="Angelica Olofsson Fernandez" userId="ce698ed2-e0d9-447d-9759-99f79b696a68" providerId="ADAL" clId="{806A827D-785B-480D-B577-AB4803305035}" dt="2024-06-03T06:05:06.695" v="21" actId="26606"/>
          <ac:spMkLst>
            <pc:docMk/>
            <pc:sldMk cId="1269119800" sldId="563"/>
            <ac:spMk id="3" creationId="{96553369-A379-6646-A60C-B343C2A53284}"/>
          </ac:spMkLst>
        </pc:spChg>
        <pc:spChg chg="add del">
          <ac:chgData name="Angelica Olofsson Fernandez" userId="ce698ed2-e0d9-447d-9759-99f79b696a68" providerId="ADAL" clId="{806A827D-785B-480D-B577-AB4803305035}" dt="2024-06-03T06:07:07.895" v="25" actId="26606"/>
          <ac:spMkLst>
            <pc:docMk/>
            <pc:sldMk cId="1269119800" sldId="563"/>
            <ac:spMk id="14" creationId="{02472DE8-E58B-4D56-BA61-C69C601DC760}"/>
          </ac:spMkLst>
        </pc:spChg>
        <pc:spChg chg="add del">
          <ac:chgData name="Angelica Olofsson Fernandez" userId="ce698ed2-e0d9-447d-9759-99f79b696a68" providerId="ADAL" clId="{806A827D-785B-480D-B577-AB4803305035}" dt="2024-06-03T06:07:07.895" v="25" actId="26606"/>
          <ac:spMkLst>
            <pc:docMk/>
            <pc:sldMk cId="1269119800" sldId="563"/>
            <ac:spMk id="16" creationId="{0183ACFC-B25E-402F-BBD8-E42034CDD49A}"/>
          </ac:spMkLst>
        </pc:spChg>
        <pc:spChg chg="add del">
          <ac:chgData name="Angelica Olofsson Fernandez" userId="ce698ed2-e0d9-447d-9759-99f79b696a68" providerId="ADAL" clId="{806A827D-785B-480D-B577-AB4803305035}" dt="2024-06-03T06:07:07.895" v="25" actId="26606"/>
          <ac:spMkLst>
            <pc:docMk/>
            <pc:sldMk cId="1269119800" sldId="563"/>
            <ac:spMk id="18" creationId="{3501A971-CEBD-4E4B-8529-3BB4F4100CD6}"/>
          </ac:spMkLst>
        </pc:spChg>
        <pc:spChg chg="add del">
          <ac:chgData name="Angelica Olofsson Fernandez" userId="ce698ed2-e0d9-447d-9759-99f79b696a68" providerId="ADAL" clId="{806A827D-785B-480D-B577-AB4803305035}" dt="2024-06-03T06:07:11.747" v="27" actId="26606"/>
          <ac:spMkLst>
            <pc:docMk/>
            <pc:sldMk cId="1269119800" sldId="563"/>
            <ac:spMk id="21" creationId="{1D63C574-BFD2-41A1-A567-B0C3CC7FDD4F}"/>
          </ac:spMkLst>
        </pc:spChg>
        <pc:spChg chg="add del">
          <ac:chgData name="Angelica Olofsson Fernandez" userId="ce698ed2-e0d9-447d-9759-99f79b696a68" providerId="ADAL" clId="{806A827D-785B-480D-B577-AB4803305035}" dt="2024-06-03T06:07:11.747" v="27" actId="26606"/>
          <ac:spMkLst>
            <pc:docMk/>
            <pc:sldMk cId="1269119800" sldId="563"/>
            <ac:spMk id="30" creationId="{E2A46BAB-8C31-42B2-90E8-B26DD3E81D37}"/>
          </ac:spMkLst>
        </pc:spChg>
        <pc:spChg chg="add del">
          <ac:chgData name="Angelica Olofsson Fernandez" userId="ce698ed2-e0d9-447d-9759-99f79b696a68" providerId="ADAL" clId="{806A827D-785B-480D-B577-AB4803305035}" dt="2024-06-03T06:07:16.889" v="29" actId="26606"/>
          <ac:spMkLst>
            <pc:docMk/>
            <pc:sldMk cId="1269119800" sldId="563"/>
            <ac:spMk id="33" creationId="{955A2079-FA98-4876-80F0-72364A7D2EA4}"/>
          </ac:spMkLst>
        </pc:spChg>
        <pc:grpChg chg="add del">
          <ac:chgData name="Angelica Olofsson Fernandez" userId="ce698ed2-e0d9-447d-9759-99f79b696a68" providerId="ADAL" clId="{806A827D-785B-480D-B577-AB4803305035}" dt="2024-06-03T06:07:11.747" v="27" actId="26606"/>
          <ac:grpSpMkLst>
            <pc:docMk/>
            <pc:sldMk cId="1269119800" sldId="563"/>
            <ac:grpSpMk id="22" creationId="{43F5E015-E085-4624-B431-B42414448684}"/>
          </ac:grpSpMkLst>
        </pc:grpChg>
        <pc:grpChg chg="add del">
          <ac:chgData name="Angelica Olofsson Fernandez" userId="ce698ed2-e0d9-447d-9759-99f79b696a68" providerId="ADAL" clId="{806A827D-785B-480D-B577-AB4803305035}" dt="2024-06-03T06:07:11.747" v="27" actId="26606"/>
          <ac:grpSpMkLst>
            <pc:docMk/>
            <pc:sldMk cId="1269119800" sldId="563"/>
            <ac:grpSpMk id="31" creationId="{B3F7A3C7-0737-4E57-B30E-8EEFE638B401}"/>
          </ac:grpSpMkLst>
        </pc:grpChg>
        <pc:graphicFrameChg chg="add del">
          <ac:chgData name="Angelica Olofsson Fernandez" userId="ce698ed2-e0d9-447d-9759-99f79b696a68" providerId="ADAL" clId="{806A827D-785B-480D-B577-AB4803305035}" dt="2024-06-03T06:04:58.436" v="18" actId="26606"/>
          <ac:graphicFrameMkLst>
            <pc:docMk/>
            <pc:sldMk cId="1269119800" sldId="563"/>
            <ac:graphicFrameMk id="5" creationId="{A058C161-B5E2-D9E1-D94A-B232B07B7A4B}"/>
          </ac:graphicFrameMkLst>
        </pc:graphicFrameChg>
        <pc:graphicFrameChg chg="add del">
          <ac:chgData name="Angelica Olofsson Fernandez" userId="ce698ed2-e0d9-447d-9759-99f79b696a68" providerId="ADAL" clId="{806A827D-785B-480D-B577-AB4803305035}" dt="2024-06-03T06:05:06.614" v="20" actId="26606"/>
          <ac:graphicFrameMkLst>
            <pc:docMk/>
            <pc:sldMk cId="1269119800" sldId="563"/>
            <ac:graphicFrameMk id="7" creationId="{AD33402B-3A3F-2F93-8BCE-B91D968CD340}"/>
          </ac:graphicFrameMkLst>
        </pc:graphicFrameChg>
        <pc:graphicFrameChg chg="add mod modGraphic">
          <ac:chgData name="Angelica Olofsson Fernandez" userId="ce698ed2-e0d9-447d-9759-99f79b696a68" providerId="ADAL" clId="{806A827D-785B-480D-B577-AB4803305035}" dt="2024-06-04T09:23:31.295" v="765" actId="20577"/>
          <ac:graphicFrameMkLst>
            <pc:docMk/>
            <pc:sldMk cId="1269119800" sldId="563"/>
            <ac:graphicFrameMk id="9" creationId="{477619F5-020E-5B35-E41C-B60448C1694C}"/>
          </ac:graphicFrameMkLst>
        </pc:graphicFrameChg>
      </pc:sldChg>
      <pc:sldChg chg="addSp delSp modSp mod setBg">
        <pc:chgData name="Angelica Olofsson Fernandez" userId="ce698ed2-e0d9-447d-9759-99f79b696a68" providerId="ADAL" clId="{806A827D-785B-480D-B577-AB4803305035}" dt="2024-06-03T06:08:17.117" v="38" actId="26606"/>
        <pc:sldMkLst>
          <pc:docMk/>
          <pc:sldMk cId="3227669839" sldId="564"/>
        </pc:sldMkLst>
        <pc:spChg chg="mod">
          <ac:chgData name="Angelica Olofsson Fernandez" userId="ce698ed2-e0d9-447d-9759-99f79b696a68" providerId="ADAL" clId="{806A827D-785B-480D-B577-AB4803305035}" dt="2024-06-03T06:08:17.100" v="37" actId="26606"/>
          <ac:spMkLst>
            <pc:docMk/>
            <pc:sldMk cId="3227669839" sldId="564"/>
            <ac:spMk id="2" creationId="{F01DB7C6-55FE-073F-4C94-2BD475E863E8}"/>
          </ac:spMkLst>
        </pc:spChg>
        <pc:spChg chg="add del">
          <ac:chgData name="Angelica Olofsson Fernandez" userId="ce698ed2-e0d9-447d-9759-99f79b696a68" providerId="ADAL" clId="{806A827D-785B-480D-B577-AB4803305035}" dt="2024-06-03T06:08:17.117" v="38" actId="26606"/>
          <ac:spMkLst>
            <pc:docMk/>
            <pc:sldMk cId="3227669839" sldId="564"/>
            <ac:spMk id="3" creationId="{AC49BBC6-F8DD-FF17-CFB8-C6EEC34C5441}"/>
          </ac:spMkLst>
        </pc:spChg>
        <pc:spChg chg="add del">
          <ac:chgData name="Angelica Olofsson Fernandez" userId="ce698ed2-e0d9-447d-9759-99f79b696a68" providerId="ADAL" clId="{806A827D-785B-480D-B577-AB4803305035}" dt="2024-06-03T06:08:17.100" v="37" actId="26606"/>
          <ac:spMkLst>
            <pc:docMk/>
            <pc:sldMk cId="3227669839" sldId="564"/>
            <ac:spMk id="11" creationId="{AC49BBC6-F8DD-FF17-CFB8-C6EEC34C5441}"/>
          </ac:spMkLst>
        </pc:spChg>
        <pc:grpChg chg="add del">
          <ac:chgData name="Angelica Olofsson Fernandez" userId="ce698ed2-e0d9-447d-9759-99f79b696a68" providerId="ADAL" clId="{806A827D-785B-480D-B577-AB4803305035}" dt="2024-06-03T06:08:17.100" v="37" actId="26606"/>
          <ac:grpSpMkLst>
            <pc:docMk/>
            <pc:sldMk cId="3227669839" sldId="564"/>
            <ac:grpSpMk id="8" creationId="{26D12BCC-61D9-328E-F085-BB357865E89C}"/>
          </ac:grpSpMkLst>
        </pc:grpChg>
        <pc:graphicFrameChg chg="add del">
          <ac:chgData name="Angelica Olofsson Fernandez" userId="ce698ed2-e0d9-447d-9759-99f79b696a68" providerId="ADAL" clId="{806A827D-785B-480D-B577-AB4803305035}" dt="2024-06-03T06:08:10.676" v="33" actId="26606"/>
          <ac:graphicFrameMkLst>
            <pc:docMk/>
            <pc:sldMk cId="3227669839" sldId="564"/>
            <ac:graphicFrameMk id="5" creationId="{75552808-EC28-2123-C799-1EC6FECBDB6D}"/>
          </ac:graphicFrameMkLst>
        </pc:graphicFrameChg>
        <pc:graphicFrameChg chg="add del">
          <ac:chgData name="Angelica Olofsson Fernandez" userId="ce698ed2-e0d9-447d-9759-99f79b696a68" providerId="ADAL" clId="{806A827D-785B-480D-B577-AB4803305035}" dt="2024-06-03T06:08:15.536" v="35" actId="26606"/>
          <ac:graphicFrameMkLst>
            <pc:docMk/>
            <pc:sldMk cId="3227669839" sldId="564"/>
            <ac:graphicFrameMk id="7" creationId="{8AF60F36-7C61-37CE-2D41-B10755D4E4A9}"/>
          </ac:graphicFrameMkLst>
        </pc:graphicFrameChg>
        <pc:graphicFrameChg chg="add">
          <ac:chgData name="Angelica Olofsson Fernandez" userId="ce698ed2-e0d9-447d-9759-99f79b696a68" providerId="ADAL" clId="{806A827D-785B-480D-B577-AB4803305035}" dt="2024-06-03T06:08:17.117" v="38" actId="26606"/>
          <ac:graphicFrameMkLst>
            <pc:docMk/>
            <pc:sldMk cId="3227669839" sldId="564"/>
            <ac:graphicFrameMk id="13" creationId="{8AF60F36-7C61-37CE-2D41-B10755D4E4A9}"/>
          </ac:graphicFrameMkLst>
        </pc:graphicFrameChg>
      </pc:sldChg>
      <pc:sldChg chg="addSp delSp modSp mod setBg">
        <pc:chgData name="Angelica Olofsson Fernandez" userId="ce698ed2-e0d9-447d-9759-99f79b696a68" providerId="ADAL" clId="{806A827D-785B-480D-B577-AB4803305035}" dt="2024-06-04T09:24:31.541" v="774" actId="14100"/>
        <pc:sldMkLst>
          <pc:docMk/>
          <pc:sldMk cId="745051221" sldId="566"/>
        </pc:sldMkLst>
        <pc:spChg chg="mod">
          <ac:chgData name="Angelica Olofsson Fernandez" userId="ce698ed2-e0d9-447d-9759-99f79b696a68" providerId="ADAL" clId="{806A827D-785B-480D-B577-AB4803305035}" dt="2024-06-03T06:08:46.142" v="47" actId="26606"/>
          <ac:spMkLst>
            <pc:docMk/>
            <pc:sldMk cId="745051221" sldId="566"/>
            <ac:spMk id="2" creationId="{2D21D5F7-3570-DD84-D0A2-CFA4948398D0}"/>
          </ac:spMkLst>
        </pc:spChg>
        <pc:spChg chg="del mod">
          <ac:chgData name="Angelica Olofsson Fernandez" userId="ce698ed2-e0d9-447d-9759-99f79b696a68" providerId="ADAL" clId="{806A827D-785B-480D-B577-AB4803305035}" dt="2024-06-03T07:55:58.809" v="658" actId="26606"/>
          <ac:spMkLst>
            <pc:docMk/>
            <pc:sldMk cId="745051221" sldId="566"/>
            <ac:spMk id="3" creationId="{41076C0D-AF01-AEA9-7113-F0668C74E68C}"/>
          </ac:spMkLst>
        </pc:spChg>
        <pc:spChg chg="add mod">
          <ac:chgData name="Angelica Olofsson Fernandez" userId="ce698ed2-e0d9-447d-9759-99f79b696a68" providerId="ADAL" clId="{806A827D-785B-480D-B577-AB4803305035}" dt="2024-06-04T09:24:31.541" v="774" actId="14100"/>
          <ac:spMkLst>
            <pc:docMk/>
            <pc:sldMk cId="745051221" sldId="566"/>
            <ac:spMk id="4" creationId="{AA3DF7F9-CA56-B8C8-E730-C042F3235ABD}"/>
          </ac:spMkLst>
        </pc:spChg>
        <pc:spChg chg="add del">
          <ac:chgData name="Angelica Olofsson Fernandez" userId="ce698ed2-e0d9-447d-9759-99f79b696a68" providerId="ADAL" clId="{806A827D-785B-480D-B577-AB4803305035}" dt="2024-06-03T06:08:38.336" v="41" actId="26606"/>
          <ac:spMkLst>
            <pc:docMk/>
            <pc:sldMk cId="745051221" sldId="566"/>
            <ac:spMk id="8" creationId="{6CF042CA-1AB3-5530-1155-8018D6D6A106}"/>
          </ac:spMkLst>
        </pc:spChg>
        <pc:spChg chg="add del">
          <ac:chgData name="Angelica Olofsson Fernandez" userId="ce698ed2-e0d9-447d-9759-99f79b696a68" providerId="ADAL" clId="{806A827D-785B-480D-B577-AB4803305035}" dt="2024-06-03T06:08:38.336" v="41" actId="26606"/>
          <ac:spMkLst>
            <pc:docMk/>
            <pc:sldMk cId="745051221" sldId="566"/>
            <ac:spMk id="10" creationId="{7BD5A982-4141-9143-22DC-C0713B397EB8}"/>
          </ac:spMkLst>
        </pc:spChg>
        <pc:spChg chg="add del">
          <ac:chgData name="Angelica Olofsson Fernandez" userId="ce698ed2-e0d9-447d-9759-99f79b696a68" providerId="ADAL" clId="{806A827D-785B-480D-B577-AB4803305035}" dt="2024-06-03T06:08:41.159" v="45" actId="26606"/>
          <ac:spMkLst>
            <pc:docMk/>
            <pc:sldMk cId="745051221" sldId="566"/>
            <ac:spMk id="17" creationId="{18873D23-2DCF-4B31-A009-95721C06E8E1}"/>
          </ac:spMkLst>
        </pc:spChg>
        <pc:spChg chg="add del">
          <ac:chgData name="Angelica Olofsson Fernandez" userId="ce698ed2-e0d9-447d-9759-99f79b696a68" providerId="ADAL" clId="{806A827D-785B-480D-B577-AB4803305035}" dt="2024-06-03T06:08:41.159" v="45" actId="26606"/>
          <ac:spMkLst>
            <pc:docMk/>
            <pc:sldMk cId="745051221" sldId="566"/>
            <ac:spMk id="18" creationId="{C13EF075-D4EF-4929-ADBC-91B27DA19955}"/>
          </ac:spMkLst>
        </pc:spChg>
        <pc:spChg chg="add del">
          <ac:chgData name="Angelica Olofsson Fernandez" userId="ce698ed2-e0d9-447d-9759-99f79b696a68" providerId="ADAL" clId="{806A827D-785B-480D-B577-AB4803305035}" dt="2024-06-03T06:08:46.142" v="47" actId="26606"/>
          <ac:spMkLst>
            <pc:docMk/>
            <pc:sldMk cId="745051221" sldId="566"/>
            <ac:spMk id="22" creationId="{09588DA8-065E-4F6F-8EFD-43104AB2E0CF}"/>
          </ac:spMkLst>
        </pc:spChg>
        <pc:spChg chg="add del">
          <ac:chgData name="Angelica Olofsson Fernandez" userId="ce698ed2-e0d9-447d-9759-99f79b696a68" providerId="ADAL" clId="{806A827D-785B-480D-B577-AB4803305035}" dt="2024-06-03T06:08:46.142" v="47" actId="26606"/>
          <ac:spMkLst>
            <pc:docMk/>
            <pc:sldMk cId="745051221" sldId="566"/>
            <ac:spMk id="23" creationId="{C4285719-470E-454C-AF62-8323075F1F5B}"/>
          </ac:spMkLst>
        </pc:spChg>
        <pc:spChg chg="add del">
          <ac:chgData name="Angelica Olofsson Fernandez" userId="ce698ed2-e0d9-447d-9759-99f79b696a68" providerId="ADAL" clId="{806A827D-785B-480D-B577-AB4803305035}" dt="2024-06-03T06:08:46.142" v="47" actId="26606"/>
          <ac:spMkLst>
            <pc:docMk/>
            <pc:sldMk cId="745051221" sldId="566"/>
            <ac:spMk id="24" creationId="{CD9FE4EF-C4D8-49A0-B2FF-81D8DB7D8A24}"/>
          </ac:spMkLst>
        </pc:spChg>
        <pc:spChg chg="add del">
          <ac:chgData name="Angelica Olofsson Fernandez" userId="ce698ed2-e0d9-447d-9759-99f79b696a68" providerId="ADAL" clId="{806A827D-785B-480D-B577-AB4803305035}" dt="2024-06-03T06:08:46.142" v="47" actId="26606"/>
          <ac:spMkLst>
            <pc:docMk/>
            <pc:sldMk cId="745051221" sldId="566"/>
            <ac:spMk id="25" creationId="{4300840D-0A0B-4512-BACA-B439D5B9C57C}"/>
          </ac:spMkLst>
        </pc:spChg>
        <pc:spChg chg="add del">
          <ac:chgData name="Angelica Olofsson Fernandez" userId="ce698ed2-e0d9-447d-9759-99f79b696a68" providerId="ADAL" clId="{806A827D-785B-480D-B577-AB4803305035}" dt="2024-06-03T06:08:46.142" v="47" actId="26606"/>
          <ac:spMkLst>
            <pc:docMk/>
            <pc:sldMk cId="745051221" sldId="566"/>
            <ac:spMk id="26" creationId="{D2B78728-A580-49A7-84F9-6EF6F583ADE0}"/>
          </ac:spMkLst>
        </pc:spChg>
        <pc:spChg chg="add del">
          <ac:chgData name="Angelica Olofsson Fernandez" userId="ce698ed2-e0d9-447d-9759-99f79b696a68" providerId="ADAL" clId="{806A827D-785B-480D-B577-AB4803305035}" dt="2024-06-03T06:08:46.142" v="47" actId="26606"/>
          <ac:spMkLst>
            <pc:docMk/>
            <pc:sldMk cId="745051221" sldId="566"/>
            <ac:spMk id="27" creationId="{38FAA1A1-D861-433F-88FA-1E9D6FD31D11}"/>
          </ac:spMkLst>
        </pc:spChg>
        <pc:spChg chg="add del">
          <ac:chgData name="Angelica Olofsson Fernandez" userId="ce698ed2-e0d9-447d-9759-99f79b696a68" providerId="ADAL" clId="{806A827D-785B-480D-B577-AB4803305035}" dt="2024-06-03T06:08:46.142" v="47" actId="26606"/>
          <ac:spMkLst>
            <pc:docMk/>
            <pc:sldMk cId="745051221" sldId="566"/>
            <ac:spMk id="28" creationId="{8D71EDA1-87BF-4D5D-AB79-F346FD19278A}"/>
          </ac:spMkLst>
        </pc:spChg>
        <pc:grpChg chg="add del">
          <ac:chgData name="Angelica Olofsson Fernandez" userId="ce698ed2-e0d9-447d-9759-99f79b696a68" providerId="ADAL" clId="{806A827D-785B-480D-B577-AB4803305035}" dt="2024-06-03T06:08:39.464" v="43" actId="26606"/>
          <ac:grpSpMkLst>
            <pc:docMk/>
            <pc:sldMk cId="745051221" sldId="566"/>
            <ac:grpSpMk id="12" creationId="{26D12BCC-61D9-328E-F085-BB357865E89C}"/>
          </ac:grpSpMkLst>
        </pc:grpChg>
        <pc:grpChg chg="add del">
          <ac:chgData name="Angelica Olofsson Fernandez" userId="ce698ed2-e0d9-447d-9759-99f79b696a68" providerId="ADAL" clId="{806A827D-785B-480D-B577-AB4803305035}" dt="2024-06-03T06:08:41.159" v="45" actId="26606"/>
          <ac:grpSpMkLst>
            <pc:docMk/>
            <pc:sldMk cId="745051221" sldId="566"/>
            <ac:grpSpMk id="19" creationId="{DAA26DFA-AAB2-4973-9C17-16D587C7B198}"/>
          </ac:grpSpMkLst>
        </pc:grpChg>
        <pc:graphicFrameChg chg="add mod">
          <ac:chgData name="Angelica Olofsson Fernandez" userId="ce698ed2-e0d9-447d-9759-99f79b696a68" providerId="ADAL" clId="{806A827D-785B-480D-B577-AB4803305035}" dt="2024-06-03T07:57:14.951" v="667"/>
          <ac:graphicFrameMkLst>
            <pc:docMk/>
            <pc:sldMk cId="745051221" sldId="566"/>
            <ac:graphicFrameMk id="5" creationId="{8F2FF79B-E1F1-74E5-EE9A-DA99D123F8EC}"/>
          </ac:graphicFrameMkLst>
        </pc:graphicFrameChg>
      </pc:sldChg>
      <pc:sldChg chg="addSp modSp mod setBg">
        <pc:chgData name="Angelica Olofsson Fernandez" userId="ce698ed2-e0d9-447d-9759-99f79b696a68" providerId="ADAL" clId="{806A827D-785B-480D-B577-AB4803305035}" dt="2024-06-03T08:05:46.499" v="722" actId="5793"/>
        <pc:sldMkLst>
          <pc:docMk/>
          <pc:sldMk cId="223587245" sldId="567"/>
        </pc:sldMkLst>
        <pc:spChg chg="mod">
          <ac:chgData name="Angelica Olofsson Fernandez" userId="ce698ed2-e0d9-447d-9759-99f79b696a68" providerId="ADAL" clId="{806A827D-785B-480D-B577-AB4803305035}" dt="2024-06-03T08:05:43.092" v="721" actId="26606"/>
          <ac:spMkLst>
            <pc:docMk/>
            <pc:sldMk cId="223587245" sldId="567"/>
            <ac:spMk id="2" creationId="{5738417E-8F5B-5520-03A4-E6FCB4D16AA6}"/>
          </ac:spMkLst>
        </pc:spChg>
        <pc:spChg chg="mod">
          <ac:chgData name="Angelica Olofsson Fernandez" userId="ce698ed2-e0d9-447d-9759-99f79b696a68" providerId="ADAL" clId="{806A827D-785B-480D-B577-AB4803305035}" dt="2024-06-03T08:05:46.499" v="722" actId="5793"/>
          <ac:spMkLst>
            <pc:docMk/>
            <pc:sldMk cId="223587245" sldId="567"/>
            <ac:spMk id="3" creationId="{B9D6A00F-8453-A28F-44F4-E8437559BB36}"/>
          </ac:spMkLst>
        </pc:spChg>
        <pc:spChg chg="add">
          <ac:chgData name="Angelica Olofsson Fernandez" userId="ce698ed2-e0d9-447d-9759-99f79b696a68" providerId="ADAL" clId="{806A827D-785B-480D-B577-AB4803305035}" dt="2024-06-03T08:05:43.092" v="721" actId="26606"/>
          <ac:spMkLst>
            <pc:docMk/>
            <pc:sldMk cId="223587245" sldId="567"/>
            <ac:spMk id="8" creationId="{2515456E-B1B1-48C1-8164-7E567F5D40D4}"/>
          </ac:spMkLst>
        </pc:spChg>
        <pc:spChg chg="add">
          <ac:chgData name="Angelica Olofsson Fernandez" userId="ce698ed2-e0d9-447d-9759-99f79b696a68" providerId="ADAL" clId="{806A827D-785B-480D-B577-AB4803305035}" dt="2024-06-03T08:05:43.092" v="721" actId="26606"/>
          <ac:spMkLst>
            <pc:docMk/>
            <pc:sldMk cId="223587245" sldId="567"/>
            <ac:spMk id="10" creationId="{D237ACD7-8629-4014-83AF-339EDD87E996}"/>
          </ac:spMkLst>
        </pc:spChg>
        <pc:spChg chg="add">
          <ac:chgData name="Angelica Olofsson Fernandez" userId="ce698ed2-e0d9-447d-9759-99f79b696a68" providerId="ADAL" clId="{806A827D-785B-480D-B577-AB4803305035}" dt="2024-06-03T08:05:43.092" v="721" actId="26606"/>
          <ac:spMkLst>
            <pc:docMk/>
            <pc:sldMk cId="223587245" sldId="567"/>
            <ac:spMk id="12" creationId="{0AC3A952-2574-44E9-9C98-DBC27EE14160}"/>
          </ac:spMkLst>
        </pc:spChg>
      </pc:sldChg>
      <pc:sldChg chg="addSp delSp modSp mod setBg">
        <pc:chgData name="Angelica Olofsson Fernandez" userId="ce698ed2-e0d9-447d-9759-99f79b696a68" providerId="ADAL" clId="{806A827D-785B-480D-B577-AB4803305035}" dt="2024-06-03T08:06:53.642" v="732" actId="26606"/>
        <pc:sldMkLst>
          <pc:docMk/>
          <pc:sldMk cId="2305114765" sldId="568"/>
        </pc:sldMkLst>
        <pc:spChg chg="mod">
          <ac:chgData name="Angelica Olofsson Fernandez" userId="ce698ed2-e0d9-447d-9759-99f79b696a68" providerId="ADAL" clId="{806A827D-785B-480D-B577-AB4803305035}" dt="2024-06-03T08:06:53.642" v="732" actId="26606"/>
          <ac:spMkLst>
            <pc:docMk/>
            <pc:sldMk cId="2305114765" sldId="568"/>
            <ac:spMk id="2" creationId="{F50D34BA-9EBC-0C1D-55B1-EAC11BC57FFF}"/>
          </ac:spMkLst>
        </pc:spChg>
        <pc:spChg chg="add del mod">
          <ac:chgData name="Angelica Olofsson Fernandez" userId="ce698ed2-e0d9-447d-9759-99f79b696a68" providerId="ADAL" clId="{806A827D-785B-480D-B577-AB4803305035}" dt="2024-06-03T08:06:53.642" v="732" actId="26606"/>
          <ac:spMkLst>
            <pc:docMk/>
            <pc:sldMk cId="2305114765" sldId="568"/>
            <ac:spMk id="3" creationId="{65DB19DE-DF85-0257-1C14-270641E2C741}"/>
          </ac:spMkLst>
        </pc:spChg>
        <pc:spChg chg="add del">
          <ac:chgData name="Angelica Olofsson Fernandez" userId="ce698ed2-e0d9-447d-9759-99f79b696a68" providerId="ADAL" clId="{806A827D-785B-480D-B577-AB4803305035}" dt="2024-06-03T08:06:51.610" v="729" actId="26606"/>
          <ac:spMkLst>
            <pc:docMk/>
            <pc:sldMk cId="2305114765" sldId="568"/>
            <ac:spMk id="8" creationId="{84697CDA-BDB7-4883-B48B-1D4EDB2F0E93}"/>
          </ac:spMkLst>
        </pc:spChg>
        <pc:spChg chg="add del">
          <ac:chgData name="Angelica Olofsson Fernandez" userId="ce698ed2-e0d9-447d-9759-99f79b696a68" providerId="ADAL" clId="{806A827D-785B-480D-B577-AB4803305035}" dt="2024-06-03T08:06:51.610" v="729" actId="26606"/>
          <ac:spMkLst>
            <pc:docMk/>
            <pc:sldMk cId="2305114765" sldId="568"/>
            <ac:spMk id="10" creationId="{6295B176-FA0E-4B6A-A190-5E2E82BEA57A}"/>
          </ac:spMkLst>
        </pc:spChg>
        <pc:spChg chg="add del">
          <ac:chgData name="Angelica Olofsson Fernandez" userId="ce698ed2-e0d9-447d-9759-99f79b696a68" providerId="ADAL" clId="{806A827D-785B-480D-B577-AB4803305035}" dt="2024-06-03T08:06:51.610" v="729" actId="26606"/>
          <ac:spMkLst>
            <pc:docMk/>
            <pc:sldMk cId="2305114765" sldId="568"/>
            <ac:spMk id="12" creationId="{48F779DE-4744-42D6-9C74-33EC94460CCC}"/>
          </ac:spMkLst>
        </pc:spChg>
        <pc:spChg chg="add del">
          <ac:chgData name="Angelica Olofsson Fernandez" userId="ce698ed2-e0d9-447d-9759-99f79b696a68" providerId="ADAL" clId="{806A827D-785B-480D-B577-AB4803305035}" dt="2024-06-03T08:06:53.632" v="731" actId="26606"/>
          <ac:spMkLst>
            <pc:docMk/>
            <pc:sldMk cId="2305114765" sldId="568"/>
            <ac:spMk id="14" creationId="{B24A3A03-2C4E-45B5-B388-FAD638CDF0A1}"/>
          </ac:spMkLst>
        </pc:spChg>
        <pc:spChg chg="add del">
          <ac:chgData name="Angelica Olofsson Fernandez" userId="ce698ed2-e0d9-447d-9759-99f79b696a68" providerId="ADAL" clId="{806A827D-785B-480D-B577-AB4803305035}" dt="2024-06-03T08:06:53.632" v="731" actId="26606"/>
          <ac:spMkLst>
            <pc:docMk/>
            <pc:sldMk cId="2305114765" sldId="568"/>
            <ac:spMk id="15" creationId="{84697CDA-BDB7-4883-B48B-1D4EDB2F0E93}"/>
          </ac:spMkLst>
        </pc:spChg>
        <pc:spChg chg="add del">
          <ac:chgData name="Angelica Olofsson Fernandez" userId="ce698ed2-e0d9-447d-9759-99f79b696a68" providerId="ADAL" clId="{806A827D-785B-480D-B577-AB4803305035}" dt="2024-06-03T08:06:53.632" v="731" actId="26606"/>
          <ac:spMkLst>
            <pc:docMk/>
            <pc:sldMk cId="2305114765" sldId="568"/>
            <ac:spMk id="16" creationId="{11026190-6B62-46DB-B5FF-9E0FF9BDCDC6}"/>
          </ac:spMkLst>
        </pc:spChg>
        <pc:spChg chg="add del">
          <ac:chgData name="Angelica Olofsson Fernandez" userId="ce698ed2-e0d9-447d-9759-99f79b696a68" providerId="ADAL" clId="{806A827D-785B-480D-B577-AB4803305035}" dt="2024-06-03T08:06:53.632" v="731" actId="26606"/>
          <ac:spMkLst>
            <pc:docMk/>
            <pc:sldMk cId="2305114765" sldId="568"/>
            <ac:spMk id="17" creationId="{66DA0389-D66E-4727-8EFB-E60E6C412FC8}"/>
          </ac:spMkLst>
        </pc:spChg>
        <pc:spChg chg="add">
          <ac:chgData name="Angelica Olofsson Fernandez" userId="ce698ed2-e0d9-447d-9759-99f79b696a68" providerId="ADAL" clId="{806A827D-785B-480D-B577-AB4803305035}" dt="2024-06-03T08:06:53.642" v="732" actId="26606"/>
          <ac:spMkLst>
            <pc:docMk/>
            <pc:sldMk cId="2305114765" sldId="568"/>
            <ac:spMk id="19" creationId="{2515456E-B1B1-48C1-8164-7E567F5D40D4}"/>
          </ac:spMkLst>
        </pc:spChg>
        <pc:spChg chg="add">
          <ac:chgData name="Angelica Olofsson Fernandez" userId="ce698ed2-e0d9-447d-9759-99f79b696a68" providerId="ADAL" clId="{806A827D-785B-480D-B577-AB4803305035}" dt="2024-06-03T08:06:53.642" v="732" actId="26606"/>
          <ac:spMkLst>
            <pc:docMk/>
            <pc:sldMk cId="2305114765" sldId="568"/>
            <ac:spMk id="20" creationId="{5ACE1903-CB02-4CD2-9D19-41ECD819D46E}"/>
          </ac:spMkLst>
        </pc:spChg>
        <pc:spChg chg="add">
          <ac:chgData name="Angelica Olofsson Fernandez" userId="ce698ed2-e0d9-447d-9759-99f79b696a68" providerId="ADAL" clId="{806A827D-785B-480D-B577-AB4803305035}" dt="2024-06-03T08:06:53.642" v="732" actId="26606"/>
          <ac:spMkLst>
            <pc:docMk/>
            <pc:sldMk cId="2305114765" sldId="568"/>
            <ac:spMk id="21" creationId="{0AC3A952-2574-44E9-9C98-DBC27EE14160}"/>
          </ac:spMkLst>
        </pc:spChg>
        <pc:graphicFrameChg chg="add del">
          <ac:chgData name="Angelica Olofsson Fernandez" userId="ce698ed2-e0d9-447d-9759-99f79b696a68" providerId="ADAL" clId="{806A827D-785B-480D-B577-AB4803305035}" dt="2024-06-03T08:06:22.642" v="726" actId="26606"/>
          <ac:graphicFrameMkLst>
            <pc:docMk/>
            <pc:sldMk cId="2305114765" sldId="568"/>
            <ac:graphicFrameMk id="5" creationId="{2EF2F43E-02D0-976B-DBEA-F59F65053AB6}"/>
          </ac:graphicFrameMkLst>
        </pc:graphicFrameChg>
      </pc:sldChg>
      <pc:sldChg chg="addSp delSp modSp del mod ord setBg">
        <pc:chgData name="Angelica Olofsson Fernandez" userId="ce698ed2-e0d9-447d-9759-99f79b696a68" providerId="ADAL" clId="{806A827D-785B-480D-B577-AB4803305035}" dt="2024-06-04T09:26:35.406" v="785" actId="47"/>
        <pc:sldMkLst>
          <pc:docMk/>
          <pc:sldMk cId="4127580496" sldId="570"/>
        </pc:sldMkLst>
        <pc:spChg chg="mod">
          <ac:chgData name="Angelica Olofsson Fernandez" userId="ce698ed2-e0d9-447d-9759-99f79b696a68" providerId="ADAL" clId="{806A827D-785B-480D-B577-AB4803305035}" dt="2024-06-03T08:02:18.254" v="697" actId="26606"/>
          <ac:spMkLst>
            <pc:docMk/>
            <pc:sldMk cId="4127580496" sldId="570"/>
            <ac:spMk id="2" creationId="{A0ADC651-617E-64B9-7D80-231E41D3B516}"/>
          </ac:spMkLst>
        </pc:spChg>
        <pc:spChg chg="mod">
          <ac:chgData name="Angelica Olofsson Fernandez" userId="ce698ed2-e0d9-447d-9759-99f79b696a68" providerId="ADAL" clId="{806A827D-785B-480D-B577-AB4803305035}" dt="2024-06-03T08:02:18.254" v="697" actId="26606"/>
          <ac:spMkLst>
            <pc:docMk/>
            <pc:sldMk cId="4127580496" sldId="570"/>
            <ac:spMk id="3" creationId="{8AA527F4-D3C7-F2F0-E775-1E68A587BDB9}"/>
          </ac:spMkLst>
        </pc:spChg>
        <pc:spChg chg="add del mod">
          <ac:chgData name="Angelica Olofsson Fernandez" userId="ce698ed2-e0d9-447d-9759-99f79b696a68" providerId="ADAL" clId="{806A827D-785B-480D-B577-AB4803305035}" dt="2024-06-03T07:42:42.370" v="298"/>
          <ac:spMkLst>
            <pc:docMk/>
            <pc:sldMk cId="4127580496" sldId="570"/>
            <ac:spMk id="4" creationId="{D1AC10AF-C1A2-94A2-90BA-2FBDCCA91E81}"/>
          </ac:spMkLst>
        </pc:spChg>
        <pc:spChg chg="add mod">
          <ac:chgData name="Angelica Olofsson Fernandez" userId="ce698ed2-e0d9-447d-9759-99f79b696a68" providerId="ADAL" clId="{806A827D-785B-480D-B577-AB4803305035}" dt="2024-06-04T09:26:13.334" v="776" actId="21"/>
          <ac:spMkLst>
            <pc:docMk/>
            <pc:sldMk cId="4127580496" sldId="570"/>
            <ac:spMk id="5" creationId="{6D7AFEDB-65CD-8D86-D848-BAC10DB98FBD}"/>
          </ac:spMkLst>
        </pc:spChg>
        <pc:spChg chg="add del">
          <ac:chgData name="Angelica Olofsson Fernandez" userId="ce698ed2-e0d9-447d-9759-99f79b696a68" providerId="ADAL" clId="{806A827D-785B-480D-B577-AB4803305035}" dt="2024-06-03T07:59:09.756" v="676" actId="26606"/>
          <ac:spMkLst>
            <pc:docMk/>
            <pc:sldMk cId="4127580496" sldId="570"/>
            <ac:spMk id="10" creationId="{8CA06CD6-90CA-4C45-856C-6771339E1E22}"/>
          </ac:spMkLst>
        </pc:spChg>
        <pc:spChg chg="add del">
          <ac:chgData name="Angelica Olofsson Fernandez" userId="ce698ed2-e0d9-447d-9759-99f79b696a68" providerId="ADAL" clId="{806A827D-785B-480D-B577-AB4803305035}" dt="2024-06-03T07:59:09.745" v="675" actId="26606"/>
          <ac:spMkLst>
            <pc:docMk/>
            <pc:sldMk cId="4127580496" sldId="570"/>
            <ac:spMk id="17" creationId="{B36F400F-DF28-43BC-8D8E-4929793B392A}"/>
          </ac:spMkLst>
        </pc:spChg>
        <pc:spChg chg="add del">
          <ac:chgData name="Angelica Olofsson Fernandez" userId="ce698ed2-e0d9-447d-9759-99f79b696a68" providerId="ADAL" clId="{806A827D-785B-480D-B577-AB4803305035}" dt="2024-06-03T08:01:39.318" v="693" actId="26606"/>
          <ac:spMkLst>
            <pc:docMk/>
            <pc:sldMk cId="4127580496" sldId="570"/>
            <ac:spMk id="20" creationId="{8CA06CD6-90CA-4C45-856C-6771339E1E22}"/>
          </ac:spMkLst>
        </pc:spChg>
        <pc:spChg chg="add del">
          <ac:chgData name="Angelica Olofsson Fernandez" userId="ce698ed2-e0d9-447d-9759-99f79b696a68" providerId="ADAL" clId="{806A827D-785B-480D-B577-AB4803305035}" dt="2024-06-03T08:01:22.298" v="690" actId="26606"/>
          <ac:spMkLst>
            <pc:docMk/>
            <pc:sldMk cId="4127580496" sldId="570"/>
            <ac:spMk id="25" creationId="{4FFBEE45-F140-49D5-85EA-C78C24340B23}"/>
          </ac:spMkLst>
        </pc:spChg>
        <pc:spChg chg="add del">
          <ac:chgData name="Angelica Olofsson Fernandez" userId="ce698ed2-e0d9-447d-9759-99f79b696a68" providerId="ADAL" clId="{806A827D-785B-480D-B577-AB4803305035}" dt="2024-06-03T08:01:39.313" v="692" actId="26606"/>
          <ac:spMkLst>
            <pc:docMk/>
            <pc:sldMk cId="4127580496" sldId="570"/>
            <ac:spMk id="27" creationId="{4FFBEE45-F140-49D5-85EA-C78C24340B23}"/>
          </ac:spMkLst>
        </pc:spChg>
        <pc:spChg chg="add del">
          <ac:chgData name="Angelica Olofsson Fernandez" userId="ce698ed2-e0d9-447d-9759-99f79b696a68" providerId="ADAL" clId="{806A827D-785B-480D-B577-AB4803305035}" dt="2024-06-03T08:02:18.254" v="697" actId="26606"/>
          <ac:spMkLst>
            <pc:docMk/>
            <pc:sldMk cId="4127580496" sldId="570"/>
            <ac:spMk id="29" creationId="{4FFBEE45-F140-49D5-85EA-C78C24340B23}"/>
          </ac:spMkLst>
        </pc:spChg>
        <pc:spChg chg="add">
          <ac:chgData name="Angelica Olofsson Fernandez" userId="ce698ed2-e0d9-447d-9759-99f79b696a68" providerId="ADAL" clId="{806A827D-785B-480D-B577-AB4803305035}" dt="2024-06-03T08:02:18.254" v="697" actId="26606"/>
          <ac:spMkLst>
            <pc:docMk/>
            <pc:sldMk cId="4127580496" sldId="570"/>
            <ac:spMk id="34" creationId="{4FFBEE45-F140-49D5-85EA-C78C24340B23}"/>
          </ac:spMkLst>
        </pc:spChg>
        <pc:picChg chg="add mod">
          <ac:chgData name="Angelica Olofsson Fernandez" userId="ce698ed2-e0d9-447d-9759-99f79b696a68" providerId="ADAL" clId="{806A827D-785B-480D-B577-AB4803305035}" dt="2024-06-03T08:12:48.767" v="757" actId="1076"/>
          <ac:picMkLst>
            <pc:docMk/>
            <pc:sldMk cId="4127580496" sldId="570"/>
            <ac:picMk id="6" creationId="{F07BFA93-2A9D-71AA-4D9A-E49D4C75319F}"/>
          </ac:picMkLst>
        </pc:picChg>
        <pc:cxnChg chg="add del">
          <ac:chgData name="Angelica Olofsson Fernandez" userId="ce698ed2-e0d9-447d-9759-99f79b696a68" providerId="ADAL" clId="{806A827D-785B-480D-B577-AB4803305035}" dt="2024-06-03T07:59:09.756" v="676" actId="26606"/>
          <ac:cxnSpMkLst>
            <pc:docMk/>
            <pc:sldMk cId="4127580496" sldId="570"/>
            <ac:cxnSpMk id="12" creationId="{5021601D-2758-4B15-A31C-FDA184C51B3A}"/>
          </ac:cxnSpMkLst>
        </pc:cxnChg>
        <pc:cxnChg chg="add del">
          <ac:chgData name="Angelica Olofsson Fernandez" userId="ce698ed2-e0d9-447d-9759-99f79b696a68" providerId="ADAL" clId="{806A827D-785B-480D-B577-AB4803305035}" dt="2024-06-03T08:01:39.318" v="693" actId="26606"/>
          <ac:cxnSpMkLst>
            <pc:docMk/>
            <pc:sldMk cId="4127580496" sldId="570"/>
            <ac:cxnSpMk id="19" creationId="{5021601D-2758-4B15-A31C-FDA184C51B3A}"/>
          </ac:cxnSpMkLst>
        </pc:cxnChg>
      </pc:sldChg>
      <pc:sldChg chg="addSp modSp mod ord setBg">
        <pc:chgData name="Angelica Olofsson Fernandez" userId="ce698ed2-e0d9-447d-9759-99f79b696a68" providerId="ADAL" clId="{806A827D-785B-480D-B577-AB4803305035}" dt="2024-06-04T09:27:08.919" v="787" actId="5793"/>
        <pc:sldMkLst>
          <pc:docMk/>
          <pc:sldMk cId="923377013" sldId="571"/>
        </pc:sldMkLst>
        <pc:spChg chg="mod">
          <ac:chgData name="Angelica Olofsson Fernandez" userId="ce698ed2-e0d9-447d-9759-99f79b696a68" providerId="ADAL" clId="{806A827D-785B-480D-B577-AB4803305035}" dt="2024-06-03T08:00:58.659" v="688" actId="26606"/>
          <ac:spMkLst>
            <pc:docMk/>
            <pc:sldMk cId="923377013" sldId="571"/>
            <ac:spMk id="2" creationId="{1E8D8CF7-24B5-E464-45A5-A77745222CC7}"/>
          </ac:spMkLst>
        </pc:spChg>
        <pc:spChg chg="mod">
          <ac:chgData name="Angelica Olofsson Fernandez" userId="ce698ed2-e0d9-447d-9759-99f79b696a68" providerId="ADAL" clId="{806A827D-785B-480D-B577-AB4803305035}" dt="2024-06-04T09:27:08.919" v="787" actId="5793"/>
          <ac:spMkLst>
            <pc:docMk/>
            <pc:sldMk cId="923377013" sldId="571"/>
            <ac:spMk id="3" creationId="{ED8FBDFE-57E7-0C49-4483-C3E2DED7C96E}"/>
          </ac:spMkLst>
        </pc:spChg>
        <pc:spChg chg="add">
          <ac:chgData name="Angelica Olofsson Fernandez" userId="ce698ed2-e0d9-447d-9759-99f79b696a68" providerId="ADAL" clId="{806A827D-785B-480D-B577-AB4803305035}" dt="2024-06-03T08:00:58.659" v="688" actId="26606"/>
          <ac:spMkLst>
            <pc:docMk/>
            <pc:sldMk cId="923377013" sldId="571"/>
            <ac:spMk id="8" creationId="{6A8AAC95-3719-4BCD-B710-4160043D9237}"/>
          </ac:spMkLst>
        </pc:spChg>
        <pc:spChg chg="add">
          <ac:chgData name="Angelica Olofsson Fernandez" userId="ce698ed2-e0d9-447d-9759-99f79b696a68" providerId="ADAL" clId="{806A827D-785B-480D-B577-AB4803305035}" dt="2024-06-03T08:00:58.659" v="688" actId="26606"/>
          <ac:spMkLst>
            <pc:docMk/>
            <pc:sldMk cId="923377013" sldId="571"/>
            <ac:spMk id="10" creationId="{73A6D7BA-50E4-42FE-A0E3-FC42B7EC4372}"/>
          </ac:spMkLst>
        </pc:spChg>
      </pc:sldChg>
      <pc:sldChg chg="addSp delSp modSp mod setBg">
        <pc:chgData name="Angelica Olofsson Fernandez" userId="ce698ed2-e0d9-447d-9759-99f79b696a68" providerId="ADAL" clId="{806A827D-785B-480D-B577-AB4803305035}" dt="2024-06-03T08:08:28.125" v="740" actId="26606"/>
        <pc:sldMkLst>
          <pc:docMk/>
          <pc:sldMk cId="1337764186" sldId="572"/>
        </pc:sldMkLst>
        <pc:spChg chg="mod">
          <ac:chgData name="Angelica Olofsson Fernandez" userId="ce698ed2-e0d9-447d-9759-99f79b696a68" providerId="ADAL" clId="{806A827D-785B-480D-B577-AB4803305035}" dt="2024-06-03T08:08:20.089" v="737" actId="26606"/>
          <ac:spMkLst>
            <pc:docMk/>
            <pc:sldMk cId="1337764186" sldId="572"/>
            <ac:spMk id="2" creationId="{EC27065C-2D19-0513-8460-CFC26F2CDD2D}"/>
          </ac:spMkLst>
        </pc:spChg>
        <pc:spChg chg="add del mod">
          <ac:chgData name="Angelica Olofsson Fernandez" userId="ce698ed2-e0d9-447d-9759-99f79b696a68" providerId="ADAL" clId="{806A827D-785B-480D-B577-AB4803305035}" dt="2024-06-03T08:08:28.125" v="740" actId="26606"/>
          <ac:spMkLst>
            <pc:docMk/>
            <pc:sldMk cId="1337764186" sldId="572"/>
            <ac:spMk id="3" creationId="{A8260DE8-0CCC-E815-CBF4-72EF6D281ADB}"/>
          </ac:spMkLst>
        </pc:spChg>
        <pc:spChg chg="add del">
          <ac:chgData name="Angelica Olofsson Fernandez" userId="ce698ed2-e0d9-447d-9759-99f79b696a68" providerId="ADAL" clId="{806A827D-785B-480D-B577-AB4803305035}" dt="2024-06-03T08:08:20.089" v="737" actId="26606"/>
          <ac:spMkLst>
            <pc:docMk/>
            <pc:sldMk cId="1337764186" sldId="572"/>
            <ac:spMk id="8" creationId="{84697CDA-BDB7-4883-B48B-1D4EDB2F0E93}"/>
          </ac:spMkLst>
        </pc:spChg>
        <pc:spChg chg="add del">
          <ac:chgData name="Angelica Olofsson Fernandez" userId="ce698ed2-e0d9-447d-9759-99f79b696a68" providerId="ADAL" clId="{806A827D-785B-480D-B577-AB4803305035}" dt="2024-06-03T08:08:20.089" v="737" actId="26606"/>
          <ac:spMkLst>
            <pc:docMk/>
            <pc:sldMk cId="1337764186" sldId="572"/>
            <ac:spMk id="10" creationId="{11026190-6B62-46DB-B5FF-9E0FF9BDCDC6}"/>
          </ac:spMkLst>
        </pc:spChg>
        <pc:spChg chg="add del">
          <ac:chgData name="Angelica Olofsson Fernandez" userId="ce698ed2-e0d9-447d-9759-99f79b696a68" providerId="ADAL" clId="{806A827D-785B-480D-B577-AB4803305035}" dt="2024-06-03T08:08:20.089" v="737" actId="26606"/>
          <ac:spMkLst>
            <pc:docMk/>
            <pc:sldMk cId="1337764186" sldId="572"/>
            <ac:spMk id="12" creationId="{66DA0389-D66E-4727-8EFB-E60E6C412FC8}"/>
          </ac:spMkLst>
        </pc:spChg>
        <pc:spChg chg="add del">
          <ac:chgData name="Angelica Olofsson Fernandez" userId="ce698ed2-e0d9-447d-9759-99f79b696a68" providerId="ADAL" clId="{806A827D-785B-480D-B577-AB4803305035}" dt="2024-06-03T08:08:20.089" v="737" actId="26606"/>
          <ac:spMkLst>
            <pc:docMk/>
            <pc:sldMk cId="1337764186" sldId="572"/>
            <ac:spMk id="14" creationId="{B24A3A03-2C4E-45B5-B388-FAD638CDF0A1}"/>
          </ac:spMkLst>
        </pc:spChg>
        <pc:graphicFrameChg chg="add del">
          <ac:chgData name="Angelica Olofsson Fernandez" userId="ce698ed2-e0d9-447d-9759-99f79b696a68" providerId="ADAL" clId="{806A827D-785B-480D-B577-AB4803305035}" dt="2024-06-03T08:08:28.117" v="739" actId="26606"/>
          <ac:graphicFrameMkLst>
            <pc:docMk/>
            <pc:sldMk cId="1337764186" sldId="572"/>
            <ac:graphicFrameMk id="5" creationId="{B51F72D2-B983-8FCA-2F78-CDA79CF6B15D}"/>
          </ac:graphicFrameMkLst>
        </pc:graphicFrameChg>
        <pc:graphicFrameChg chg="add">
          <ac:chgData name="Angelica Olofsson Fernandez" userId="ce698ed2-e0d9-447d-9759-99f79b696a68" providerId="ADAL" clId="{806A827D-785B-480D-B577-AB4803305035}" dt="2024-06-03T08:08:28.125" v="740" actId="26606"/>
          <ac:graphicFrameMkLst>
            <pc:docMk/>
            <pc:sldMk cId="1337764186" sldId="572"/>
            <ac:graphicFrameMk id="7" creationId="{CBFF36E0-1E2F-F20B-658D-B9B07F6F61EF}"/>
          </ac:graphicFrameMkLst>
        </pc:graphicFrameChg>
      </pc:sldChg>
      <pc:sldChg chg="addSp delSp modSp mod setBg">
        <pc:chgData name="Angelica Olofsson Fernandez" userId="ce698ed2-e0d9-447d-9759-99f79b696a68" providerId="ADAL" clId="{806A827D-785B-480D-B577-AB4803305035}" dt="2024-06-03T08:12:03.690" v="755" actId="207"/>
        <pc:sldMkLst>
          <pc:docMk/>
          <pc:sldMk cId="265547988" sldId="574"/>
        </pc:sldMkLst>
        <pc:spChg chg="mod">
          <ac:chgData name="Angelica Olofsson Fernandez" userId="ce698ed2-e0d9-447d-9759-99f79b696a68" providerId="ADAL" clId="{806A827D-785B-480D-B577-AB4803305035}" dt="2024-06-03T08:05:12.197" v="718" actId="26606"/>
          <ac:spMkLst>
            <pc:docMk/>
            <pc:sldMk cId="265547988" sldId="574"/>
            <ac:spMk id="2" creationId="{AA41289F-B0C4-C98D-BB05-A8AEB1B99808}"/>
          </ac:spMkLst>
        </pc:spChg>
        <pc:spChg chg="mod ord">
          <ac:chgData name="Angelica Olofsson Fernandez" userId="ce698ed2-e0d9-447d-9759-99f79b696a68" providerId="ADAL" clId="{806A827D-785B-480D-B577-AB4803305035}" dt="2024-06-03T08:05:19.378" v="720" actId="14100"/>
          <ac:spMkLst>
            <pc:docMk/>
            <pc:sldMk cId="265547988" sldId="574"/>
            <ac:spMk id="3" creationId="{25267E3B-B27F-70C2-F35F-09A1566CA114}"/>
          </ac:spMkLst>
        </pc:spChg>
        <pc:spChg chg="add del">
          <ac:chgData name="Angelica Olofsson Fernandez" userId="ce698ed2-e0d9-447d-9759-99f79b696a68" providerId="ADAL" clId="{806A827D-785B-480D-B577-AB4803305035}" dt="2024-06-03T08:05:12.234" v="719" actId="26606"/>
          <ac:spMkLst>
            <pc:docMk/>
            <pc:sldMk cId="265547988" sldId="574"/>
            <ac:spMk id="9" creationId="{637B2035-1FCB-439A-B421-095E136C7E07}"/>
          </ac:spMkLst>
        </pc:spChg>
        <pc:spChg chg="add del">
          <ac:chgData name="Angelica Olofsson Fernandez" userId="ce698ed2-e0d9-447d-9759-99f79b696a68" providerId="ADAL" clId="{806A827D-785B-480D-B577-AB4803305035}" dt="2024-06-03T08:05:12.234" v="719" actId="26606"/>
          <ac:spMkLst>
            <pc:docMk/>
            <pc:sldMk cId="265547988" sldId="574"/>
            <ac:spMk id="11" creationId="{B39A1F5A-E57E-4178-8F57-A18DC747E5E1}"/>
          </ac:spMkLst>
        </pc:spChg>
        <pc:spChg chg="add del">
          <ac:chgData name="Angelica Olofsson Fernandez" userId="ce698ed2-e0d9-447d-9759-99f79b696a68" providerId="ADAL" clId="{806A827D-785B-480D-B577-AB4803305035}" dt="2024-06-03T08:05:12.234" v="719" actId="26606"/>
          <ac:spMkLst>
            <pc:docMk/>
            <pc:sldMk cId="265547988" sldId="574"/>
            <ac:spMk id="13" creationId="{CF93DC6C-1BFD-4414-BF23-471C8831CA04}"/>
          </ac:spMkLst>
        </pc:spChg>
        <pc:spChg chg="add del">
          <ac:chgData name="Angelica Olofsson Fernandez" userId="ce698ed2-e0d9-447d-9759-99f79b696a68" providerId="ADAL" clId="{806A827D-785B-480D-B577-AB4803305035}" dt="2024-06-03T08:05:12.234" v="719" actId="26606"/>
          <ac:spMkLst>
            <pc:docMk/>
            <pc:sldMk cId="265547988" sldId="574"/>
            <ac:spMk id="15" creationId="{001928A5-13A8-4372-8A77-BCAAE5553E6F}"/>
          </ac:spMkLst>
        </pc:spChg>
        <pc:spChg chg="add del">
          <ac:chgData name="Angelica Olofsson Fernandez" userId="ce698ed2-e0d9-447d-9759-99f79b696a68" providerId="ADAL" clId="{806A827D-785B-480D-B577-AB4803305035}" dt="2024-06-03T08:05:12.197" v="718" actId="26606"/>
          <ac:spMkLst>
            <pc:docMk/>
            <pc:sldMk cId="265547988" sldId="574"/>
            <ac:spMk id="20" creationId="{B86AA2DA-281A-4806-8977-D617AEAC830F}"/>
          </ac:spMkLst>
        </pc:spChg>
        <pc:spChg chg="add del">
          <ac:chgData name="Angelica Olofsson Fernandez" userId="ce698ed2-e0d9-447d-9759-99f79b696a68" providerId="ADAL" clId="{806A827D-785B-480D-B577-AB4803305035}" dt="2024-06-03T08:05:12.197" v="718" actId="26606"/>
          <ac:spMkLst>
            <pc:docMk/>
            <pc:sldMk cId="265547988" sldId="574"/>
            <ac:spMk id="22" creationId="{64185774-6FC0-4B8D-A8DB-A8854688960B}"/>
          </ac:spMkLst>
        </pc:spChg>
        <pc:spChg chg="add del">
          <ac:chgData name="Angelica Olofsson Fernandez" userId="ce698ed2-e0d9-447d-9759-99f79b696a68" providerId="ADAL" clId="{806A827D-785B-480D-B577-AB4803305035}" dt="2024-06-03T08:05:12.197" v="718" actId="26606"/>
          <ac:spMkLst>
            <pc:docMk/>
            <pc:sldMk cId="265547988" sldId="574"/>
            <ac:spMk id="24" creationId="{B7D3B4FC-79F4-47D2-9D79-DA876E6AD813}"/>
          </ac:spMkLst>
        </pc:spChg>
        <pc:spChg chg="add del">
          <ac:chgData name="Angelica Olofsson Fernandez" userId="ce698ed2-e0d9-447d-9759-99f79b696a68" providerId="ADAL" clId="{806A827D-785B-480D-B577-AB4803305035}" dt="2024-06-03T08:05:12.197" v="718" actId="26606"/>
          <ac:spMkLst>
            <pc:docMk/>
            <pc:sldMk cId="265547988" sldId="574"/>
            <ac:spMk id="26" creationId="{2775D660-3127-4688-9782-F7C4639B1691}"/>
          </ac:spMkLst>
        </pc:spChg>
        <pc:spChg chg="add">
          <ac:chgData name="Angelica Olofsson Fernandez" userId="ce698ed2-e0d9-447d-9759-99f79b696a68" providerId="ADAL" clId="{806A827D-785B-480D-B577-AB4803305035}" dt="2024-06-03T08:05:12.234" v="719" actId="26606"/>
          <ac:spMkLst>
            <pc:docMk/>
            <pc:sldMk cId="265547988" sldId="574"/>
            <ac:spMk id="28" creationId="{637B2035-1FCB-439A-B421-095E136C7E07}"/>
          </ac:spMkLst>
        </pc:spChg>
        <pc:spChg chg="add">
          <ac:chgData name="Angelica Olofsson Fernandez" userId="ce698ed2-e0d9-447d-9759-99f79b696a68" providerId="ADAL" clId="{806A827D-785B-480D-B577-AB4803305035}" dt="2024-06-03T08:05:12.234" v="719" actId="26606"/>
          <ac:spMkLst>
            <pc:docMk/>
            <pc:sldMk cId="265547988" sldId="574"/>
            <ac:spMk id="29" creationId="{B39A1F5A-E57E-4178-8F57-A18DC747E5E1}"/>
          </ac:spMkLst>
        </pc:spChg>
        <pc:spChg chg="add">
          <ac:chgData name="Angelica Olofsson Fernandez" userId="ce698ed2-e0d9-447d-9759-99f79b696a68" providerId="ADAL" clId="{806A827D-785B-480D-B577-AB4803305035}" dt="2024-06-03T08:05:12.234" v="719" actId="26606"/>
          <ac:spMkLst>
            <pc:docMk/>
            <pc:sldMk cId="265547988" sldId="574"/>
            <ac:spMk id="30" creationId="{CF93DC6C-1BFD-4414-BF23-471C8831CA04}"/>
          </ac:spMkLst>
        </pc:spChg>
        <pc:spChg chg="add">
          <ac:chgData name="Angelica Olofsson Fernandez" userId="ce698ed2-e0d9-447d-9759-99f79b696a68" providerId="ADAL" clId="{806A827D-785B-480D-B577-AB4803305035}" dt="2024-06-03T08:05:12.234" v="719" actId="26606"/>
          <ac:spMkLst>
            <pc:docMk/>
            <pc:sldMk cId="265547988" sldId="574"/>
            <ac:spMk id="31" creationId="{001928A5-13A8-4372-8A77-BCAAE5553E6F}"/>
          </ac:spMkLst>
        </pc:spChg>
        <pc:picChg chg="add mod ord">
          <ac:chgData name="Angelica Olofsson Fernandez" userId="ce698ed2-e0d9-447d-9759-99f79b696a68" providerId="ADAL" clId="{806A827D-785B-480D-B577-AB4803305035}" dt="2024-06-03T08:12:03.690" v="755" actId="207"/>
          <ac:picMkLst>
            <pc:docMk/>
            <pc:sldMk cId="265547988" sldId="574"/>
            <ac:picMk id="4" creationId="{6254AF27-3B50-1A2F-3771-A476EF62D7F2}"/>
          </ac:picMkLst>
        </pc:picChg>
      </pc:sldChg>
      <pc:sldChg chg="addSp delSp modSp mod setBg">
        <pc:chgData name="Angelica Olofsson Fernandez" userId="ce698ed2-e0d9-447d-9759-99f79b696a68" providerId="ADAL" clId="{806A827D-785B-480D-B577-AB4803305035}" dt="2024-06-03T08:00:15.250" v="687" actId="26606"/>
        <pc:sldMkLst>
          <pc:docMk/>
          <pc:sldMk cId="1546788662" sldId="577"/>
        </pc:sldMkLst>
        <pc:spChg chg="mod">
          <ac:chgData name="Angelica Olofsson Fernandez" userId="ce698ed2-e0d9-447d-9759-99f79b696a68" providerId="ADAL" clId="{806A827D-785B-480D-B577-AB4803305035}" dt="2024-06-03T08:00:15.250" v="687" actId="26606"/>
          <ac:spMkLst>
            <pc:docMk/>
            <pc:sldMk cId="1546788662" sldId="577"/>
            <ac:spMk id="2" creationId="{8D90EC0A-C99D-459A-AC6F-B41FF3632229}"/>
          </ac:spMkLst>
        </pc:spChg>
        <pc:spChg chg="mod">
          <ac:chgData name="Angelica Olofsson Fernandez" userId="ce698ed2-e0d9-447d-9759-99f79b696a68" providerId="ADAL" clId="{806A827D-785B-480D-B577-AB4803305035}" dt="2024-06-03T08:00:15.250" v="687" actId="26606"/>
          <ac:spMkLst>
            <pc:docMk/>
            <pc:sldMk cId="1546788662" sldId="577"/>
            <ac:spMk id="3" creationId="{99D2399E-559E-4527-951B-0B591135CEC5}"/>
          </ac:spMkLst>
        </pc:spChg>
        <pc:spChg chg="add del">
          <ac:chgData name="Angelica Olofsson Fernandez" userId="ce698ed2-e0d9-447d-9759-99f79b696a68" providerId="ADAL" clId="{806A827D-785B-480D-B577-AB4803305035}" dt="2024-06-03T08:00:15.250" v="687" actId="26606"/>
          <ac:spMkLst>
            <pc:docMk/>
            <pc:sldMk cId="1546788662" sldId="577"/>
            <ac:spMk id="8" creationId="{17718681-A12E-49D6-9925-DD7C68176D61}"/>
          </ac:spMkLst>
        </pc:spChg>
        <pc:spChg chg="add del">
          <ac:chgData name="Angelica Olofsson Fernandez" userId="ce698ed2-e0d9-447d-9759-99f79b696a68" providerId="ADAL" clId="{806A827D-785B-480D-B577-AB4803305035}" dt="2024-06-03T08:00:15.250" v="687" actId="26606"/>
          <ac:spMkLst>
            <pc:docMk/>
            <pc:sldMk cId="1546788662" sldId="577"/>
            <ac:spMk id="10" creationId="{FBD77573-9EF2-4C35-8285-A1CF6FBB0EA5}"/>
          </ac:spMkLst>
        </pc:spChg>
        <pc:spChg chg="add del">
          <ac:chgData name="Angelica Olofsson Fernandez" userId="ce698ed2-e0d9-447d-9759-99f79b696a68" providerId="ADAL" clId="{806A827D-785B-480D-B577-AB4803305035}" dt="2024-06-03T07:59:43.953" v="678" actId="26606"/>
          <ac:spMkLst>
            <pc:docMk/>
            <pc:sldMk cId="1546788662" sldId="577"/>
            <ac:spMk id="15" creationId="{6080C784-110D-4B06-88CC-598E9649DB14}"/>
          </ac:spMkLst>
        </pc:spChg>
        <pc:spChg chg="add del">
          <ac:chgData name="Angelica Olofsson Fernandez" userId="ce698ed2-e0d9-447d-9759-99f79b696a68" providerId="ADAL" clId="{806A827D-785B-480D-B577-AB4803305035}" dt="2024-06-03T07:59:43.953" v="678" actId="26606"/>
          <ac:spMkLst>
            <pc:docMk/>
            <pc:sldMk cId="1546788662" sldId="577"/>
            <ac:spMk id="17" creationId="{FA08C4E0-4DED-48FF-8CF1-AE38C6759123}"/>
          </ac:spMkLst>
        </pc:spChg>
        <pc:spChg chg="add del">
          <ac:chgData name="Angelica Olofsson Fernandez" userId="ce698ed2-e0d9-447d-9759-99f79b696a68" providerId="ADAL" clId="{806A827D-785B-480D-B577-AB4803305035}" dt="2024-06-03T07:59:50.514" v="680" actId="26606"/>
          <ac:spMkLst>
            <pc:docMk/>
            <pc:sldMk cId="1546788662" sldId="577"/>
            <ac:spMk id="24" creationId="{EB624538-1646-4CD1-8CF5-3E16FEC92BE4}"/>
          </ac:spMkLst>
        </pc:spChg>
        <pc:spChg chg="add del">
          <ac:chgData name="Angelica Olofsson Fernandez" userId="ce698ed2-e0d9-447d-9759-99f79b696a68" providerId="ADAL" clId="{806A827D-785B-480D-B577-AB4803305035}" dt="2024-06-03T07:59:50.514" v="680" actId="26606"/>
          <ac:spMkLst>
            <pc:docMk/>
            <pc:sldMk cId="1546788662" sldId="577"/>
            <ac:spMk id="25" creationId="{DEE3B951-F984-47EC-942F-69696DEF6BB9}"/>
          </ac:spMkLst>
        </pc:spChg>
        <pc:spChg chg="add del">
          <ac:chgData name="Angelica Olofsson Fernandez" userId="ce698ed2-e0d9-447d-9759-99f79b696a68" providerId="ADAL" clId="{806A827D-785B-480D-B577-AB4803305035}" dt="2024-06-03T07:59:50.514" v="680" actId="26606"/>
          <ac:spMkLst>
            <pc:docMk/>
            <pc:sldMk cId="1546788662" sldId="577"/>
            <ac:spMk id="26" creationId="{050DC754-9F28-479D-9254-8682A40A5308}"/>
          </ac:spMkLst>
        </pc:spChg>
        <pc:spChg chg="add del">
          <ac:chgData name="Angelica Olofsson Fernandez" userId="ce698ed2-e0d9-447d-9759-99f79b696a68" providerId="ADAL" clId="{806A827D-785B-480D-B577-AB4803305035}" dt="2024-06-03T07:59:59.170" v="682" actId="26606"/>
          <ac:spMkLst>
            <pc:docMk/>
            <pc:sldMk cId="1546788662" sldId="577"/>
            <ac:spMk id="29" creationId="{B3623F37-A8C4-480F-BCB1-CF9E49F0CF84}"/>
          </ac:spMkLst>
        </pc:spChg>
        <pc:spChg chg="add del">
          <ac:chgData name="Angelica Olofsson Fernandez" userId="ce698ed2-e0d9-447d-9759-99f79b696a68" providerId="ADAL" clId="{806A827D-785B-480D-B577-AB4803305035}" dt="2024-06-03T07:59:59.170" v="682" actId="26606"/>
          <ac:spMkLst>
            <pc:docMk/>
            <pc:sldMk cId="1546788662" sldId="577"/>
            <ac:spMk id="30" creationId="{FEA3E6C2-0820-41EE-816A-5D9A9CB330C8}"/>
          </ac:spMkLst>
        </pc:spChg>
        <pc:spChg chg="add del">
          <ac:chgData name="Angelica Olofsson Fernandez" userId="ce698ed2-e0d9-447d-9759-99f79b696a68" providerId="ADAL" clId="{806A827D-785B-480D-B577-AB4803305035}" dt="2024-06-03T08:00:06.167" v="684" actId="26606"/>
          <ac:spMkLst>
            <pc:docMk/>
            <pc:sldMk cId="1546788662" sldId="577"/>
            <ac:spMk id="37" creationId="{1373F5E2-0209-4319-88F1-4E2A5D72991E}"/>
          </ac:spMkLst>
        </pc:spChg>
        <pc:spChg chg="add del">
          <ac:chgData name="Angelica Olofsson Fernandez" userId="ce698ed2-e0d9-447d-9759-99f79b696a68" providerId="ADAL" clId="{806A827D-785B-480D-B577-AB4803305035}" dt="2024-06-03T08:00:06.167" v="684" actId="26606"/>
          <ac:spMkLst>
            <pc:docMk/>
            <pc:sldMk cId="1546788662" sldId="577"/>
            <ac:spMk id="38" creationId="{F9BB3FFB-9DE9-4FF7-A423-F86C96BA1984}"/>
          </ac:spMkLst>
        </pc:spChg>
        <pc:spChg chg="add del">
          <ac:chgData name="Angelica Olofsson Fernandez" userId="ce698ed2-e0d9-447d-9759-99f79b696a68" providerId="ADAL" clId="{806A827D-785B-480D-B577-AB4803305035}" dt="2024-06-03T08:00:06.167" v="684" actId="26606"/>
          <ac:spMkLst>
            <pc:docMk/>
            <pc:sldMk cId="1546788662" sldId="577"/>
            <ac:spMk id="39" creationId="{E04200EF-E4AD-4023-8516-11F240BE0CA3}"/>
          </ac:spMkLst>
        </pc:spChg>
        <pc:spChg chg="add del">
          <ac:chgData name="Angelica Olofsson Fernandez" userId="ce698ed2-e0d9-447d-9759-99f79b696a68" providerId="ADAL" clId="{806A827D-785B-480D-B577-AB4803305035}" dt="2024-06-03T08:00:15.245" v="686" actId="26606"/>
          <ac:spMkLst>
            <pc:docMk/>
            <pc:sldMk cId="1546788662" sldId="577"/>
            <ac:spMk id="43" creationId="{95408913-B323-422F-B521-2957A5B7FEE8}"/>
          </ac:spMkLst>
        </pc:spChg>
        <pc:spChg chg="add del">
          <ac:chgData name="Angelica Olofsson Fernandez" userId="ce698ed2-e0d9-447d-9759-99f79b696a68" providerId="ADAL" clId="{806A827D-785B-480D-B577-AB4803305035}" dt="2024-06-03T08:00:15.245" v="686" actId="26606"/>
          <ac:spMkLst>
            <pc:docMk/>
            <pc:sldMk cId="1546788662" sldId="577"/>
            <ac:spMk id="44" creationId="{AA770EBD-5B77-46EC-BF58-EF27ACD6B47C}"/>
          </ac:spMkLst>
        </pc:spChg>
        <pc:spChg chg="add">
          <ac:chgData name="Angelica Olofsson Fernandez" userId="ce698ed2-e0d9-447d-9759-99f79b696a68" providerId="ADAL" clId="{806A827D-785B-480D-B577-AB4803305035}" dt="2024-06-03T08:00:15.250" v="687" actId="26606"/>
          <ac:spMkLst>
            <pc:docMk/>
            <pc:sldMk cId="1546788662" sldId="577"/>
            <ac:spMk id="46" creationId="{6A8AAC95-3719-4BCD-B710-4160043D9237}"/>
          </ac:spMkLst>
        </pc:spChg>
        <pc:spChg chg="add">
          <ac:chgData name="Angelica Olofsson Fernandez" userId="ce698ed2-e0d9-447d-9759-99f79b696a68" providerId="ADAL" clId="{806A827D-785B-480D-B577-AB4803305035}" dt="2024-06-03T08:00:15.250" v="687" actId="26606"/>
          <ac:spMkLst>
            <pc:docMk/>
            <pc:sldMk cId="1546788662" sldId="577"/>
            <ac:spMk id="47" creationId="{73A6D7BA-50E4-42FE-A0E3-FC42B7EC4372}"/>
          </ac:spMkLst>
        </pc:spChg>
        <pc:grpChg chg="add del">
          <ac:chgData name="Angelica Olofsson Fernandez" userId="ce698ed2-e0d9-447d-9759-99f79b696a68" providerId="ADAL" clId="{806A827D-785B-480D-B577-AB4803305035}" dt="2024-06-03T07:59:59.170" v="682" actId="26606"/>
          <ac:grpSpMkLst>
            <pc:docMk/>
            <pc:sldMk cId="1546788662" sldId="577"/>
            <ac:grpSpMk id="33" creationId="{B16AE491-4898-437E-9E32-86A2F192095E}"/>
          </ac:grpSpMkLst>
        </pc:grpChg>
        <pc:cxnChg chg="add del">
          <ac:chgData name="Angelica Olofsson Fernandez" userId="ce698ed2-e0d9-447d-9759-99f79b696a68" providerId="ADAL" clId="{806A827D-785B-480D-B577-AB4803305035}" dt="2024-06-03T07:59:43.953" v="678" actId="26606"/>
          <ac:cxnSpMkLst>
            <pc:docMk/>
            <pc:sldMk cId="1546788662" sldId="577"/>
            <ac:cxnSpMk id="19" creationId="{AFE97524-2AF7-40D7-8909-4B15DF1FFAB5}"/>
          </ac:cxnSpMkLst>
        </pc:cxnChg>
        <pc:cxnChg chg="add del">
          <ac:chgData name="Angelica Olofsson Fernandez" userId="ce698ed2-e0d9-447d-9759-99f79b696a68" providerId="ADAL" clId="{806A827D-785B-480D-B577-AB4803305035}" dt="2024-06-03T07:59:43.953" v="678" actId="26606"/>
          <ac:cxnSpMkLst>
            <pc:docMk/>
            <pc:sldMk cId="1546788662" sldId="577"/>
            <ac:cxnSpMk id="21" creationId="{A9DF94E9-88AB-40DF-ABD9-A57240A32701}"/>
          </ac:cxnSpMkLst>
        </pc:cxnChg>
        <pc:cxnChg chg="add del">
          <ac:chgData name="Angelica Olofsson Fernandez" userId="ce698ed2-e0d9-447d-9759-99f79b696a68" providerId="ADAL" clId="{806A827D-785B-480D-B577-AB4803305035}" dt="2024-06-03T07:59:50.514" v="680" actId="26606"/>
          <ac:cxnSpMkLst>
            <pc:docMk/>
            <pc:sldMk cId="1546788662" sldId="577"/>
            <ac:cxnSpMk id="23" creationId="{451839ED-002B-41FA-9522-C59A437DDD0A}"/>
          </ac:cxnSpMkLst>
        </pc:cxnChg>
        <pc:cxnChg chg="add del">
          <ac:chgData name="Angelica Olofsson Fernandez" userId="ce698ed2-e0d9-447d-9759-99f79b696a68" providerId="ADAL" clId="{806A827D-785B-480D-B577-AB4803305035}" dt="2024-06-03T07:59:50.514" v="680" actId="26606"/>
          <ac:cxnSpMkLst>
            <pc:docMk/>
            <pc:sldMk cId="1546788662" sldId="577"/>
            <ac:cxnSpMk id="27" creationId="{7D2050F0-C6F7-4036-9312-F896A7566206}"/>
          </ac:cxnSpMkLst>
        </pc:cxnChg>
        <pc:cxnChg chg="add del">
          <ac:chgData name="Angelica Olofsson Fernandez" userId="ce698ed2-e0d9-447d-9759-99f79b696a68" providerId="ADAL" clId="{806A827D-785B-480D-B577-AB4803305035}" dt="2024-06-03T07:59:59.170" v="682" actId="26606"/>
          <ac:cxnSpMkLst>
            <pc:docMk/>
            <pc:sldMk cId="1546788662" sldId="577"/>
            <ac:cxnSpMk id="31" creationId="{A2CF87F1-3B54-482D-A798-9F4A99449EC9}"/>
          </ac:cxnSpMkLst>
        </pc:cxnChg>
        <pc:cxnChg chg="add del">
          <ac:chgData name="Angelica Olofsson Fernandez" userId="ce698ed2-e0d9-447d-9759-99f79b696a68" providerId="ADAL" clId="{806A827D-785B-480D-B577-AB4803305035}" dt="2024-06-03T07:59:59.170" v="682" actId="26606"/>
          <ac:cxnSpMkLst>
            <pc:docMk/>
            <pc:sldMk cId="1546788662" sldId="577"/>
            <ac:cxnSpMk id="32" creationId="{C3994C9B-C550-4E20-89C5-83F12CB5A908}"/>
          </ac:cxnSpMkLst>
        </pc:cxnChg>
        <pc:cxnChg chg="add del">
          <ac:chgData name="Angelica Olofsson Fernandez" userId="ce698ed2-e0d9-447d-9759-99f79b696a68" providerId="ADAL" clId="{806A827D-785B-480D-B577-AB4803305035}" dt="2024-06-03T08:00:06.167" v="684" actId="26606"/>
          <ac:cxnSpMkLst>
            <pc:docMk/>
            <pc:sldMk cId="1546788662" sldId="577"/>
            <ac:cxnSpMk id="40" creationId="{07A873F5-BB84-4D35-9D93-11D3101C3CD7}"/>
          </ac:cxnSpMkLst>
        </pc:cxnChg>
        <pc:cxnChg chg="add del">
          <ac:chgData name="Angelica Olofsson Fernandez" userId="ce698ed2-e0d9-447d-9759-99f79b696a68" providerId="ADAL" clId="{806A827D-785B-480D-B577-AB4803305035}" dt="2024-06-03T08:00:06.167" v="684" actId="26606"/>
          <ac:cxnSpMkLst>
            <pc:docMk/>
            <pc:sldMk cId="1546788662" sldId="577"/>
            <ac:cxnSpMk id="41" creationId="{6794CBE5-BFC8-4258-85F5-54571F4FC70B}"/>
          </ac:cxnSpMkLst>
        </pc:cxnChg>
      </pc:sldChg>
      <pc:sldChg chg="addSp modSp mod setBg">
        <pc:chgData name="Angelica Olofsson Fernandez" userId="ce698ed2-e0d9-447d-9759-99f79b696a68" providerId="ADAL" clId="{806A827D-785B-480D-B577-AB4803305035}" dt="2024-06-03T08:07:03.717" v="733" actId="26606"/>
        <pc:sldMkLst>
          <pc:docMk/>
          <pc:sldMk cId="2283034305" sldId="581"/>
        </pc:sldMkLst>
        <pc:spChg chg="mod">
          <ac:chgData name="Angelica Olofsson Fernandez" userId="ce698ed2-e0d9-447d-9759-99f79b696a68" providerId="ADAL" clId="{806A827D-785B-480D-B577-AB4803305035}" dt="2024-06-03T08:07:03.717" v="733" actId="26606"/>
          <ac:spMkLst>
            <pc:docMk/>
            <pc:sldMk cId="2283034305" sldId="581"/>
            <ac:spMk id="2" creationId="{D189001A-7811-DC1C-9FAB-882FEF731437}"/>
          </ac:spMkLst>
        </pc:spChg>
        <pc:spChg chg="mod">
          <ac:chgData name="Angelica Olofsson Fernandez" userId="ce698ed2-e0d9-447d-9759-99f79b696a68" providerId="ADAL" clId="{806A827D-785B-480D-B577-AB4803305035}" dt="2024-06-03T08:07:03.717" v="733" actId="26606"/>
          <ac:spMkLst>
            <pc:docMk/>
            <pc:sldMk cId="2283034305" sldId="581"/>
            <ac:spMk id="3" creationId="{33580B8C-B7A8-C7E8-3E61-CE02B1E83CEA}"/>
          </ac:spMkLst>
        </pc:spChg>
        <pc:spChg chg="add">
          <ac:chgData name="Angelica Olofsson Fernandez" userId="ce698ed2-e0d9-447d-9759-99f79b696a68" providerId="ADAL" clId="{806A827D-785B-480D-B577-AB4803305035}" dt="2024-06-03T08:07:03.717" v="733" actId="26606"/>
          <ac:spMkLst>
            <pc:docMk/>
            <pc:sldMk cId="2283034305" sldId="581"/>
            <ac:spMk id="8" creationId="{84697CDA-BDB7-4883-B48B-1D4EDB2F0E93}"/>
          </ac:spMkLst>
        </pc:spChg>
        <pc:spChg chg="add">
          <ac:chgData name="Angelica Olofsson Fernandez" userId="ce698ed2-e0d9-447d-9759-99f79b696a68" providerId="ADAL" clId="{806A827D-785B-480D-B577-AB4803305035}" dt="2024-06-03T08:07:03.717" v="733" actId="26606"/>
          <ac:spMkLst>
            <pc:docMk/>
            <pc:sldMk cId="2283034305" sldId="581"/>
            <ac:spMk id="10" creationId="{6295B176-FA0E-4B6A-A190-5E2E82BEA57A}"/>
          </ac:spMkLst>
        </pc:spChg>
        <pc:spChg chg="add">
          <ac:chgData name="Angelica Olofsson Fernandez" userId="ce698ed2-e0d9-447d-9759-99f79b696a68" providerId="ADAL" clId="{806A827D-785B-480D-B577-AB4803305035}" dt="2024-06-03T08:07:03.717" v="733" actId="26606"/>
          <ac:spMkLst>
            <pc:docMk/>
            <pc:sldMk cId="2283034305" sldId="581"/>
            <ac:spMk id="12" creationId="{48F779DE-4744-42D6-9C74-33EC94460CCC}"/>
          </ac:spMkLst>
        </pc:spChg>
      </pc:sldChg>
      <pc:sldChg chg="addSp delSp modSp mod">
        <pc:chgData name="Angelica Olofsson Fernandez" userId="ce698ed2-e0d9-447d-9759-99f79b696a68" providerId="ADAL" clId="{806A827D-785B-480D-B577-AB4803305035}" dt="2024-06-04T09:24:06.569" v="773" actId="20577"/>
        <pc:sldMkLst>
          <pc:docMk/>
          <pc:sldMk cId="2905007782" sldId="583"/>
        </pc:sldMkLst>
        <pc:spChg chg="del">
          <ac:chgData name="Angelica Olofsson Fernandez" userId="ce698ed2-e0d9-447d-9759-99f79b696a68" providerId="ADAL" clId="{806A827D-785B-480D-B577-AB4803305035}" dt="2024-06-03T06:07:48.266" v="31" actId="26606"/>
          <ac:spMkLst>
            <pc:docMk/>
            <pc:sldMk cId="2905007782" sldId="583"/>
            <ac:spMk id="3" creationId="{96553369-A379-6646-A60C-B343C2A53284}"/>
          </ac:spMkLst>
        </pc:spChg>
        <pc:graphicFrameChg chg="add mod modGraphic">
          <ac:chgData name="Angelica Olofsson Fernandez" userId="ce698ed2-e0d9-447d-9759-99f79b696a68" providerId="ADAL" clId="{806A827D-785B-480D-B577-AB4803305035}" dt="2024-06-04T09:24:06.569" v="773" actId="20577"/>
          <ac:graphicFrameMkLst>
            <pc:docMk/>
            <pc:sldMk cId="2905007782" sldId="583"/>
            <ac:graphicFrameMk id="5" creationId="{3A82F48B-7C88-CB15-4B83-CC5904E7F665}"/>
          </ac:graphicFrameMkLst>
        </pc:graphicFrameChg>
      </pc:sldChg>
      <pc:sldChg chg="addSp delSp modSp mod setBg">
        <pc:chgData name="Angelica Olofsson Fernandez" userId="ce698ed2-e0d9-447d-9759-99f79b696a68" providerId="ADAL" clId="{806A827D-785B-480D-B577-AB4803305035}" dt="2024-06-04T09:29:15.284" v="790"/>
        <pc:sldMkLst>
          <pc:docMk/>
          <pc:sldMk cId="1358352095" sldId="586"/>
        </pc:sldMkLst>
        <pc:spChg chg="mod">
          <ac:chgData name="Angelica Olofsson Fernandez" userId="ce698ed2-e0d9-447d-9759-99f79b696a68" providerId="ADAL" clId="{806A827D-785B-480D-B577-AB4803305035}" dt="2024-06-03T08:10:27.313" v="747" actId="26606"/>
          <ac:spMkLst>
            <pc:docMk/>
            <pc:sldMk cId="1358352095" sldId="586"/>
            <ac:spMk id="2" creationId="{347F4CCD-F039-5921-296E-0A91874AC6C2}"/>
          </ac:spMkLst>
        </pc:spChg>
        <pc:spChg chg="add del mod">
          <ac:chgData name="Angelica Olofsson Fernandez" userId="ce698ed2-e0d9-447d-9759-99f79b696a68" providerId="ADAL" clId="{806A827D-785B-480D-B577-AB4803305035}" dt="2024-06-03T08:10:46.373" v="748" actId="26606"/>
          <ac:spMkLst>
            <pc:docMk/>
            <pc:sldMk cId="1358352095" sldId="586"/>
            <ac:spMk id="3" creationId="{657BFC50-25CD-819B-691B-8CE1C9557EDD}"/>
          </ac:spMkLst>
        </pc:spChg>
        <pc:spChg chg="add del">
          <ac:chgData name="Angelica Olofsson Fernandez" userId="ce698ed2-e0d9-447d-9759-99f79b696a68" providerId="ADAL" clId="{806A827D-785B-480D-B577-AB4803305035}" dt="2024-06-03T08:10:27.313" v="747" actId="26606"/>
          <ac:spMkLst>
            <pc:docMk/>
            <pc:sldMk cId="1358352095" sldId="586"/>
            <ac:spMk id="9" creationId="{C5278130-DFE0-457B-8698-88DF69019DDE}"/>
          </ac:spMkLst>
        </pc:spChg>
        <pc:spChg chg="add del">
          <ac:chgData name="Angelica Olofsson Fernandez" userId="ce698ed2-e0d9-447d-9759-99f79b696a68" providerId="ADAL" clId="{806A827D-785B-480D-B577-AB4803305035}" dt="2024-06-03T08:10:27.313" v="747" actId="26606"/>
          <ac:spMkLst>
            <pc:docMk/>
            <pc:sldMk cId="1358352095" sldId="586"/>
            <ac:spMk id="11" creationId="{2F99531B-1681-4D6E-BECB-18325B33A618}"/>
          </ac:spMkLst>
        </pc:spChg>
        <pc:spChg chg="add del">
          <ac:chgData name="Angelica Olofsson Fernandez" userId="ce698ed2-e0d9-447d-9759-99f79b696a68" providerId="ADAL" clId="{806A827D-785B-480D-B577-AB4803305035}" dt="2024-06-03T08:10:27.313" v="747" actId="26606"/>
          <ac:spMkLst>
            <pc:docMk/>
            <pc:sldMk cId="1358352095" sldId="586"/>
            <ac:spMk id="13" creationId="{20344094-430A-400B-804B-910E696A1A90}"/>
          </ac:spMkLst>
        </pc:spChg>
        <pc:spChg chg="add del">
          <ac:chgData name="Angelica Olofsson Fernandez" userId="ce698ed2-e0d9-447d-9759-99f79b696a68" providerId="ADAL" clId="{806A827D-785B-480D-B577-AB4803305035}" dt="2024-06-03T08:10:27.313" v="747" actId="26606"/>
          <ac:spMkLst>
            <pc:docMk/>
            <pc:sldMk cId="1358352095" sldId="586"/>
            <ac:spMk id="15" creationId="{453C67DF-7782-4E57-AB9B-F1B4811AD8FE}"/>
          </ac:spMkLst>
        </pc:spChg>
        <pc:graphicFrameChg chg="add del">
          <ac:chgData name="Angelica Olofsson Fernandez" userId="ce698ed2-e0d9-447d-9759-99f79b696a68" providerId="ADAL" clId="{806A827D-785B-480D-B577-AB4803305035}" dt="2024-06-03T08:10:27.313" v="747" actId="26606"/>
          <ac:graphicFrameMkLst>
            <pc:docMk/>
            <pc:sldMk cId="1358352095" sldId="586"/>
            <ac:graphicFrameMk id="5" creationId="{5B98F8B9-C278-53D5-558E-049458EBF9D3}"/>
          </ac:graphicFrameMkLst>
        </pc:graphicFrameChg>
        <pc:graphicFrameChg chg="add mod modGraphic">
          <ac:chgData name="Angelica Olofsson Fernandez" userId="ce698ed2-e0d9-447d-9759-99f79b696a68" providerId="ADAL" clId="{806A827D-785B-480D-B577-AB4803305035}" dt="2024-06-04T09:29:15.284" v="790"/>
          <ac:graphicFrameMkLst>
            <pc:docMk/>
            <pc:sldMk cId="1358352095" sldId="586"/>
            <ac:graphicFrameMk id="6" creationId="{E8E0346D-562C-C0A8-6F41-C5548833E1A5}"/>
          </ac:graphicFrameMkLst>
        </pc:graphicFrameChg>
        <pc:cxnChg chg="add del">
          <ac:chgData name="Angelica Olofsson Fernandez" userId="ce698ed2-e0d9-447d-9759-99f79b696a68" providerId="ADAL" clId="{806A827D-785B-480D-B577-AB4803305035}" dt="2024-06-03T08:10:27.313" v="747" actId="26606"/>
          <ac:cxnSpMkLst>
            <pc:docMk/>
            <pc:sldMk cId="1358352095" sldId="586"/>
            <ac:cxnSpMk id="17" creationId="{B03A5AE3-BD30-455C-842B-7626C8BEF097}"/>
          </ac:cxnSpMkLst>
        </pc:cxnChg>
        <pc:cxnChg chg="add del">
          <ac:chgData name="Angelica Olofsson Fernandez" userId="ce698ed2-e0d9-447d-9759-99f79b696a68" providerId="ADAL" clId="{806A827D-785B-480D-B577-AB4803305035}" dt="2024-06-03T08:10:27.313" v="747" actId="26606"/>
          <ac:cxnSpMkLst>
            <pc:docMk/>
            <pc:sldMk cId="1358352095" sldId="586"/>
            <ac:cxnSpMk id="19" creationId="{2DBECAA5-1F2D-470D-875C-8F2C2CA3E54B}"/>
          </ac:cxnSpMkLst>
        </pc:cxnChg>
      </pc:sldChg>
    </pc:docChg>
  </pc:docChgLst>
  <pc:docChgLst>
    <pc:chgData name="Torbjörn K Karlsson" userId="a764ad3f-09bd-49d9-aa26-7b34bfea09bc" providerId="ADAL" clId="{4B835531-E096-4F0C-A97D-07B818058F4E}"/>
    <pc:docChg chg="modSld">
      <pc:chgData name="Torbjörn K Karlsson" userId="a764ad3f-09bd-49d9-aa26-7b34bfea09bc" providerId="ADAL" clId="{4B835531-E096-4F0C-A97D-07B818058F4E}" dt="2024-10-11T12:33:46.065" v="56" actId="478"/>
      <pc:docMkLst>
        <pc:docMk/>
      </pc:docMkLst>
      <pc:sldChg chg="modSp">
        <pc:chgData name="Torbjörn K Karlsson" userId="a764ad3f-09bd-49d9-aa26-7b34bfea09bc" providerId="ADAL" clId="{4B835531-E096-4F0C-A97D-07B818058F4E}" dt="2024-10-11T12:33:26.019" v="54" actId="20577"/>
        <pc:sldMkLst>
          <pc:docMk/>
          <pc:sldMk cId="3227669839" sldId="564"/>
        </pc:sldMkLst>
        <pc:graphicFrameChg chg="mod">
          <ac:chgData name="Torbjörn K Karlsson" userId="a764ad3f-09bd-49d9-aa26-7b34bfea09bc" providerId="ADAL" clId="{4B835531-E096-4F0C-A97D-07B818058F4E}" dt="2024-10-11T12:33:26.019" v="54" actId="20577"/>
          <ac:graphicFrameMkLst>
            <pc:docMk/>
            <pc:sldMk cId="3227669839" sldId="564"/>
            <ac:graphicFrameMk id="13" creationId="{8AF60F36-7C61-37CE-2D41-B10755D4E4A9}"/>
          </ac:graphicFrameMkLst>
        </pc:graphicFrameChg>
      </pc:sldChg>
      <pc:sldChg chg="modSp">
        <pc:chgData name="Torbjörn K Karlsson" userId="a764ad3f-09bd-49d9-aa26-7b34bfea09bc" providerId="ADAL" clId="{4B835531-E096-4F0C-A97D-07B818058F4E}" dt="2024-10-11T12:33:46.065" v="56" actId="478"/>
        <pc:sldMkLst>
          <pc:docMk/>
          <pc:sldMk cId="745051221" sldId="566"/>
        </pc:sldMkLst>
        <pc:graphicFrameChg chg="mod">
          <ac:chgData name="Torbjörn K Karlsson" userId="a764ad3f-09bd-49d9-aa26-7b34bfea09bc" providerId="ADAL" clId="{4B835531-E096-4F0C-A97D-07B818058F4E}" dt="2024-10-11T12:33:46.065" v="56" actId="478"/>
          <ac:graphicFrameMkLst>
            <pc:docMk/>
            <pc:sldMk cId="745051221" sldId="566"/>
            <ac:graphicFrameMk id="5" creationId="{8F2FF79B-E1F1-74E5-EE9A-DA99D123F8EC}"/>
          </ac:graphicFrameMkLst>
        </pc:graphicFrameChg>
      </pc:sldChg>
    </pc:docChg>
  </pc:docChgLst>
  <pc:docChgLst>
    <pc:chgData name="Ida Fagrell" userId="91b071c6-c225-4050-bdb5-475c1e8b5cf9" providerId="ADAL" clId="{0F3B484F-6F4B-4172-BF6F-0C5E5BA64664}"/>
    <pc:docChg chg="modSld">
      <pc:chgData name="Ida Fagrell" userId="91b071c6-c225-4050-bdb5-475c1e8b5cf9" providerId="ADAL" clId="{0F3B484F-6F4B-4172-BF6F-0C5E5BA64664}" dt="2024-10-10T14:58:51.002" v="1" actId="1076"/>
      <pc:docMkLst>
        <pc:docMk/>
      </pc:docMkLst>
      <pc:sldChg chg="addSp modSp">
        <pc:chgData name="Ida Fagrell" userId="91b071c6-c225-4050-bdb5-475c1e8b5cf9" providerId="ADAL" clId="{0F3B484F-6F4B-4172-BF6F-0C5E5BA64664}" dt="2024-10-10T14:58:51.002" v="1" actId="1076"/>
        <pc:sldMkLst>
          <pc:docMk/>
          <pc:sldMk cId="1546788662" sldId="577"/>
        </pc:sldMkLst>
        <pc:picChg chg="add mod">
          <ac:chgData name="Ida Fagrell" userId="91b071c6-c225-4050-bdb5-475c1e8b5cf9" providerId="ADAL" clId="{0F3B484F-6F4B-4172-BF6F-0C5E5BA64664}" dt="2024-10-10T14:58:51.002" v="1" actId="1076"/>
          <ac:picMkLst>
            <pc:docMk/>
            <pc:sldMk cId="1546788662" sldId="577"/>
            <ac:picMk id="3" creationId="{10A81480-45C8-B1ED-EE9B-797FFD5E816C}"/>
          </ac:picMkLst>
        </pc:picChg>
        <pc:picChg chg="add mod">
          <ac:chgData name="Ida Fagrell" userId="91b071c6-c225-4050-bdb5-475c1e8b5cf9" providerId="ADAL" clId="{0F3B484F-6F4B-4172-BF6F-0C5E5BA64664}" dt="2024-10-10T14:58:51.002" v="1" actId="1076"/>
          <ac:picMkLst>
            <pc:docMk/>
            <pc:sldMk cId="1546788662" sldId="577"/>
            <ac:picMk id="4" creationId="{31222A5A-B2E0-2119-2F10-94260D4284B2}"/>
          </ac:picMkLst>
        </pc:picChg>
        <pc:picChg chg="add mod">
          <ac:chgData name="Ida Fagrell" userId="91b071c6-c225-4050-bdb5-475c1e8b5cf9" providerId="ADAL" clId="{0F3B484F-6F4B-4172-BF6F-0C5E5BA64664}" dt="2024-10-10T14:58:51.002" v="1" actId="1076"/>
          <ac:picMkLst>
            <pc:docMk/>
            <pc:sldMk cId="1546788662" sldId="577"/>
            <ac:picMk id="6" creationId="{4DD20A4E-7E17-67CF-7059-69DE377C835B}"/>
          </ac:picMkLst>
        </pc:picChg>
        <pc:picChg chg="add mod">
          <ac:chgData name="Ida Fagrell" userId="91b071c6-c225-4050-bdb5-475c1e8b5cf9" providerId="ADAL" clId="{0F3B484F-6F4B-4172-BF6F-0C5E5BA64664}" dt="2024-10-10T14:58:51.002" v="1" actId="1076"/>
          <ac:picMkLst>
            <pc:docMk/>
            <pc:sldMk cId="1546788662" sldId="577"/>
            <ac:picMk id="8" creationId="{20005B14-7275-4A0C-FB00-E83CCD18E985}"/>
          </ac:picMkLst>
        </pc:picChg>
        <pc:picChg chg="add mod">
          <ac:chgData name="Ida Fagrell" userId="91b071c6-c225-4050-bdb5-475c1e8b5cf9" providerId="ADAL" clId="{0F3B484F-6F4B-4172-BF6F-0C5E5BA64664}" dt="2024-10-10T14:58:51.002" v="1" actId="1076"/>
          <ac:picMkLst>
            <pc:docMk/>
            <pc:sldMk cId="1546788662" sldId="577"/>
            <ac:picMk id="9" creationId="{66886294-4903-515D-7C6F-6FAC168C27BD}"/>
          </ac:picMkLst>
        </pc:picChg>
        <pc:picChg chg="add mod">
          <ac:chgData name="Ida Fagrell" userId="91b071c6-c225-4050-bdb5-475c1e8b5cf9" providerId="ADAL" clId="{0F3B484F-6F4B-4172-BF6F-0C5E5BA64664}" dt="2024-10-10T14:58:51.002" v="1" actId="1076"/>
          <ac:picMkLst>
            <pc:docMk/>
            <pc:sldMk cId="1546788662" sldId="577"/>
            <ac:picMk id="10" creationId="{B811248B-DF38-0B21-1877-1229750649B1}"/>
          </ac:picMkLst>
        </pc:picChg>
      </pc:sldChg>
    </pc:docChg>
  </pc:docChgLst>
  <pc:docChgLst>
    <pc:chgData name="Angelica Olofsson Fernandez" userId="ce698ed2-e0d9-447d-9759-99f79b696a68" providerId="ADAL" clId="{EEB50452-BFDE-4BBC-9138-C0BE7091FBEF}"/>
    <pc:docChg chg="custSel delSld modSld">
      <pc:chgData name="Angelica Olofsson Fernandez" userId="ce698ed2-e0d9-447d-9759-99f79b696a68" providerId="ADAL" clId="{EEB50452-BFDE-4BBC-9138-C0BE7091FBEF}" dt="2024-09-09T08:47:08.528" v="209" actId="478"/>
      <pc:docMkLst>
        <pc:docMk/>
      </pc:docMkLst>
      <pc:sldChg chg="addSp modSp mod">
        <pc:chgData name="Angelica Olofsson Fernandez" userId="ce698ed2-e0d9-447d-9759-99f79b696a68" providerId="ADAL" clId="{EEB50452-BFDE-4BBC-9138-C0BE7091FBEF}" dt="2024-09-09T08:44:47.785" v="136" actId="6549"/>
        <pc:sldMkLst>
          <pc:docMk/>
          <pc:sldMk cId="1866398452" sldId="268"/>
        </pc:sldMkLst>
        <pc:spChg chg="mod">
          <ac:chgData name="Angelica Olofsson Fernandez" userId="ce698ed2-e0d9-447d-9759-99f79b696a68" providerId="ADAL" clId="{EEB50452-BFDE-4BBC-9138-C0BE7091FBEF}" dt="2024-09-09T08:44:44.200" v="135" actId="6549"/>
          <ac:spMkLst>
            <pc:docMk/>
            <pc:sldMk cId="1866398452" sldId="268"/>
            <ac:spMk id="8" creationId="{B8285A38-21DF-FA87-2504-743FAB885697}"/>
          </ac:spMkLst>
        </pc:spChg>
        <pc:spChg chg="mod">
          <ac:chgData name="Angelica Olofsson Fernandez" userId="ce698ed2-e0d9-447d-9759-99f79b696a68" providerId="ADAL" clId="{EEB50452-BFDE-4BBC-9138-C0BE7091FBEF}" dt="2024-09-09T08:44:47.785" v="136" actId="6549"/>
          <ac:spMkLst>
            <pc:docMk/>
            <pc:sldMk cId="1866398452" sldId="268"/>
            <ac:spMk id="11" creationId="{355E7A77-7FF3-EBCB-7BCB-B17AB9E47044}"/>
          </ac:spMkLst>
        </pc:spChg>
        <pc:picChg chg="add mod">
          <ac:chgData name="Angelica Olofsson Fernandez" userId="ce698ed2-e0d9-447d-9759-99f79b696a68" providerId="ADAL" clId="{EEB50452-BFDE-4BBC-9138-C0BE7091FBEF}" dt="2024-09-09T08:42:14.860" v="72" actId="1076"/>
          <ac:picMkLst>
            <pc:docMk/>
            <pc:sldMk cId="1866398452" sldId="268"/>
            <ac:picMk id="3" creationId="{413B5D82-4FB8-332D-B209-3FE5B71046E9}"/>
          </ac:picMkLst>
        </pc:picChg>
      </pc:sldChg>
      <pc:sldChg chg="addSp modSp mod">
        <pc:chgData name="Angelica Olofsson Fernandez" userId="ce698ed2-e0d9-447d-9759-99f79b696a68" providerId="ADAL" clId="{EEB50452-BFDE-4BBC-9138-C0BE7091FBEF}" dt="2024-09-09T08:42:54.799" v="76" actId="1076"/>
        <pc:sldMkLst>
          <pc:docMk/>
          <pc:sldMk cId="2081952299" sldId="468"/>
        </pc:sldMkLst>
        <pc:picChg chg="add mod">
          <ac:chgData name="Angelica Olofsson Fernandez" userId="ce698ed2-e0d9-447d-9759-99f79b696a68" providerId="ADAL" clId="{EEB50452-BFDE-4BBC-9138-C0BE7091FBEF}" dt="2024-09-09T08:42:54.799" v="76" actId="1076"/>
          <ac:picMkLst>
            <pc:docMk/>
            <pc:sldMk cId="2081952299" sldId="468"/>
            <ac:picMk id="4" creationId="{51A06451-FA5B-8009-F70B-D802EB190668}"/>
          </ac:picMkLst>
        </pc:picChg>
      </pc:sldChg>
      <pc:sldChg chg="addSp modSp mod">
        <pc:chgData name="Angelica Olofsson Fernandez" userId="ce698ed2-e0d9-447d-9759-99f79b696a68" providerId="ADAL" clId="{EEB50452-BFDE-4BBC-9138-C0BE7091FBEF}" dt="2024-09-09T08:44:12.458" v="87" actId="6549"/>
        <pc:sldMkLst>
          <pc:docMk/>
          <pc:sldMk cId="2618597547" sldId="498"/>
        </pc:sldMkLst>
        <pc:spChg chg="mod">
          <ac:chgData name="Angelica Olofsson Fernandez" userId="ce698ed2-e0d9-447d-9759-99f79b696a68" providerId="ADAL" clId="{EEB50452-BFDE-4BBC-9138-C0BE7091FBEF}" dt="2024-09-09T08:44:12.458" v="87" actId="6549"/>
          <ac:spMkLst>
            <pc:docMk/>
            <pc:sldMk cId="2618597547" sldId="498"/>
            <ac:spMk id="3" creationId="{99D2399E-559E-4527-951B-0B591135CEC5}"/>
          </ac:spMkLst>
        </pc:spChg>
        <pc:picChg chg="add mod">
          <ac:chgData name="Angelica Olofsson Fernandez" userId="ce698ed2-e0d9-447d-9759-99f79b696a68" providerId="ADAL" clId="{EEB50452-BFDE-4BBC-9138-C0BE7091FBEF}" dt="2024-09-09T08:41:54.018" v="68" actId="1076"/>
          <ac:picMkLst>
            <pc:docMk/>
            <pc:sldMk cId="2618597547" sldId="498"/>
            <ac:picMk id="6" creationId="{DDEA751D-0072-5301-B483-4E4FD4904AFC}"/>
          </ac:picMkLst>
        </pc:picChg>
      </pc:sldChg>
      <pc:sldChg chg="del">
        <pc:chgData name="Angelica Olofsson Fernandez" userId="ce698ed2-e0d9-447d-9759-99f79b696a68" providerId="ADAL" clId="{EEB50452-BFDE-4BBC-9138-C0BE7091FBEF}" dt="2024-09-09T08:42:42.675" v="74" actId="47"/>
        <pc:sldMkLst>
          <pc:docMk/>
          <pc:sldMk cId="686205491" sldId="514"/>
        </pc:sldMkLst>
      </pc:sldChg>
      <pc:sldChg chg="modSp mod">
        <pc:chgData name="Angelica Olofsson Fernandez" userId="ce698ed2-e0d9-447d-9759-99f79b696a68" providerId="ADAL" clId="{EEB50452-BFDE-4BBC-9138-C0BE7091FBEF}" dt="2024-09-09T08:46:03.755" v="140" actId="207"/>
        <pc:sldMkLst>
          <pc:docMk/>
          <pc:sldMk cId="3865865021" sldId="522"/>
        </pc:sldMkLst>
        <pc:spChg chg="mod">
          <ac:chgData name="Angelica Olofsson Fernandez" userId="ce698ed2-e0d9-447d-9759-99f79b696a68" providerId="ADAL" clId="{EEB50452-BFDE-4BBC-9138-C0BE7091FBEF}" dt="2024-09-09T08:46:03.755" v="140" actId="207"/>
          <ac:spMkLst>
            <pc:docMk/>
            <pc:sldMk cId="3865865021" sldId="522"/>
            <ac:spMk id="3" creationId="{8758EB5A-9A07-960C-FE6B-052B73909F26}"/>
          </ac:spMkLst>
        </pc:spChg>
      </pc:sldChg>
      <pc:sldChg chg="del">
        <pc:chgData name="Angelica Olofsson Fernandez" userId="ce698ed2-e0d9-447d-9759-99f79b696a68" providerId="ADAL" clId="{EEB50452-BFDE-4BBC-9138-C0BE7091FBEF}" dt="2024-09-09T08:42:32.790" v="73" actId="47"/>
        <pc:sldMkLst>
          <pc:docMk/>
          <pc:sldMk cId="1278464692" sldId="523"/>
        </pc:sldMkLst>
      </pc:sldChg>
      <pc:sldChg chg="addSp delSp modSp mod">
        <pc:chgData name="Angelica Olofsson Fernandez" userId="ce698ed2-e0d9-447d-9759-99f79b696a68" providerId="ADAL" clId="{EEB50452-BFDE-4BBC-9138-C0BE7091FBEF}" dt="2024-09-09T08:39:55.395" v="31" actId="27614"/>
        <pc:sldMkLst>
          <pc:docMk/>
          <pc:sldMk cId="947088791" sldId="546"/>
        </pc:sldMkLst>
        <pc:spChg chg="mod">
          <ac:chgData name="Angelica Olofsson Fernandez" userId="ce698ed2-e0d9-447d-9759-99f79b696a68" providerId="ADAL" clId="{EEB50452-BFDE-4BBC-9138-C0BE7091FBEF}" dt="2024-09-09T08:39:38.105" v="30" actId="26606"/>
          <ac:spMkLst>
            <pc:docMk/>
            <pc:sldMk cId="947088791" sldId="546"/>
            <ac:spMk id="2" creationId="{EA6DCDD3-B648-548C-9942-553FFCBF362F}"/>
          </ac:spMkLst>
        </pc:spChg>
        <pc:spChg chg="add del mod">
          <ac:chgData name="Angelica Olofsson Fernandez" userId="ce698ed2-e0d9-447d-9759-99f79b696a68" providerId="ADAL" clId="{EEB50452-BFDE-4BBC-9138-C0BE7091FBEF}" dt="2024-09-09T08:39:06.291" v="26"/>
          <ac:spMkLst>
            <pc:docMk/>
            <pc:sldMk cId="947088791" sldId="546"/>
            <ac:spMk id="3" creationId="{830C9763-A000-FE26-C080-DF42BD63F121}"/>
          </ac:spMkLst>
        </pc:spChg>
        <pc:spChg chg="add del mod">
          <ac:chgData name="Angelica Olofsson Fernandez" userId="ce698ed2-e0d9-447d-9759-99f79b696a68" providerId="ADAL" clId="{EEB50452-BFDE-4BBC-9138-C0BE7091FBEF}" dt="2024-09-09T08:39:25.190" v="28"/>
          <ac:spMkLst>
            <pc:docMk/>
            <pc:sldMk cId="947088791" sldId="546"/>
            <ac:spMk id="7" creationId="{A3F73456-EE41-1334-17B0-9AFAE08C72DE}"/>
          </ac:spMkLst>
        </pc:spChg>
        <pc:grpChg chg="del">
          <ac:chgData name="Angelica Olofsson Fernandez" userId="ce698ed2-e0d9-447d-9759-99f79b696a68" providerId="ADAL" clId="{EEB50452-BFDE-4BBC-9138-C0BE7091FBEF}" dt="2024-09-09T08:39:38.105" v="30" actId="26606"/>
          <ac:grpSpMkLst>
            <pc:docMk/>
            <pc:sldMk cId="947088791" sldId="546"/>
            <ac:grpSpMk id="39" creationId="{AA47CC56-1188-533D-88C5-F705AFAAAE96}"/>
          </ac:grpSpMkLst>
        </pc:grpChg>
        <pc:grpChg chg="add">
          <ac:chgData name="Angelica Olofsson Fernandez" userId="ce698ed2-e0d9-447d-9759-99f79b696a68" providerId="ADAL" clId="{EEB50452-BFDE-4BBC-9138-C0BE7091FBEF}" dt="2024-09-09T08:39:38.105" v="30" actId="26606"/>
          <ac:grpSpMkLst>
            <pc:docMk/>
            <pc:sldMk cId="947088791" sldId="546"/>
            <ac:grpSpMk id="45" creationId="{780C4553-5AA5-ABAD-A86E-A9DB53A55466}"/>
          </ac:grpSpMkLst>
        </pc:grpChg>
        <pc:picChg chg="del">
          <ac:chgData name="Angelica Olofsson Fernandez" userId="ce698ed2-e0d9-447d-9759-99f79b696a68" providerId="ADAL" clId="{EEB50452-BFDE-4BBC-9138-C0BE7091FBEF}" dt="2024-09-09T08:38:58.818" v="24" actId="478"/>
          <ac:picMkLst>
            <pc:docMk/>
            <pc:sldMk cId="947088791" sldId="546"/>
            <ac:picMk id="4" creationId="{ED179572-0F36-B46B-2885-2F35637B2F84}"/>
          </ac:picMkLst>
        </pc:picChg>
        <pc:picChg chg="del">
          <ac:chgData name="Angelica Olofsson Fernandez" userId="ce698ed2-e0d9-447d-9759-99f79b696a68" providerId="ADAL" clId="{EEB50452-BFDE-4BBC-9138-C0BE7091FBEF}" dt="2024-09-09T08:38:55.746" v="23" actId="478"/>
          <ac:picMkLst>
            <pc:docMk/>
            <pc:sldMk cId="947088791" sldId="546"/>
            <ac:picMk id="5" creationId="{CB15C9D4-43A1-B8AB-5DF6-FF1F7CD5E546}"/>
          </ac:picMkLst>
        </pc:picChg>
        <pc:picChg chg="del">
          <ac:chgData name="Angelica Olofsson Fernandez" userId="ce698ed2-e0d9-447d-9759-99f79b696a68" providerId="ADAL" clId="{EEB50452-BFDE-4BBC-9138-C0BE7091FBEF}" dt="2024-09-09T08:39:01.044" v="25" actId="478"/>
          <ac:picMkLst>
            <pc:docMk/>
            <pc:sldMk cId="947088791" sldId="546"/>
            <ac:picMk id="6" creationId="{EA3E0BE8-A063-B355-BDD0-74E5EEB775E0}"/>
          </ac:picMkLst>
        </pc:picChg>
        <pc:picChg chg="add mod">
          <ac:chgData name="Angelica Olofsson Fernandez" userId="ce698ed2-e0d9-447d-9759-99f79b696a68" providerId="ADAL" clId="{EEB50452-BFDE-4BBC-9138-C0BE7091FBEF}" dt="2024-09-09T08:39:55.395" v="31" actId="27614"/>
          <ac:picMkLst>
            <pc:docMk/>
            <pc:sldMk cId="947088791" sldId="546"/>
            <ac:picMk id="8" creationId="{28769FA1-A24E-EEE3-0117-D3AA3DDDABB2}"/>
          </ac:picMkLst>
        </pc:picChg>
      </pc:sldChg>
      <pc:sldChg chg="del">
        <pc:chgData name="Angelica Olofsson Fernandez" userId="ce698ed2-e0d9-447d-9759-99f79b696a68" providerId="ADAL" clId="{EEB50452-BFDE-4BBC-9138-C0BE7091FBEF}" dt="2024-09-09T08:42:32.790" v="73" actId="47"/>
        <pc:sldMkLst>
          <pc:docMk/>
          <pc:sldMk cId="3546098121" sldId="551"/>
        </pc:sldMkLst>
      </pc:sldChg>
      <pc:sldChg chg="addSp delSp modSp mod">
        <pc:chgData name="Angelica Olofsson Fernandez" userId="ce698ed2-e0d9-447d-9759-99f79b696a68" providerId="ADAL" clId="{EEB50452-BFDE-4BBC-9138-C0BE7091FBEF}" dt="2024-09-09T08:40:12.740" v="34" actId="478"/>
        <pc:sldMkLst>
          <pc:docMk/>
          <pc:sldMk cId="1269119800" sldId="563"/>
        </pc:sldMkLst>
        <pc:spChg chg="add mod">
          <ac:chgData name="Angelica Olofsson Fernandez" userId="ce698ed2-e0d9-447d-9759-99f79b696a68" providerId="ADAL" clId="{EEB50452-BFDE-4BBC-9138-C0BE7091FBEF}" dt="2024-09-09T08:40:12.740" v="34" actId="478"/>
          <ac:spMkLst>
            <pc:docMk/>
            <pc:sldMk cId="1269119800" sldId="563"/>
            <ac:spMk id="4" creationId="{E77150C2-6341-4A77-9854-E95AB5626C19}"/>
          </ac:spMkLst>
        </pc:spChg>
        <pc:graphicFrameChg chg="del mod">
          <ac:chgData name="Angelica Olofsson Fernandez" userId="ce698ed2-e0d9-447d-9759-99f79b696a68" providerId="ADAL" clId="{EEB50452-BFDE-4BBC-9138-C0BE7091FBEF}" dt="2024-09-09T08:40:12.740" v="34" actId="478"/>
          <ac:graphicFrameMkLst>
            <pc:docMk/>
            <pc:sldMk cId="1269119800" sldId="563"/>
            <ac:graphicFrameMk id="9" creationId="{477619F5-020E-5B35-E41C-B60448C1694C}"/>
          </ac:graphicFrameMkLst>
        </pc:graphicFrameChg>
      </pc:sldChg>
      <pc:sldChg chg="modSp">
        <pc:chgData name="Angelica Olofsson Fernandez" userId="ce698ed2-e0d9-447d-9759-99f79b696a68" providerId="ADAL" clId="{EEB50452-BFDE-4BBC-9138-C0BE7091FBEF}" dt="2024-09-09T08:40:56.645" v="62" actId="20577"/>
        <pc:sldMkLst>
          <pc:docMk/>
          <pc:sldMk cId="3227669839" sldId="564"/>
        </pc:sldMkLst>
        <pc:graphicFrameChg chg="mod">
          <ac:chgData name="Angelica Olofsson Fernandez" userId="ce698ed2-e0d9-447d-9759-99f79b696a68" providerId="ADAL" clId="{EEB50452-BFDE-4BBC-9138-C0BE7091FBEF}" dt="2024-09-09T08:40:56.645" v="62" actId="20577"/>
          <ac:graphicFrameMkLst>
            <pc:docMk/>
            <pc:sldMk cId="3227669839" sldId="564"/>
            <ac:graphicFrameMk id="13" creationId="{8AF60F36-7C61-37CE-2D41-B10755D4E4A9}"/>
          </ac:graphicFrameMkLst>
        </pc:graphicFrameChg>
      </pc:sldChg>
      <pc:sldChg chg="del">
        <pc:chgData name="Angelica Olofsson Fernandez" userId="ce698ed2-e0d9-447d-9759-99f79b696a68" providerId="ADAL" clId="{EEB50452-BFDE-4BBC-9138-C0BE7091FBEF}" dt="2024-09-09T08:42:32.790" v="73" actId="47"/>
        <pc:sldMkLst>
          <pc:docMk/>
          <pc:sldMk cId="223587245" sldId="567"/>
        </pc:sldMkLst>
      </pc:sldChg>
      <pc:sldChg chg="del">
        <pc:chgData name="Angelica Olofsson Fernandez" userId="ce698ed2-e0d9-447d-9759-99f79b696a68" providerId="ADAL" clId="{EEB50452-BFDE-4BBC-9138-C0BE7091FBEF}" dt="2024-09-09T08:42:32.790" v="73" actId="47"/>
        <pc:sldMkLst>
          <pc:docMk/>
          <pc:sldMk cId="2305114765" sldId="568"/>
        </pc:sldMkLst>
      </pc:sldChg>
      <pc:sldChg chg="del">
        <pc:chgData name="Angelica Olofsson Fernandez" userId="ce698ed2-e0d9-447d-9759-99f79b696a68" providerId="ADAL" clId="{EEB50452-BFDE-4BBC-9138-C0BE7091FBEF}" dt="2024-09-09T08:42:32.790" v="73" actId="47"/>
        <pc:sldMkLst>
          <pc:docMk/>
          <pc:sldMk cId="2066878958" sldId="569"/>
        </pc:sldMkLst>
      </pc:sldChg>
      <pc:sldChg chg="addSp modSp mod">
        <pc:chgData name="Angelica Olofsson Fernandez" userId="ce698ed2-e0d9-447d-9759-99f79b696a68" providerId="ADAL" clId="{EEB50452-BFDE-4BBC-9138-C0BE7091FBEF}" dt="2024-09-09T08:43:47.061" v="82" actId="20577"/>
        <pc:sldMkLst>
          <pc:docMk/>
          <pc:sldMk cId="923377013" sldId="571"/>
        </pc:sldMkLst>
        <pc:spChg chg="mod">
          <ac:chgData name="Angelica Olofsson Fernandez" userId="ce698ed2-e0d9-447d-9759-99f79b696a68" providerId="ADAL" clId="{EEB50452-BFDE-4BBC-9138-C0BE7091FBEF}" dt="2024-09-09T08:43:47.061" v="82" actId="20577"/>
          <ac:spMkLst>
            <pc:docMk/>
            <pc:sldMk cId="923377013" sldId="571"/>
            <ac:spMk id="3" creationId="{ED8FBDFE-57E7-0C49-4483-C3E2DED7C96E}"/>
          </ac:spMkLst>
        </pc:spChg>
        <pc:picChg chg="add mod">
          <ac:chgData name="Angelica Olofsson Fernandez" userId="ce698ed2-e0d9-447d-9759-99f79b696a68" providerId="ADAL" clId="{EEB50452-BFDE-4BBC-9138-C0BE7091FBEF}" dt="2024-09-09T08:41:44.260" v="66" actId="1076"/>
          <ac:picMkLst>
            <pc:docMk/>
            <pc:sldMk cId="923377013" sldId="571"/>
            <ac:picMk id="5" creationId="{B4C20D23-8F9B-A827-3F21-FEF043B3F7D6}"/>
          </ac:picMkLst>
        </pc:picChg>
      </pc:sldChg>
      <pc:sldChg chg="del">
        <pc:chgData name="Angelica Olofsson Fernandez" userId="ce698ed2-e0d9-447d-9759-99f79b696a68" providerId="ADAL" clId="{EEB50452-BFDE-4BBC-9138-C0BE7091FBEF}" dt="2024-09-09T08:42:42.675" v="74" actId="47"/>
        <pc:sldMkLst>
          <pc:docMk/>
          <pc:sldMk cId="1337764186" sldId="572"/>
        </pc:sldMkLst>
      </pc:sldChg>
      <pc:sldChg chg="del">
        <pc:chgData name="Angelica Olofsson Fernandez" userId="ce698ed2-e0d9-447d-9759-99f79b696a68" providerId="ADAL" clId="{EEB50452-BFDE-4BBC-9138-C0BE7091FBEF}" dt="2024-09-09T08:42:32.790" v="73" actId="47"/>
        <pc:sldMkLst>
          <pc:docMk/>
          <pc:sldMk cId="2104834978" sldId="573"/>
        </pc:sldMkLst>
      </pc:sldChg>
      <pc:sldChg chg="addSp modSp mod">
        <pc:chgData name="Angelica Olofsson Fernandez" userId="ce698ed2-e0d9-447d-9759-99f79b696a68" providerId="ADAL" clId="{EEB50452-BFDE-4BBC-9138-C0BE7091FBEF}" dt="2024-09-09T08:45:25.545" v="138" actId="20577"/>
        <pc:sldMkLst>
          <pc:docMk/>
          <pc:sldMk cId="265547988" sldId="574"/>
        </pc:sldMkLst>
        <pc:spChg chg="mod">
          <ac:chgData name="Angelica Olofsson Fernandez" userId="ce698ed2-e0d9-447d-9759-99f79b696a68" providerId="ADAL" clId="{EEB50452-BFDE-4BBC-9138-C0BE7091FBEF}" dt="2024-09-09T08:44:38.623" v="134" actId="20577"/>
          <ac:spMkLst>
            <pc:docMk/>
            <pc:sldMk cId="265547988" sldId="574"/>
            <ac:spMk id="2" creationId="{AA41289F-B0C4-C98D-BB05-A8AEB1B99808}"/>
          </ac:spMkLst>
        </pc:spChg>
        <pc:spChg chg="mod">
          <ac:chgData name="Angelica Olofsson Fernandez" userId="ce698ed2-e0d9-447d-9759-99f79b696a68" providerId="ADAL" clId="{EEB50452-BFDE-4BBC-9138-C0BE7091FBEF}" dt="2024-09-09T08:45:25.545" v="138" actId="20577"/>
          <ac:spMkLst>
            <pc:docMk/>
            <pc:sldMk cId="265547988" sldId="574"/>
            <ac:spMk id="3" creationId="{25267E3B-B27F-70C2-F35F-09A1566CA114}"/>
          </ac:spMkLst>
        </pc:spChg>
        <pc:picChg chg="add mod">
          <ac:chgData name="Angelica Olofsson Fernandez" userId="ce698ed2-e0d9-447d-9759-99f79b696a68" providerId="ADAL" clId="{EEB50452-BFDE-4BBC-9138-C0BE7091FBEF}" dt="2024-09-09T08:42:05.412" v="70" actId="1076"/>
          <ac:picMkLst>
            <pc:docMk/>
            <pc:sldMk cId="265547988" sldId="574"/>
            <ac:picMk id="6" creationId="{B50FD7F2-F90E-19B6-664B-8614FCB839EC}"/>
          </ac:picMkLst>
        </pc:picChg>
      </pc:sldChg>
      <pc:sldChg chg="addSp delSp modSp mod">
        <pc:chgData name="Angelica Olofsson Fernandez" userId="ce698ed2-e0d9-447d-9759-99f79b696a68" providerId="ADAL" clId="{EEB50452-BFDE-4BBC-9138-C0BE7091FBEF}" dt="2024-09-09T08:44:04.911" v="86" actId="1076"/>
        <pc:sldMkLst>
          <pc:docMk/>
          <pc:sldMk cId="1546788662" sldId="577"/>
        </pc:sldMkLst>
        <pc:spChg chg="del mod">
          <ac:chgData name="Angelica Olofsson Fernandez" userId="ce698ed2-e0d9-447d-9759-99f79b696a68" providerId="ADAL" clId="{EEB50452-BFDE-4BBC-9138-C0BE7091FBEF}" dt="2024-09-09T08:43:34.405" v="80" actId="478"/>
          <ac:spMkLst>
            <pc:docMk/>
            <pc:sldMk cId="1546788662" sldId="577"/>
            <ac:spMk id="3" creationId="{99D2399E-559E-4527-951B-0B591135CEC5}"/>
          </ac:spMkLst>
        </pc:spChg>
        <pc:spChg chg="add mod">
          <ac:chgData name="Angelica Olofsson Fernandez" userId="ce698ed2-e0d9-447d-9759-99f79b696a68" providerId="ADAL" clId="{EEB50452-BFDE-4BBC-9138-C0BE7091FBEF}" dt="2024-09-09T08:44:04.911" v="86" actId="1076"/>
          <ac:spMkLst>
            <pc:docMk/>
            <pc:sldMk cId="1546788662" sldId="577"/>
            <ac:spMk id="7" creationId="{7D5C8A1E-F63A-9D7E-E7FD-E53A33E11E36}"/>
          </ac:spMkLst>
        </pc:spChg>
        <pc:picChg chg="add mod">
          <ac:chgData name="Angelica Olofsson Fernandez" userId="ce698ed2-e0d9-447d-9759-99f79b696a68" providerId="ADAL" clId="{EEB50452-BFDE-4BBC-9138-C0BE7091FBEF}" dt="2024-09-09T08:41:34.865" v="64" actId="1076"/>
          <ac:picMkLst>
            <pc:docMk/>
            <pc:sldMk cId="1546788662" sldId="577"/>
            <ac:picMk id="5" creationId="{6AF0B7FA-6F0B-B4E1-AD3F-DB95B02130F0}"/>
          </ac:picMkLst>
        </pc:picChg>
      </pc:sldChg>
      <pc:sldChg chg="del">
        <pc:chgData name="Angelica Olofsson Fernandez" userId="ce698ed2-e0d9-447d-9759-99f79b696a68" providerId="ADAL" clId="{EEB50452-BFDE-4BBC-9138-C0BE7091FBEF}" dt="2024-09-09T08:42:32.790" v="73" actId="47"/>
        <pc:sldMkLst>
          <pc:docMk/>
          <pc:sldMk cId="2283034305" sldId="581"/>
        </pc:sldMkLst>
      </pc:sldChg>
      <pc:sldChg chg="addSp delSp modSp mod">
        <pc:chgData name="Angelica Olofsson Fernandez" userId="ce698ed2-e0d9-447d-9759-99f79b696a68" providerId="ADAL" clId="{EEB50452-BFDE-4BBC-9138-C0BE7091FBEF}" dt="2024-09-09T08:40:29.669" v="36" actId="478"/>
        <pc:sldMkLst>
          <pc:docMk/>
          <pc:sldMk cId="2905007782" sldId="583"/>
        </pc:sldMkLst>
        <pc:spChg chg="mod">
          <ac:chgData name="Angelica Olofsson Fernandez" userId="ce698ed2-e0d9-447d-9759-99f79b696a68" providerId="ADAL" clId="{EEB50452-BFDE-4BBC-9138-C0BE7091FBEF}" dt="2024-09-09T08:40:24.455" v="35" actId="6549"/>
          <ac:spMkLst>
            <pc:docMk/>
            <pc:sldMk cId="2905007782" sldId="583"/>
            <ac:spMk id="2" creationId="{75532F13-0787-A1FD-48FF-8A1A888EC3DC}"/>
          </ac:spMkLst>
        </pc:spChg>
        <pc:spChg chg="add mod">
          <ac:chgData name="Angelica Olofsson Fernandez" userId="ce698ed2-e0d9-447d-9759-99f79b696a68" providerId="ADAL" clId="{EEB50452-BFDE-4BBC-9138-C0BE7091FBEF}" dt="2024-09-09T08:40:29.669" v="36" actId="478"/>
          <ac:spMkLst>
            <pc:docMk/>
            <pc:sldMk cId="2905007782" sldId="583"/>
            <ac:spMk id="4" creationId="{8CECD9B5-E651-ECA4-449C-605DE40B1DCF}"/>
          </ac:spMkLst>
        </pc:spChg>
        <pc:graphicFrameChg chg="del">
          <ac:chgData name="Angelica Olofsson Fernandez" userId="ce698ed2-e0d9-447d-9759-99f79b696a68" providerId="ADAL" clId="{EEB50452-BFDE-4BBC-9138-C0BE7091FBEF}" dt="2024-09-09T08:40:29.669" v="36" actId="478"/>
          <ac:graphicFrameMkLst>
            <pc:docMk/>
            <pc:sldMk cId="2905007782" sldId="583"/>
            <ac:graphicFrameMk id="5" creationId="{3A82F48B-7C88-CB15-4B83-CC5904E7F665}"/>
          </ac:graphicFrameMkLst>
        </pc:graphicFrameChg>
      </pc:sldChg>
      <pc:sldChg chg="del">
        <pc:chgData name="Angelica Olofsson Fernandez" userId="ce698ed2-e0d9-447d-9759-99f79b696a68" providerId="ADAL" clId="{EEB50452-BFDE-4BBC-9138-C0BE7091FBEF}" dt="2024-09-09T08:42:42.675" v="74" actId="47"/>
        <pc:sldMkLst>
          <pc:docMk/>
          <pc:sldMk cId="3893096752" sldId="584"/>
        </pc:sldMkLst>
      </pc:sldChg>
      <pc:sldChg chg="addSp delSp modSp mod">
        <pc:chgData name="Angelica Olofsson Fernandez" userId="ce698ed2-e0d9-447d-9759-99f79b696a68" providerId="ADAL" clId="{EEB50452-BFDE-4BBC-9138-C0BE7091FBEF}" dt="2024-09-09T08:47:08.528" v="209" actId="478"/>
        <pc:sldMkLst>
          <pc:docMk/>
          <pc:sldMk cId="168817167" sldId="585"/>
        </pc:sldMkLst>
        <pc:spChg chg="mod">
          <ac:chgData name="Angelica Olofsson Fernandez" userId="ce698ed2-e0d9-447d-9759-99f79b696a68" providerId="ADAL" clId="{EEB50452-BFDE-4BBC-9138-C0BE7091FBEF}" dt="2024-09-09T08:46:57.181" v="208" actId="122"/>
          <ac:spMkLst>
            <pc:docMk/>
            <pc:sldMk cId="168817167" sldId="585"/>
            <ac:spMk id="2" creationId="{1CA17FBE-BB6E-8B35-0373-FCB2844B7223}"/>
          </ac:spMkLst>
        </pc:spChg>
        <pc:spChg chg="add mod">
          <ac:chgData name="Angelica Olofsson Fernandez" userId="ce698ed2-e0d9-447d-9759-99f79b696a68" providerId="ADAL" clId="{EEB50452-BFDE-4BBC-9138-C0BE7091FBEF}" dt="2024-09-09T08:47:08.528" v="209" actId="478"/>
          <ac:spMkLst>
            <pc:docMk/>
            <pc:sldMk cId="168817167" sldId="585"/>
            <ac:spMk id="3" creationId="{05AE3A49-F760-7435-18B7-38FFF8CC3AC4}"/>
          </ac:spMkLst>
        </pc:spChg>
        <pc:picChg chg="del">
          <ac:chgData name="Angelica Olofsson Fernandez" userId="ce698ed2-e0d9-447d-9759-99f79b696a68" providerId="ADAL" clId="{EEB50452-BFDE-4BBC-9138-C0BE7091FBEF}" dt="2024-09-09T08:47:08.528" v="209" actId="478"/>
          <ac:picMkLst>
            <pc:docMk/>
            <pc:sldMk cId="168817167" sldId="585"/>
            <ac:picMk id="1028" creationId="{27180832-2A25-395F-DF8F-DE147177D717}"/>
          </ac:picMkLst>
        </pc:picChg>
      </pc:sldChg>
      <pc:sldChg chg="addSp del mod">
        <pc:chgData name="Angelica Olofsson Fernandez" userId="ce698ed2-e0d9-447d-9759-99f79b696a68" providerId="ADAL" clId="{EEB50452-BFDE-4BBC-9138-C0BE7091FBEF}" dt="2024-09-09T08:43:11.836" v="78" actId="47"/>
        <pc:sldMkLst>
          <pc:docMk/>
          <pc:sldMk cId="1358352095" sldId="586"/>
        </pc:sldMkLst>
        <pc:picChg chg="add">
          <ac:chgData name="Angelica Olofsson Fernandez" userId="ce698ed2-e0d9-447d-9759-99f79b696a68" providerId="ADAL" clId="{EEB50452-BFDE-4BBC-9138-C0BE7091FBEF}" dt="2024-09-09T08:43:07.047" v="77" actId="22"/>
          <ac:picMkLst>
            <pc:docMk/>
            <pc:sldMk cId="1358352095" sldId="586"/>
            <ac:picMk id="4" creationId="{B349199D-8BED-DF8E-EA69-D1A890BE6353}"/>
          </ac:picMkLst>
        </pc:picChg>
      </pc:sldChg>
    </pc:docChg>
  </pc:docChgLst>
  <pc:docChgLst>
    <pc:chgData name="Angelica Olofsson Fernandez" userId="ce698ed2-e0d9-447d-9759-99f79b696a68" providerId="ADAL" clId="{D6668CDE-5C59-4BD1-A397-537C168F5EBE}"/>
    <pc:docChg chg="undo custSel addSld delSld modSld sldOrd">
      <pc:chgData name="Angelica Olofsson Fernandez" userId="ce698ed2-e0d9-447d-9759-99f79b696a68" providerId="ADAL" clId="{D6668CDE-5C59-4BD1-A397-537C168F5EBE}" dt="2024-10-23T11:20:52.572" v="1038" actId="20577"/>
      <pc:docMkLst>
        <pc:docMk/>
      </pc:docMkLst>
      <pc:sldChg chg="del">
        <pc:chgData name="Angelica Olofsson Fernandez" userId="ce698ed2-e0d9-447d-9759-99f79b696a68" providerId="ADAL" clId="{D6668CDE-5C59-4BD1-A397-537C168F5EBE}" dt="2024-10-21T17:49:49.549" v="584" actId="47"/>
        <pc:sldMkLst>
          <pc:docMk/>
          <pc:sldMk cId="1866398452" sldId="268"/>
        </pc:sldMkLst>
      </pc:sldChg>
      <pc:sldChg chg="del">
        <pc:chgData name="Angelica Olofsson Fernandez" userId="ce698ed2-e0d9-447d-9759-99f79b696a68" providerId="ADAL" clId="{D6668CDE-5C59-4BD1-A397-537C168F5EBE}" dt="2024-10-17T11:08:49.564" v="580" actId="47"/>
        <pc:sldMkLst>
          <pc:docMk/>
          <pc:sldMk cId="2618597547" sldId="498"/>
        </pc:sldMkLst>
      </pc:sldChg>
      <pc:sldChg chg="addSp delSp modSp mod">
        <pc:chgData name="Angelica Olofsson Fernandez" userId="ce698ed2-e0d9-447d-9759-99f79b696a68" providerId="ADAL" clId="{D6668CDE-5C59-4BD1-A397-537C168F5EBE}" dt="2024-10-16T06:34:21.341" v="97" actId="1076"/>
        <pc:sldMkLst>
          <pc:docMk/>
          <pc:sldMk cId="947088791" sldId="546"/>
        </pc:sldMkLst>
        <pc:spChg chg="mod ord">
          <ac:chgData name="Angelica Olofsson Fernandez" userId="ce698ed2-e0d9-447d-9759-99f79b696a68" providerId="ADAL" clId="{D6668CDE-5C59-4BD1-A397-537C168F5EBE}" dt="2024-10-16T06:34:21.341" v="97" actId="1076"/>
          <ac:spMkLst>
            <pc:docMk/>
            <pc:sldMk cId="947088791" sldId="546"/>
            <ac:spMk id="2" creationId="{EA6DCDD3-B648-548C-9942-553FFCBF362F}"/>
          </ac:spMkLst>
        </pc:spChg>
        <pc:spChg chg="add del mod">
          <ac:chgData name="Angelica Olofsson Fernandez" userId="ce698ed2-e0d9-447d-9759-99f79b696a68" providerId="ADAL" clId="{D6668CDE-5C59-4BD1-A397-537C168F5EBE}" dt="2024-10-16T06:33:13.421" v="89"/>
          <ac:spMkLst>
            <pc:docMk/>
            <pc:sldMk cId="947088791" sldId="546"/>
            <ac:spMk id="4" creationId="{194684B1-537F-2AF3-79FF-842406B39DB9}"/>
          </ac:spMkLst>
        </pc:spChg>
        <pc:spChg chg="add del">
          <ac:chgData name="Angelica Olofsson Fernandez" userId="ce698ed2-e0d9-447d-9759-99f79b696a68" providerId="ADAL" clId="{D6668CDE-5C59-4BD1-A397-537C168F5EBE}" dt="2024-10-16T06:34:16.124" v="96" actId="478"/>
          <ac:spMkLst>
            <pc:docMk/>
            <pc:sldMk cId="947088791" sldId="546"/>
            <ac:spMk id="1030" creationId="{1ED648C6-BFD8-7419-F9FA-D9C58B64B428}"/>
          </ac:spMkLst>
        </pc:spChg>
        <pc:spChg chg="add del">
          <ac:chgData name="Angelica Olofsson Fernandez" userId="ce698ed2-e0d9-447d-9759-99f79b696a68" providerId="ADAL" clId="{D6668CDE-5C59-4BD1-A397-537C168F5EBE}" dt="2024-10-16T06:33:41.019" v="92" actId="26606"/>
          <ac:spMkLst>
            <pc:docMk/>
            <pc:sldMk cId="947088791" sldId="546"/>
            <ac:spMk id="1031" creationId="{526E0BFB-CDF1-4990-8C11-AC849311E0A8}"/>
          </ac:spMkLst>
        </pc:spChg>
        <pc:spChg chg="add del">
          <ac:chgData name="Angelica Olofsson Fernandez" userId="ce698ed2-e0d9-447d-9759-99f79b696a68" providerId="ADAL" clId="{D6668CDE-5C59-4BD1-A397-537C168F5EBE}" dt="2024-10-16T06:33:41.019" v="92" actId="26606"/>
          <ac:spMkLst>
            <pc:docMk/>
            <pc:sldMk cId="947088791" sldId="546"/>
            <ac:spMk id="1033" creationId="{6069A1F8-9BEB-4786-9694-FC48B2D75D21}"/>
          </ac:spMkLst>
        </pc:spChg>
        <pc:spChg chg="add del">
          <ac:chgData name="Angelica Olofsson Fernandez" userId="ce698ed2-e0d9-447d-9759-99f79b696a68" providerId="ADAL" clId="{D6668CDE-5C59-4BD1-A397-537C168F5EBE}" dt="2024-10-16T06:33:41.019" v="92" actId="26606"/>
          <ac:spMkLst>
            <pc:docMk/>
            <pc:sldMk cId="947088791" sldId="546"/>
            <ac:spMk id="1035" creationId="{AF2F604E-43BE-4DC3-B983-E071523364F8}"/>
          </ac:spMkLst>
        </pc:spChg>
        <pc:spChg chg="add del">
          <ac:chgData name="Angelica Olofsson Fernandez" userId="ce698ed2-e0d9-447d-9759-99f79b696a68" providerId="ADAL" clId="{D6668CDE-5C59-4BD1-A397-537C168F5EBE}" dt="2024-10-16T06:33:41.019" v="92" actId="26606"/>
          <ac:spMkLst>
            <pc:docMk/>
            <pc:sldMk cId="947088791" sldId="546"/>
            <ac:spMk id="1037" creationId="{08C9B587-E65E-4B52-B37C-ABEBB6E87928}"/>
          </ac:spMkLst>
        </pc:spChg>
        <pc:spChg chg="add">
          <ac:chgData name="Angelica Olofsson Fernandez" userId="ce698ed2-e0d9-447d-9759-99f79b696a68" providerId="ADAL" clId="{D6668CDE-5C59-4BD1-A397-537C168F5EBE}" dt="2024-10-16T06:33:41.023" v="93" actId="26606"/>
          <ac:spMkLst>
            <pc:docMk/>
            <pc:sldMk cId="947088791" sldId="546"/>
            <ac:spMk id="1039" creationId="{04812C46-200A-4DEB-A05E-3ED6C68C2387}"/>
          </ac:spMkLst>
        </pc:spChg>
        <pc:grpChg chg="add del">
          <ac:chgData name="Angelica Olofsson Fernandez" userId="ce698ed2-e0d9-447d-9759-99f79b696a68" providerId="ADAL" clId="{D6668CDE-5C59-4BD1-A397-537C168F5EBE}" dt="2024-10-16T06:33:41.023" v="93" actId="26606"/>
          <ac:grpSpMkLst>
            <pc:docMk/>
            <pc:sldMk cId="947088791" sldId="546"/>
            <ac:grpSpMk id="45" creationId="{780C4553-5AA5-ABAD-A86E-A9DB53A55466}"/>
          </ac:grpSpMkLst>
        </pc:grpChg>
        <pc:picChg chg="add mod">
          <ac:chgData name="Angelica Olofsson Fernandez" userId="ce698ed2-e0d9-447d-9759-99f79b696a68" providerId="ADAL" clId="{D6668CDE-5C59-4BD1-A397-537C168F5EBE}" dt="2024-10-16T06:34:05.882" v="95" actId="1076"/>
          <ac:picMkLst>
            <pc:docMk/>
            <pc:sldMk cId="947088791" sldId="546"/>
            <ac:picMk id="5" creationId="{FA1B97B2-15AE-0080-C6CF-E86E0CA07D8B}"/>
          </ac:picMkLst>
        </pc:picChg>
        <pc:picChg chg="del">
          <ac:chgData name="Angelica Olofsson Fernandez" userId="ce698ed2-e0d9-447d-9759-99f79b696a68" providerId="ADAL" clId="{D6668CDE-5C59-4BD1-A397-537C168F5EBE}" dt="2024-10-16T06:33:09.283" v="88" actId="478"/>
          <ac:picMkLst>
            <pc:docMk/>
            <pc:sldMk cId="947088791" sldId="546"/>
            <ac:picMk id="8" creationId="{28769FA1-A24E-EEE3-0117-D3AA3DDDABB2}"/>
          </ac:picMkLst>
        </pc:picChg>
        <pc:picChg chg="add mod">
          <ac:chgData name="Angelica Olofsson Fernandez" userId="ce698ed2-e0d9-447d-9759-99f79b696a68" providerId="ADAL" clId="{D6668CDE-5C59-4BD1-A397-537C168F5EBE}" dt="2024-10-16T06:33:41.023" v="93" actId="26606"/>
          <ac:picMkLst>
            <pc:docMk/>
            <pc:sldMk cId="947088791" sldId="546"/>
            <ac:picMk id="1026" creationId="{DB6C026C-4332-D48E-BCD8-B64639F93ABC}"/>
          </ac:picMkLst>
        </pc:picChg>
      </pc:sldChg>
      <pc:sldChg chg="addSp delSp modSp mod modClrScheme chgLayout">
        <pc:chgData name="Angelica Olofsson Fernandez" userId="ce698ed2-e0d9-447d-9759-99f79b696a68" providerId="ADAL" clId="{D6668CDE-5C59-4BD1-A397-537C168F5EBE}" dt="2024-10-23T11:20:52.572" v="1038" actId="20577"/>
        <pc:sldMkLst>
          <pc:docMk/>
          <pc:sldMk cId="1269119800" sldId="563"/>
        </pc:sldMkLst>
        <pc:spChg chg="mod">
          <ac:chgData name="Angelica Olofsson Fernandez" userId="ce698ed2-e0d9-447d-9759-99f79b696a68" providerId="ADAL" clId="{D6668CDE-5C59-4BD1-A397-537C168F5EBE}" dt="2024-10-16T08:16:30.962" v="326" actId="1076"/>
          <ac:spMkLst>
            <pc:docMk/>
            <pc:sldMk cId="1269119800" sldId="563"/>
            <ac:spMk id="2" creationId="{75532F13-0787-A1FD-48FF-8A1A888EC3DC}"/>
          </ac:spMkLst>
        </pc:spChg>
        <pc:spChg chg="del mod">
          <ac:chgData name="Angelica Olofsson Fernandez" userId="ce698ed2-e0d9-447d-9759-99f79b696a68" providerId="ADAL" clId="{D6668CDE-5C59-4BD1-A397-537C168F5EBE}" dt="2024-10-16T08:10:37.573" v="174" actId="26606"/>
          <ac:spMkLst>
            <pc:docMk/>
            <pc:sldMk cId="1269119800" sldId="563"/>
            <ac:spMk id="4" creationId="{E77150C2-6341-4A77-9854-E95AB5626C19}"/>
          </ac:spMkLst>
        </pc:spChg>
        <pc:spChg chg="add del mod">
          <ac:chgData name="Angelica Olofsson Fernandez" userId="ce698ed2-e0d9-447d-9759-99f79b696a68" providerId="ADAL" clId="{D6668CDE-5C59-4BD1-A397-537C168F5EBE}" dt="2024-10-16T08:13:10.348" v="317" actId="26606"/>
          <ac:spMkLst>
            <pc:docMk/>
            <pc:sldMk cId="1269119800" sldId="563"/>
            <ac:spMk id="5" creationId="{F6C029B4-65FF-A019-6E6D-345D8BEB7608}"/>
          </ac:spMkLst>
        </pc:spChg>
        <pc:spChg chg="add del mod">
          <ac:chgData name="Angelica Olofsson Fernandez" userId="ce698ed2-e0d9-447d-9759-99f79b696a68" providerId="ADAL" clId="{D6668CDE-5C59-4BD1-A397-537C168F5EBE}" dt="2024-10-16T08:13:10.330" v="316" actId="26606"/>
          <ac:spMkLst>
            <pc:docMk/>
            <pc:sldMk cId="1269119800" sldId="563"/>
            <ac:spMk id="11" creationId="{13FFB435-787E-F9A1-1133-9AE849742884}"/>
          </ac:spMkLst>
        </pc:spChg>
        <pc:spChg chg="add del mod">
          <ac:chgData name="Angelica Olofsson Fernandez" userId="ce698ed2-e0d9-447d-9759-99f79b696a68" providerId="ADAL" clId="{D6668CDE-5C59-4BD1-A397-537C168F5EBE}" dt="2024-10-16T08:16:25.277" v="325" actId="478"/>
          <ac:spMkLst>
            <pc:docMk/>
            <pc:sldMk cId="1269119800" sldId="563"/>
            <ac:spMk id="13" creationId="{3A4D1E04-5EF0-EA61-E755-2509ECD81E69}"/>
          </ac:spMkLst>
        </pc:spChg>
        <pc:graphicFrameChg chg="add del mod">
          <ac:chgData name="Angelica Olofsson Fernandez" userId="ce698ed2-e0d9-447d-9759-99f79b696a68" providerId="ADAL" clId="{D6668CDE-5C59-4BD1-A397-537C168F5EBE}" dt="2024-10-16T08:11:35.280" v="176" actId="478"/>
          <ac:graphicFrameMkLst>
            <pc:docMk/>
            <pc:sldMk cId="1269119800" sldId="563"/>
            <ac:graphicFrameMk id="6" creationId="{8D65D4FC-DA17-4435-E7CC-5FE8B85E4E41}"/>
          </ac:graphicFrameMkLst>
        </pc:graphicFrameChg>
        <pc:graphicFrameChg chg="add del mod">
          <ac:chgData name="Angelica Olofsson Fernandez" userId="ce698ed2-e0d9-447d-9759-99f79b696a68" providerId="ADAL" clId="{D6668CDE-5C59-4BD1-A397-537C168F5EBE}" dt="2024-10-16T08:13:10.330" v="316" actId="26606"/>
          <ac:graphicFrameMkLst>
            <pc:docMk/>
            <pc:sldMk cId="1269119800" sldId="563"/>
            <ac:graphicFrameMk id="8" creationId="{F76FFED6-E188-C9E7-FCB7-BB244C436202}"/>
          </ac:graphicFrameMkLst>
        </pc:graphicFrameChg>
        <pc:graphicFrameChg chg="add mod modGraphic">
          <ac:chgData name="Angelica Olofsson Fernandez" userId="ce698ed2-e0d9-447d-9759-99f79b696a68" providerId="ADAL" clId="{D6668CDE-5C59-4BD1-A397-537C168F5EBE}" dt="2024-10-23T11:20:52.572" v="1038" actId="20577"/>
          <ac:graphicFrameMkLst>
            <pc:docMk/>
            <pc:sldMk cId="1269119800" sldId="563"/>
            <ac:graphicFrameMk id="15" creationId="{76026C35-86DB-AE6D-4534-FD6F5211F831}"/>
          </ac:graphicFrameMkLst>
        </pc:graphicFrameChg>
        <pc:picChg chg="add mod">
          <ac:chgData name="Angelica Olofsson Fernandez" userId="ce698ed2-e0d9-447d-9759-99f79b696a68" providerId="ADAL" clId="{D6668CDE-5C59-4BD1-A397-537C168F5EBE}" dt="2024-10-16T08:13:23.702" v="319" actId="1076"/>
          <ac:picMkLst>
            <pc:docMk/>
            <pc:sldMk cId="1269119800" sldId="563"/>
            <ac:picMk id="7" creationId="{5BD1F0C8-2DF2-1DD2-0FE9-946AA6848639}"/>
          </ac:picMkLst>
        </pc:picChg>
        <pc:picChg chg="add mod">
          <ac:chgData name="Angelica Olofsson Fernandez" userId="ce698ed2-e0d9-447d-9759-99f79b696a68" providerId="ADAL" clId="{D6668CDE-5C59-4BD1-A397-537C168F5EBE}" dt="2024-10-16T08:16:40.379" v="327" actId="1076"/>
          <ac:picMkLst>
            <pc:docMk/>
            <pc:sldMk cId="1269119800" sldId="563"/>
            <ac:picMk id="10" creationId="{853ACED9-F7BA-B6B9-CD5E-598C79AC7868}"/>
          </ac:picMkLst>
        </pc:picChg>
      </pc:sldChg>
      <pc:sldChg chg="addSp delSp modSp mod setBg">
        <pc:chgData name="Angelica Olofsson Fernandez" userId="ce698ed2-e0d9-447d-9759-99f79b696a68" providerId="ADAL" clId="{D6668CDE-5C59-4BD1-A397-537C168F5EBE}" dt="2024-10-23T11:18:26.489" v="941" actId="20577"/>
        <pc:sldMkLst>
          <pc:docMk/>
          <pc:sldMk cId="3227669839" sldId="564"/>
        </pc:sldMkLst>
        <pc:spChg chg="mod">
          <ac:chgData name="Angelica Olofsson Fernandez" userId="ce698ed2-e0d9-447d-9759-99f79b696a68" providerId="ADAL" clId="{D6668CDE-5C59-4BD1-A397-537C168F5EBE}" dt="2024-10-16T06:36:11.035" v="99" actId="26606"/>
          <ac:spMkLst>
            <pc:docMk/>
            <pc:sldMk cId="3227669839" sldId="564"/>
            <ac:spMk id="2" creationId="{F01DB7C6-55FE-073F-4C94-2BD475E863E8}"/>
          </ac:spMkLst>
        </pc:spChg>
        <pc:spChg chg="add del">
          <ac:chgData name="Angelica Olofsson Fernandez" userId="ce698ed2-e0d9-447d-9759-99f79b696a68" providerId="ADAL" clId="{D6668CDE-5C59-4BD1-A397-537C168F5EBE}" dt="2024-10-16T06:36:11.035" v="99" actId="26606"/>
          <ac:spMkLst>
            <pc:docMk/>
            <pc:sldMk cId="3227669839" sldId="564"/>
            <ac:spMk id="19" creationId="{B50AB553-2A96-4A92-96F2-93548E096954}"/>
          </ac:spMkLst>
        </pc:spChg>
        <pc:graphicFrameChg chg="mod modGraphic">
          <ac:chgData name="Angelica Olofsson Fernandez" userId="ce698ed2-e0d9-447d-9759-99f79b696a68" providerId="ADAL" clId="{D6668CDE-5C59-4BD1-A397-537C168F5EBE}" dt="2024-10-23T11:18:26.489" v="941" actId="20577"/>
          <ac:graphicFrameMkLst>
            <pc:docMk/>
            <pc:sldMk cId="3227669839" sldId="564"/>
            <ac:graphicFrameMk id="13" creationId="{8AF60F36-7C61-37CE-2D41-B10755D4E4A9}"/>
          </ac:graphicFrameMkLst>
        </pc:graphicFrameChg>
        <pc:picChg chg="add del">
          <ac:chgData name="Angelica Olofsson Fernandez" userId="ce698ed2-e0d9-447d-9759-99f79b696a68" providerId="ADAL" clId="{D6668CDE-5C59-4BD1-A397-537C168F5EBE}" dt="2024-10-16T06:36:11.035" v="99" actId="26606"/>
          <ac:picMkLst>
            <pc:docMk/>
            <pc:sldMk cId="3227669839" sldId="564"/>
            <ac:picMk id="15" creationId="{D9ABCB2F-EE96-C8E9-F984-6518E0BCE344}"/>
          </ac:picMkLst>
        </pc:picChg>
      </pc:sldChg>
      <pc:sldChg chg="del">
        <pc:chgData name="Angelica Olofsson Fernandez" userId="ce698ed2-e0d9-447d-9759-99f79b696a68" providerId="ADAL" clId="{D6668CDE-5C59-4BD1-A397-537C168F5EBE}" dt="2024-10-21T17:50:23.711" v="586" actId="47"/>
        <pc:sldMkLst>
          <pc:docMk/>
          <pc:sldMk cId="745051221" sldId="566"/>
        </pc:sldMkLst>
      </pc:sldChg>
      <pc:sldChg chg="addSp delSp modSp add del mod">
        <pc:chgData name="Angelica Olofsson Fernandez" userId="ce698ed2-e0d9-447d-9759-99f79b696a68" providerId="ADAL" clId="{D6668CDE-5C59-4BD1-A397-537C168F5EBE}" dt="2024-10-17T10:31:30.616" v="423" actId="1076"/>
        <pc:sldMkLst>
          <pc:docMk/>
          <pc:sldMk cId="923377013" sldId="571"/>
        </pc:sldMkLst>
        <pc:spChg chg="add del mod">
          <ac:chgData name="Angelica Olofsson Fernandez" userId="ce698ed2-e0d9-447d-9759-99f79b696a68" providerId="ADAL" clId="{D6668CDE-5C59-4BD1-A397-537C168F5EBE}" dt="2024-10-17T10:31:12.436" v="421" actId="26606"/>
          <ac:spMkLst>
            <pc:docMk/>
            <pc:sldMk cId="923377013" sldId="571"/>
            <ac:spMk id="4" creationId="{3E61DF51-8811-CCF6-8C5A-C7A5E6DB2B6A}"/>
          </ac:spMkLst>
        </pc:spChg>
        <pc:spChg chg="add mod">
          <ac:chgData name="Angelica Olofsson Fernandez" userId="ce698ed2-e0d9-447d-9759-99f79b696a68" providerId="ADAL" clId="{D6668CDE-5C59-4BD1-A397-537C168F5EBE}" dt="2024-10-17T10:28:39.964" v="407"/>
          <ac:spMkLst>
            <pc:docMk/>
            <pc:sldMk cId="923377013" sldId="571"/>
            <ac:spMk id="11" creationId="{3C751C5B-E9F6-3D54-3A55-8BAA24BC91C0}"/>
          </ac:spMkLst>
        </pc:spChg>
        <pc:spChg chg="add mod">
          <ac:chgData name="Angelica Olofsson Fernandez" userId="ce698ed2-e0d9-447d-9759-99f79b696a68" providerId="ADAL" clId="{D6668CDE-5C59-4BD1-A397-537C168F5EBE}" dt="2024-10-17T10:29:56.344" v="414"/>
          <ac:spMkLst>
            <pc:docMk/>
            <pc:sldMk cId="923377013" sldId="571"/>
            <ac:spMk id="20" creationId="{835D00E5-0C8F-DD0C-01CA-95B2244A4B29}"/>
          </ac:spMkLst>
        </pc:spChg>
        <pc:spChg chg="add mod">
          <ac:chgData name="Angelica Olofsson Fernandez" userId="ce698ed2-e0d9-447d-9759-99f79b696a68" providerId="ADAL" clId="{D6668CDE-5C59-4BD1-A397-537C168F5EBE}" dt="2024-10-17T10:29:56.344" v="414"/>
          <ac:spMkLst>
            <pc:docMk/>
            <pc:sldMk cId="923377013" sldId="571"/>
            <ac:spMk id="21" creationId="{F82B6038-A2CD-CFBB-5141-A37E798D9C5B}"/>
          </ac:spMkLst>
        </pc:spChg>
        <pc:spChg chg="add mod">
          <ac:chgData name="Angelica Olofsson Fernandez" userId="ce698ed2-e0d9-447d-9759-99f79b696a68" providerId="ADAL" clId="{D6668CDE-5C59-4BD1-A397-537C168F5EBE}" dt="2024-10-17T10:29:56.344" v="414"/>
          <ac:spMkLst>
            <pc:docMk/>
            <pc:sldMk cId="923377013" sldId="571"/>
            <ac:spMk id="23" creationId="{A95081C9-7070-C589-F000-62C4B0DC233F}"/>
          </ac:spMkLst>
        </pc:spChg>
        <pc:graphicFrameChg chg="add del">
          <ac:chgData name="Angelica Olofsson Fernandez" userId="ce698ed2-e0d9-447d-9759-99f79b696a68" providerId="ADAL" clId="{D6668CDE-5C59-4BD1-A397-537C168F5EBE}" dt="2024-10-17T10:28:50.612" v="409" actId="26606"/>
          <ac:graphicFrameMkLst>
            <pc:docMk/>
            <pc:sldMk cId="923377013" sldId="571"/>
            <ac:graphicFrameMk id="15" creationId="{1D1A6934-902A-5752-DF3D-FA6225DEE0A2}"/>
          </ac:graphicFrameMkLst>
        </pc:graphicFrameChg>
        <pc:graphicFrameChg chg="add del">
          <ac:chgData name="Angelica Olofsson Fernandez" userId="ce698ed2-e0d9-447d-9759-99f79b696a68" providerId="ADAL" clId="{D6668CDE-5C59-4BD1-A397-537C168F5EBE}" dt="2024-10-17T10:29:37.434" v="413" actId="26606"/>
          <ac:graphicFrameMkLst>
            <pc:docMk/>
            <pc:sldMk cId="923377013" sldId="571"/>
            <ac:graphicFrameMk id="17" creationId="{6C199457-AE15-B34E-85D0-249DF32601CF}"/>
          </ac:graphicFrameMkLst>
        </pc:graphicFrameChg>
        <pc:graphicFrameChg chg="add del">
          <ac:chgData name="Angelica Olofsson Fernandez" userId="ce698ed2-e0d9-447d-9759-99f79b696a68" providerId="ADAL" clId="{D6668CDE-5C59-4BD1-A397-537C168F5EBE}" dt="2024-10-17T10:31:12.400" v="420" actId="26606"/>
          <ac:graphicFrameMkLst>
            <pc:docMk/>
            <pc:sldMk cId="923377013" sldId="571"/>
            <ac:graphicFrameMk id="27" creationId="{2A9D8AB9-147C-7918-C05B-98BE6CCF11FD}"/>
          </ac:graphicFrameMkLst>
        </pc:graphicFrameChg>
        <pc:graphicFrameChg chg="add">
          <ac:chgData name="Angelica Olofsson Fernandez" userId="ce698ed2-e0d9-447d-9759-99f79b696a68" providerId="ADAL" clId="{D6668CDE-5C59-4BD1-A397-537C168F5EBE}" dt="2024-10-17T10:31:12.436" v="421" actId="26606"/>
          <ac:graphicFrameMkLst>
            <pc:docMk/>
            <pc:sldMk cId="923377013" sldId="571"/>
            <ac:graphicFrameMk id="29" creationId="{506A5C6E-8F4A-A817-E4CF-9B46F00E6B44}"/>
          </ac:graphicFrameMkLst>
        </pc:graphicFrameChg>
        <pc:picChg chg="add mod">
          <ac:chgData name="Angelica Olofsson Fernandez" userId="ce698ed2-e0d9-447d-9759-99f79b696a68" providerId="ADAL" clId="{D6668CDE-5C59-4BD1-A397-537C168F5EBE}" dt="2024-10-17T10:28:39.964" v="407"/>
          <ac:picMkLst>
            <pc:docMk/>
            <pc:sldMk cId="923377013" sldId="571"/>
            <ac:picMk id="6" creationId="{82A3618D-EE96-9438-B155-2524F67ED6DE}"/>
          </ac:picMkLst>
        </pc:picChg>
        <pc:picChg chg="add mod">
          <ac:chgData name="Angelica Olofsson Fernandez" userId="ce698ed2-e0d9-447d-9759-99f79b696a68" providerId="ADAL" clId="{D6668CDE-5C59-4BD1-A397-537C168F5EBE}" dt="2024-10-17T10:28:39.964" v="407"/>
          <ac:picMkLst>
            <pc:docMk/>
            <pc:sldMk cId="923377013" sldId="571"/>
            <ac:picMk id="7" creationId="{3F53B66D-73AC-0C6D-E194-775A4219E28F}"/>
          </ac:picMkLst>
        </pc:picChg>
        <pc:picChg chg="add mod">
          <ac:chgData name="Angelica Olofsson Fernandez" userId="ce698ed2-e0d9-447d-9759-99f79b696a68" providerId="ADAL" clId="{D6668CDE-5C59-4BD1-A397-537C168F5EBE}" dt="2024-10-17T10:28:39.964" v="407"/>
          <ac:picMkLst>
            <pc:docMk/>
            <pc:sldMk cId="923377013" sldId="571"/>
            <ac:picMk id="9" creationId="{00FD6034-D2A4-A2D8-6513-FB1B3F3B98DC}"/>
          </ac:picMkLst>
        </pc:picChg>
        <pc:picChg chg="add mod">
          <ac:chgData name="Angelica Olofsson Fernandez" userId="ce698ed2-e0d9-447d-9759-99f79b696a68" providerId="ADAL" clId="{D6668CDE-5C59-4BD1-A397-537C168F5EBE}" dt="2024-10-17T10:28:39.964" v="407"/>
          <ac:picMkLst>
            <pc:docMk/>
            <pc:sldMk cId="923377013" sldId="571"/>
            <ac:picMk id="12" creationId="{2CA65399-CDDD-7A69-A195-895B5FD5DBD9}"/>
          </ac:picMkLst>
        </pc:picChg>
        <pc:picChg chg="add mod">
          <ac:chgData name="Angelica Olofsson Fernandez" userId="ce698ed2-e0d9-447d-9759-99f79b696a68" providerId="ADAL" clId="{D6668CDE-5C59-4BD1-A397-537C168F5EBE}" dt="2024-10-17T10:28:39.964" v="407"/>
          <ac:picMkLst>
            <pc:docMk/>
            <pc:sldMk cId="923377013" sldId="571"/>
            <ac:picMk id="13" creationId="{F822D120-85BD-16B4-7657-5FFA158E4FEC}"/>
          </ac:picMkLst>
        </pc:picChg>
        <pc:picChg chg="add mod">
          <ac:chgData name="Angelica Olofsson Fernandez" userId="ce698ed2-e0d9-447d-9759-99f79b696a68" providerId="ADAL" clId="{D6668CDE-5C59-4BD1-A397-537C168F5EBE}" dt="2024-10-17T10:29:56.344" v="414"/>
          <ac:picMkLst>
            <pc:docMk/>
            <pc:sldMk cId="923377013" sldId="571"/>
            <ac:picMk id="14" creationId="{CF80E404-E6A6-AEE7-42A6-EB9ADB083122}"/>
          </ac:picMkLst>
        </pc:picChg>
        <pc:picChg chg="add mod">
          <ac:chgData name="Angelica Olofsson Fernandez" userId="ce698ed2-e0d9-447d-9759-99f79b696a68" providerId="ADAL" clId="{D6668CDE-5C59-4BD1-A397-537C168F5EBE}" dt="2024-10-17T10:29:56.344" v="414"/>
          <ac:picMkLst>
            <pc:docMk/>
            <pc:sldMk cId="923377013" sldId="571"/>
            <ac:picMk id="16" creationId="{C1E43D24-37BD-9108-470A-FDD4B65E6F88}"/>
          </ac:picMkLst>
        </pc:picChg>
        <pc:picChg chg="add mod">
          <ac:chgData name="Angelica Olofsson Fernandez" userId="ce698ed2-e0d9-447d-9759-99f79b696a68" providerId="ADAL" clId="{D6668CDE-5C59-4BD1-A397-537C168F5EBE}" dt="2024-10-17T10:29:56.344" v="414"/>
          <ac:picMkLst>
            <pc:docMk/>
            <pc:sldMk cId="923377013" sldId="571"/>
            <ac:picMk id="18" creationId="{21FAAD69-2BAF-92CC-26B6-EFB469301545}"/>
          </ac:picMkLst>
        </pc:picChg>
        <pc:picChg chg="add mod">
          <ac:chgData name="Angelica Olofsson Fernandez" userId="ce698ed2-e0d9-447d-9759-99f79b696a68" providerId="ADAL" clId="{D6668CDE-5C59-4BD1-A397-537C168F5EBE}" dt="2024-10-17T10:29:56.344" v="414"/>
          <ac:picMkLst>
            <pc:docMk/>
            <pc:sldMk cId="923377013" sldId="571"/>
            <ac:picMk id="19" creationId="{3BEBCEE2-36E3-4B22-968C-BB6A4145B366}"/>
          </ac:picMkLst>
        </pc:picChg>
        <pc:picChg chg="add mod">
          <ac:chgData name="Angelica Olofsson Fernandez" userId="ce698ed2-e0d9-447d-9759-99f79b696a68" providerId="ADAL" clId="{D6668CDE-5C59-4BD1-A397-537C168F5EBE}" dt="2024-10-17T10:29:56.344" v="414"/>
          <ac:picMkLst>
            <pc:docMk/>
            <pc:sldMk cId="923377013" sldId="571"/>
            <ac:picMk id="22" creationId="{7987046D-5CF7-ACBC-BAA8-89325D79DFD0}"/>
          </ac:picMkLst>
        </pc:picChg>
        <pc:picChg chg="add mod">
          <ac:chgData name="Angelica Olofsson Fernandez" userId="ce698ed2-e0d9-447d-9759-99f79b696a68" providerId="ADAL" clId="{D6668CDE-5C59-4BD1-A397-537C168F5EBE}" dt="2024-10-17T10:31:30.616" v="423" actId="1076"/>
          <ac:picMkLst>
            <pc:docMk/>
            <pc:sldMk cId="923377013" sldId="571"/>
            <ac:picMk id="25" creationId="{9F3881EF-8A5C-D8B9-372F-42A8E318E29F}"/>
          </ac:picMkLst>
        </pc:picChg>
      </pc:sldChg>
      <pc:sldChg chg="del">
        <pc:chgData name="Angelica Olofsson Fernandez" userId="ce698ed2-e0d9-447d-9759-99f79b696a68" providerId="ADAL" clId="{D6668CDE-5C59-4BD1-A397-537C168F5EBE}" dt="2024-10-17T11:08:52.221" v="581" actId="47"/>
        <pc:sldMkLst>
          <pc:docMk/>
          <pc:sldMk cId="265547988" sldId="574"/>
        </pc:sldMkLst>
      </pc:sldChg>
      <pc:sldChg chg="addSp delSp add del setBg delDesignElem">
        <pc:chgData name="Angelica Olofsson Fernandez" userId="ce698ed2-e0d9-447d-9759-99f79b696a68" providerId="ADAL" clId="{D6668CDE-5C59-4BD1-A397-537C168F5EBE}" dt="2024-10-18T09:12:28.282" v="583"/>
        <pc:sldMkLst>
          <pc:docMk/>
          <pc:sldMk cId="1546788662" sldId="577"/>
        </pc:sldMkLst>
        <pc:spChg chg="add del">
          <ac:chgData name="Angelica Olofsson Fernandez" userId="ce698ed2-e0d9-447d-9759-99f79b696a68" providerId="ADAL" clId="{D6668CDE-5C59-4BD1-A397-537C168F5EBE}" dt="2024-10-18T09:12:28.282" v="583"/>
          <ac:spMkLst>
            <pc:docMk/>
            <pc:sldMk cId="1546788662" sldId="577"/>
            <ac:spMk id="46" creationId="{6A8AAC95-3719-4BCD-B710-4160043D9237}"/>
          </ac:spMkLst>
        </pc:spChg>
        <pc:spChg chg="add del">
          <ac:chgData name="Angelica Olofsson Fernandez" userId="ce698ed2-e0d9-447d-9759-99f79b696a68" providerId="ADAL" clId="{D6668CDE-5C59-4BD1-A397-537C168F5EBE}" dt="2024-10-18T09:12:28.282" v="583"/>
          <ac:spMkLst>
            <pc:docMk/>
            <pc:sldMk cId="1546788662" sldId="577"/>
            <ac:spMk id="47" creationId="{73A6D7BA-50E4-42FE-A0E3-FC42B7EC4372}"/>
          </ac:spMkLst>
        </pc:spChg>
        <pc:picChg chg="del">
          <ac:chgData name="Angelica Olofsson Fernandez" userId="ce698ed2-e0d9-447d-9759-99f79b696a68" providerId="ADAL" clId="{D6668CDE-5C59-4BD1-A397-537C168F5EBE}" dt="2024-10-16T06:28:43.359" v="54" actId="478"/>
          <ac:picMkLst>
            <pc:docMk/>
            <pc:sldMk cId="1546788662" sldId="577"/>
            <ac:picMk id="3" creationId="{10A81480-45C8-B1ED-EE9B-797FFD5E816C}"/>
          </ac:picMkLst>
        </pc:picChg>
        <pc:picChg chg="del">
          <ac:chgData name="Angelica Olofsson Fernandez" userId="ce698ed2-e0d9-447d-9759-99f79b696a68" providerId="ADAL" clId="{D6668CDE-5C59-4BD1-A397-537C168F5EBE}" dt="2024-10-16T06:28:43.359" v="54" actId="478"/>
          <ac:picMkLst>
            <pc:docMk/>
            <pc:sldMk cId="1546788662" sldId="577"/>
            <ac:picMk id="4" creationId="{31222A5A-B2E0-2119-2F10-94260D4284B2}"/>
          </ac:picMkLst>
        </pc:picChg>
        <pc:picChg chg="del">
          <ac:chgData name="Angelica Olofsson Fernandez" userId="ce698ed2-e0d9-447d-9759-99f79b696a68" providerId="ADAL" clId="{D6668CDE-5C59-4BD1-A397-537C168F5EBE}" dt="2024-10-16T06:28:43.359" v="54" actId="478"/>
          <ac:picMkLst>
            <pc:docMk/>
            <pc:sldMk cId="1546788662" sldId="577"/>
            <ac:picMk id="6" creationId="{4DD20A4E-7E17-67CF-7059-69DE377C835B}"/>
          </ac:picMkLst>
        </pc:picChg>
        <pc:picChg chg="del">
          <ac:chgData name="Angelica Olofsson Fernandez" userId="ce698ed2-e0d9-447d-9759-99f79b696a68" providerId="ADAL" clId="{D6668CDE-5C59-4BD1-A397-537C168F5EBE}" dt="2024-10-16T06:28:43.359" v="54" actId="478"/>
          <ac:picMkLst>
            <pc:docMk/>
            <pc:sldMk cId="1546788662" sldId="577"/>
            <ac:picMk id="8" creationId="{20005B14-7275-4A0C-FB00-E83CCD18E985}"/>
          </ac:picMkLst>
        </pc:picChg>
        <pc:picChg chg="del">
          <ac:chgData name="Angelica Olofsson Fernandez" userId="ce698ed2-e0d9-447d-9759-99f79b696a68" providerId="ADAL" clId="{D6668CDE-5C59-4BD1-A397-537C168F5EBE}" dt="2024-10-16T06:28:43.359" v="54" actId="478"/>
          <ac:picMkLst>
            <pc:docMk/>
            <pc:sldMk cId="1546788662" sldId="577"/>
            <ac:picMk id="9" creationId="{66886294-4903-515D-7C6F-6FAC168C27BD}"/>
          </ac:picMkLst>
        </pc:picChg>
        <pc:picChg chg="del">
          <ac:chgData name="Angelica Olofsson Fernandez" userId="ce698ed2-e0d9-447d-9759-99f79b696a68" providerId="ADAL" clId="{D6668CDE-5C59-4BD1-A397-537C168F5EBE}" dt="2024-10-16T06:28:43.359" v="54" actId="478"/>
          <ac:picMkLst>
            <pc:docMk/>
            <pc:sldMk cId="1546788662" sldId="577"/>
            <ac:picMk id="10" creationId="{B811248B-DF38-0B21-1877-1229750649B1}"/>
          </ac:picMkLst>
        </pc:picChg>
      </pc:sldChg>
      <pc:sldChg chg="modSp mod">
        <pc:chgData name="Angelica Olofsson Fernandez" userId="ce698ed2-e0d9-447d-9759-99f79b696a68" providerId="ADAL" clId="{D6668CDE-5C59-4BD1-A397-537C168F5EBE}" dt="2024-10-17T11:07:37.816" v="579" actId="20577"/>
        <pc:sldMkLst>
          <pc:docMk/>
          <pc:sldMk cId="2905007782" sldId="583"/>
        </pc:sldMkLst>
        <pc:spChg chg="mod">
          <ac:chgData name="Angelica Olofsson Fernandez" userId="ce698ed2-e0d9-447d-9759-99f79b696a68" providerId="ADAL" clId="{D6668CDE-5C59-4BD1-A397-537C168F5EBE}" dt="2024-10-17T11:07:37.816" v="579" actId="20577"/>
          <ac:spMkLst>
            <pc:docMk/>
            <pc:sldMk cId="2905007782" sldId="583"/>
            <ac:spMk id="4" creationId="{8CECD9B5-E651-ECA4-449C-605DE40B1DCF}"/>
          </ac:spMkLst>
        </pc:spChg>
      </pc:sldChg>
      <pc:sldChg chg="addSp delSp modSp mod modClrScheme chgLayout">
        <pc:chgData name="Angelica Olofsson Fernandez" userId="ce698ed2-e0d9-447d-9759-99f79b696a68" providerId="ADAL" clId="{D6668CDE-5C59-4BD1-A397-537C168F5EBE}" dt="2024-10-16T08:19:55.799" v="336" actId="26606"/>
        <pc:sldMkLst>
          <pc:docMk/>
          <pc:sldMk cId="168817167" sldId="585"/>
        </pc:sldMkLst>
        <pc:spChg chg="mod">
          <ac:chgData name="Angelica Olofsson Fernandez" userId="ce698ed2-e0d9-447d-9759-99f79b696a68" providerId="ADAL" clId="{D6668CDE-5C59-4BD1-A397-537C168F5EBE}" dt="2024-10-16T08:19:55.799" v="336" actId="26606"/>
          <ac:spMkLst>
            <pc:docMk/>
            <pc:sldMk cId="168817167" sldId="585"/>
            <ac:spMk id="2" creationId="{1CA17FBE-BB6E-8B35-0373-FCB2844B7223}"/>
          </ac:spMkLst>
        </pc:spChg>
        <pc:spChg chg="mod ord">
          <ac:chgData name="Angelica Olofsson Fernandez" userId="ce698ed2-e0d9-447d-9759-99f79b696a68" providerId="ADAL" clId="{D6668CDE-5C59-4BD1-A397-537C168F5EBE}" dt="2024-10-16T08:19:55.799" v="336" actId="26606"/>
          <ac:spMkLst>
            <pc:docMk/>
            <pc:sldMk cId="168817167" sldId="585"/>
            <ac:spMk id="3" creationId="{05AE3A49-F760-7435-18B7-38FFF8CC3AC4}"/>
          </ac:spMkLst>
        </pc:spChg>
        <pc:spChg chg="add del mod">
          <ac:chgData name="Angelica Olofsson Fernandez" userId="ce698ed2-e0d9-447d-9759-99f79b696a68" providerId="ADAL" clId="{D6668CDE-5C59-4BD1-A397-537C168F5EBE}" dt="2024-10-16T08:19:29.227" v="333"/>
          <ac:spMkLst>
            <pc:docMk/>
            <pc:sldMk cId="168817167" sldId="585"/>
            <ac:spMk id="6" creationId="{D95BFD19-65CE-2080-84D6-CE5419CD95C3}"/>
          </ac:spMkLst>
        </pc:spChg>
        <pc:picChg chg="add mod">
          <ac:chgData name="Angelica Olofsson Fernandez" userId="ce698ed2-e0d9-447d-9759-99f79b696a68" providerId="ADAL" clId="{D6668CDE-5C59-4BD1-A397-537C168F5EBE}" dt="2024-10-16T08:19:55.799" v="336" actId="26606"/>
          <ac:picMkLst>
            <pc:docMk/>
            <pc:sldMk cId="168817167" sldId="585"/>
            <ac:picMk id="5" creationId="{E9D7DEEF-8324-A1C6-438F-28DDDFBDC8D7}"/>
          </ac:picMkLst>
        </pc:picChg>
      </pc:sldChg>
      <pc:sldChg chg="del">
        <pc:chgData name="Angelica Olofsson Fernandez" userId="ce698ed2-e0d9-447d-9759-99f79b696a68" providerId="ADAL" clId="{D6668CDE-5C59-4BD1-A397-537C168F5EBE}" dt="2024-10-21T17:49:51.819" v="585" actId="47"/>
        <pc:sldMkLst>
          <pc:docMk/>
          <pc:sldMk cId="476286558" sldId="586"/>
        </pc:sldMkLst>
      </pc:sldChg>
      <pc:sldChg chg="add">
        <pc:chgData name="Angelica Olofsson Fernandez" userId="ce698ed2-e0d9-447d-9759-99f79b696a68" providerId="ADAL" clId="{D6668CDE-5C59-4BD1-A397-537C168F5EBE}" dt="2024-10-17T08:31:34.789" v="337"/>
        <pc:sldMkLst>
          <pc:docMk/>
          <pc:sldMk cId="2964530573" sldId="591"/>
        </pc:sldMkLst>
      </pc:sldChg>
      <pc:sldChg chg="delSp add del setBg delDesignElem">
        <pc:chgData name="Angelica Olofsson Fernandez" userId="ce698ed2-e0d9-447d-9759-99f79b696a68" providerId="ADAL" clId="{D6668CDE-5C59-4BD1-A397-537C168F5EBE}" dt="2024-10-17T10:30:50.441" v="418" actId="47"/>
        <pc:sldMkLst>
          <pc:docMk/>
          <pc:sldMk cId="760465512" sldId="592"/>
        </pc:sldMkLst>
        <pc:spChg chg="del">
          <ac:chgData name="Angelica Olofsson Fernandez" userId="ce698ed2-e0d9-447d-9759-99f79b696a68" providerId="ADAL" clId="{D6668CDE-5C59-4BD1-A397-537C168F5EBE}" dt="2024-10-17T10:27:51.052" v="401"/>
          <ac:spMkLst>
            <pc:docMk/>
            <pc:sldMk cId="760465512" sldId="592"/>
            <ac:spMk id="46" creationId="{6A8AAC95-3719-4BCD-B710-4160043D9237}"/>
          </ac:spMkLst>
        </pc:spChg>
        <pc:spChg chg="del">
          <ac:chgData name="Angelica Olofsson Fernandez" userId="ce698ed2-e0d9-447d-9759-99f79b696a68" providerId="ADAL" clId="{D6668CDE-5C59-4BD1-A397-537C168F5EBE}" dt="2024-10-17T10:27:51.052" v="401"/>
          <ac:spMkLst>
            <pc:docMk/>
            <pc:sldMk cId="760465512" sldId="592"/>
            <ac:spMk id="47" creationId="{73A6D7BA-50E4-42FE-A0E3-FC42B7EC4372}"/>
          </ac:spMkLst>
        </pc:spChg>
      </pc:sldChg>
      <pc:sldChg chg="addSp delSp modSp add mod">
        <pc:chgData name="Angelica Olofsson Fernandez" userId="ce698ed2-e0d9-447d-9759-99f79b696a68" providerId="ADAL" clId="{D6668CDE-5C59-4BD1-A397-537C168F5EBE}" dt="2024-10-17T11:03:19.067" v="452" actId="20577"/>
        <pc:sldMkLst>
          <pc:docMk/>
          <pc:sldMk cId="2455069754" sldId="592"/>
        </pc:sldMkLst>
        <pc:spChg chg="add mod">
          <ac:chgData name="Angelica Olofsson Fernandez" userId="ce698ed2-e0d9-447d-9759-99f79b696a68" providerId="ADAL" clId="{D6668CDE-5C59-4BD1-A397-537C168F5EBE}" dt="2024-10-17T11:03:19.067" v="452" actId="20577"/>
          <ac:spMkLst>
            <pc:docMk/>
            <pc:sldMk cId="2455069754" sldId="592"/>
            <ac:spMk id="7" creationId="{6EAE7AB3-513E-4653-8C8B-D3939EFC4A51}"/>
          </ac:spMkLst>
        </pc:spChg>
        <pc:graphicFrameChg chg="del mod">
          <ac:chgData name="Angelica Olofsson Fernandez" userId="ce698ed2-e0d9-447d-9759-99f79b696a68" providerId="ADAL" clId="{D6668CDE-5C59-4BD1-A397-537C168F5EBE}" dt="2024-10-17T11:00:52.839" v="426" actId="478"/>
          <ac:graphicFrameMkLst>
            <pc:docMk/>
            <pc:sldMk cId="2455069754" sldId="592"/>
            <ac:graphicFrameMk id="29" creationId="{506A5C6E-8F4A-A817-E4CF-9B46F00E6B44}"/>
          </ac:graphicFrameMkLst>
        </pc:graphicFrameChg>
        <pc:picChg chg="add del">
          <ac:chgData name="Angelica Olofsson Fernandez" userId="ce698ed2-e0d9-447d-9759-99f79b696a68" providerId="ADAL" clId="{D6668CDE-5C59-4BD1-A397-537C168F5EBE}" dt="2024-10-17T11:01:01.384" v="429" actId="22"/>
          <ac:picMkLst>
            <pc:docMk/>
            <pc:sldMk cId="2455069754" sldId="592"/>
            <ac:picMk id="6" creationId="{3FBB0DE1-7141-E043-C267-B9E9E66C0ABE}"/>
          </ac:picMkLst>
        </pc:picChg>
        <pc:picChg chg="del">
          <ac:chgData name="Angelica Olofsson Fernandez" userId="ce698ed2-e0d9-447d-9759-99f79b696a68" providerId="ADAL" clId="{D6668CDE-5C59-4BD1-A397-537C168F5EBE}" dt="2024-10-17T11:00:55.113" v="427" actId="478"/>
          <ac:picMkLst>
            <pc:docMk/>
            <pc:sldMk cId="2455069754" sldId="592"/>
            <ac:picMk id="25" creationId="{9F3881EF-8A5C-D8B9-372F-42A8E318E29F}"/>
          </ac:picMkLst>
        </pc:picChg>
      </pc:sldChg>
      <pc:sldChg chg="addSp delSp modSp add mod">
        <pc:chgData name="Angelica Olofsson Fernandez" userId="ce698ed2-e0d9-447d-9759-99f79b696a68" providerId="ADAL" clId="{D6668CDE-5C59-4BD1-A397-537C168F5EBE}" dt="2024-10-17T11:04:44.671" v="459" actId="1076"/>
        <pc:sldMkLst>
          <pc:docMk/>
          <pc:sldMk cId="3115639082" sldId="593"/>
        </pc:sldMkLst>
        <pc:spChg chg="add mod">
          <ac:chgData name="Angelica Olofsson Fernandez" userId="ce698ed2-e0d9-447d-9759-99f79b696a68" providerId="ADAL" clId="{D6668CDE-5C59-4BD1-A397-537C168F5EBE}" dt="2024-10-17T11:04:11.585" v="456"/>
          <ac:spMkLst>
            <pc:docMk/>
            <pc:sldMk cId="3115639082" sldId="593"/>
            <ac:spMk id="4" creationId="{5AF9D0A3-2307-A24F-BD77-FB73461700DD}"/>
          </ac:spMkLst>
        </pc:spChg>
        <pc:spChg chg="del mod">
          <ac:chgData name="Angelica Olofsson Fernandez" userId="ce698ed2-e0d9-447d-9759-99f79b696a68" providerId="ADAL" clId="{D6668CDE-5C59-4BD1-A397-537C168F5EBE}" dt="2024-10-17T11:04:10.584" v="455" actId="478"/>
          <ac:spMkLst>
            <pc:docMk/>
            <pc:sldMk cId="3115639082" sldId="593"/>
            <ac:spMk id="7" creationId="{6EAE7AB3-513E-4653-8C8B-D3939EFC4A51}"/>
          </ac:spMkLst>
        </pc:spChg>
        <pc:spChg chg="add mod">
          <ac:chgData name="Angelica Olofsson Fernandez" userId="ce698ed2-e0d9-447d-9759-99f79b696a68" providerId="ADAL" clId="{D6668CDE-5C59-4BD1-A397-537C168F5EBE}" dt="2024-10-17T11:04:44.671" v="459" actId="1076"/>
          <ac:spMkLst>
            <pc:docMk/>
            <pc:sldMk cId="3115639082" sldId="593"/>
            <ac:spMk id="9" creationId="{729EB3FB-4FF2-61CB-9943-369A24038AA7}"/>
          </ac:spMkLst>
        </pc:spChg>
        <pc:picChg chg="add mod">
          <ac:chgData name="Angelica Olofsson Fernandez" userId="ce698ed2-e0d9-447d-9759-99f79b696a68" providerId="ADAL" clId="{D6668CDE-5C59-4BD1-A397-537C168F5EBE}" dt="2024-10-17T11:04:11.585" v="456"/>
          <ac:picMkLst>
            <pc:docMk/>
            <pc:sldMk cId="3115639082" sldId="593"/>
            <ac:picMk id="6" creationId="{1BE2CD8D-F050-B5CF-6E4A-3A2067D38530}"/>
          </ac:picMkLst>
        </pc:picChg>
        <pc:picChg chg="add mod">
          <ac:chgData name="Angelica Olofsson Fernandez" userId="ce698ed2-e0d9-447d-9759-99f79b696a68" providerId="ADAL" clId="{D6668CDE-5C59-4BD1-A397-537C168F5EBE}" dt="2024-10-17T11:04:11.585" v="456"/>
          <ac:picMkLst>
            <pc:docMk/>
            <pc:sldMk cId="3115639082" sldId="593"/>
            <ac:picMk id="11" creationId="{B6A85111-678B-1AAA-150B-845D0260EA3F}"/>
          </ac:picMkLst>
        </pc:picChg>
        <pc:picChg chg="add mod">
          <ac:chgData name="Angelica Olofsson Fernandez" userId="ce698ed2-e0d9-447d-9759-99f79b696a68" providerId="ADAL" clId="{D6668CDE-5C59-4BD1-A397-537C168F5EBE}" dt="2024-10-17T11:04:11.585" v="456"/>
          <ac:picMkLst>
            <pc:docMk/>
            <pc:sldMk cId="3115639082" sldId="593"/>
            <ac:picMk id="12" creationId="{A72DF7CF-66B6-7D38-D475-C321C0040F99}"/>
          </ac:picMkLst>
        </pc:picChg>
        <pc:picChg chg="add mod">
          <ac:chgData name="Angelica Olofsson Fernandez" userId="ce698ed2-e0d9-447d-9759-99f79b696a68" providerId="ADAL" clId="{D6668CDE-5C59-4BD1-A397-537C168F5EBE}" dt="2024-10-17T11:04:11.585" v="456"/>
          <ac:picMkLst>
            <pc:docMk/>
            <pc:sldMk cId="3115639082" sldId="593"/>
            <ac:picMk id="13" creationId="{31A3E1B2-AE71-6C1F-D00B-3245A83B9AE0}"/>
          </ac:picMkLst>
        </pc:picChg>
        <pc:picChg chg="add mod">
          <ac:chgData name="Angelica Olofsson Fernandez" userId="ce698ed2-e0d9-447d-9759-99f79b696a68" providerId="ADAL" clId="{D6668CDE-5C59-4BD1-A397-537C168F5EBE}" dt="2024-10-17T11:04:11.585" v="456"/>
          <ac:picMkLst>
            <pc:docMk/>
            <pc:sldMk cId="3115639082" sldId="593"/>
            <ac:picMk id="14" creationId="{879434EC-7EB1-52E6-312E-40FD396DDCF2}"/>
          </ac:picMkLst>
        </pc:picChg>
      </pc:sldChg>
      <pc:sldChg chg="addSp delSp modSp new mod ord setBg">
        <pc:chgData name="Angelica Olofsson Fernandez" userId="ce698ed2-e0d9-447d-9759-99f79b696a68" providerId="ADAL" clId="{D6668CDE-5C59-4BD1-A397-537C168F5EBE}" dt="2024-10-23T08:37:51.250" v="921" actId="1076"/>
        <pc:sldMkLst>
          <pc:docMk/>
          <pc:sldMk cId="4290790042" sldId="606"/>
        </pc:sldMkLst>
        <pc:spChg chg="mod">
          <ac:chgData name="Angelica Olofsson Fernandez" userId="ce698ed2-e0d9-447d-9759-99f79b696a68" providerId="ADAL" clId="{D6668CDE-5C59-4BD1-A397-537C168F5EBE}" dt="2024-10-23T08:31:23.563" v="771" actId="26606"/>
          <ac:spMkLst>
            <pc:docMk/>
            <pc:sldMk cId="4290790042" sldId="606"/>
            <ac:spMk id="2" creationId="{E2CEB4F8-6867-8516-CACB-8E925CC96DD6}"/>
          </ac:spMkLst>
        </pc:spChg>
        <pc:spChg chg="del">
          <ac:chgData name="Angelica Olofsson Fernandez" userId="ce698ed2-e0d9-447d-9759-99f79b696a68" providerId="ADAL" clId="{D6668CDE-5C59-4BD1-A397-537C168F5EBE}" dt="2024-10-23T08:26:33.601" v="602" actId="478"/>
          <ac:spMkLst>
            <pc:docMk/>
            <pc:sldMk cId="4290790042" sldId="606"/>
            <ac:spMk id="3" creationId="{0FAD3022-90B9-8D49-F867-88282B4A73D7}"/>
          </ac:spMkLst>
        </pc:spChg>
        <pc:spChg chg="add del mod">
          <ac:chgData name="Angelica Olofsson Fernandez" userId="ce698ed2-e0d9-447d-9759-99f79b696a68" providerId="ADAL" clId="{D6668CDE-5C59-4BD1-A397-537C168F5EBE}" dt="2024-10-23T08:36:54.662" v="913" actId="26606"/>
          <ac:spMkLst>
            <pc:docMk/>
            <pc:sldMk cId="4290790042" sldId="606"/>
            <ac:spMk id="4" creationId="{8922C042-1CF5-92C4-44CC-0CC962C61C33}"/>
          </ac:spMkLst>
        </pc:spChg>
        <pc:spChg chg="add del">
          <ac:chgData name="Angelica Olofsson Fernandez" userId="ce698ed2-e0d9-447d-9759-99f79b696a68" providerId="ADAL" clId="{D6668CDE-5C59-4BD1-A397-537C168F5EBE}" dt="2024-10-23T08:36:54.662" v="913" actId="26606"/>
          <ac:spMkLst>
            <pc:docMk/>
            <pc:sldMk cId="4290790042" sldId="606"/>
            <ac:spMk id="9" creationId="{1B15ED52-F352-441B-82BF-E0EA34836D08}"/>
          </ac:spMkLst>
        </pc:spChg>
        <pc:spChg chg="add del">
          <ac:chgData name="Angelica Olofsson Fernandez" userId="ce698ed2-e0d9-447d-9759-99f79b696a68" providerId="ADAL" clId="{D6668CDE-5C59-4BD1-A397-537C168F5EBE}" dt="2024-10-23T08:36:54.662" v="913" actId="26606"/>
          <ac:spMkLst>
            <pc:docMk/>
            <pc:sldMk cId="4290790042" sldId="606"/>
            <ac:spMk id="11" creationId="{3B2E3793-BFE6-45A2-9B7B-E18844431C99}"/>
          </ac:spMkLst>
        </pc:spChg>
        <pc:spChg chg="add del">
          <ac:chgData name="Angelica Olofsson Fernandez" userId="ce698ed2-e0d9-447d-9759-99f79b696a68" providerId="ADAL" clId="{D6668CDE-5C59-4BD1-A397-537C168F5EBE}" dt="2024-10-23T08:36:54.662" v="913" actId="26606"/>
          <ac:spMkLst>
            <pc:docMk/>
            <pc:sldMk cId="4290790042" sldId="606"/>
            <ac:spMk id="13" creationId="{BC4C4868-CB8F-4AF9-9CDB-8108F2C19B67}"/>
          </ac:spMkLst>
        </pc:spChg>
        <pc:spChg chg="add del">
          <ac:chgData name="Angelica Olofsson Fernandez" userId="ce698ed2-e0d9-447d-9759-99f79b696a68" providerId="ADAL" clId="{D6668CDE-5C59-4BD1-A397-537C168F5EBE}" dt="2024-10-23T08:36:54.662" v="913" actId="26606"/>
          <ac:spMkLst>
            <pc:docMk/>
            <pc:sldMk cId="4290790042" sldId="606"/>
            <ac:spMk id="15" creationId="{375E0459-6403-40CD-989D-56A4407CA12E}"/>
          </ac:spMkLst>
        </pc:spChg>
        <pc:spChg chg="add del">
          <ac:chgData name="Angelica Olofsson Fernandez" userId="ce698ed2-e0d9-447d-9759-99f79b696a68" providerId="ADAL" clId="{D6668CDE-5C59-4BD1-A397-537C168F5EBE}" dt="2024-10-23T08:36:54.662" v="913" actId="26606"/>
          <ac:spMkLst>
            <pc:docMk/>
            <pc:sldMk cId="4290790042" sldId="606"/>
            <ac:spMk id="17" creationId="{53E5B1A8-3AC9-4BD1-9BBC-78CA94F2D1BA}"/>
          </ac:spMkLst>
        </pc:spChg>
        <pc:spChg chg="add mod">
          <ac:chgData name="Angelica Olofsson Fernandez" userId="ce698ed2-e0d9-447d-9759-99f79b696a68" providerId="ADAL" clId="{D6668CDE-5C59-4BD1-A397-537C168F5EBE}" dt="2024-10-23T08:37:29.714" v="919" actId="1076"/>
          <ac:spMkLst>
            <pc:docMk/>
            <pc:sldMk cId="4290790042" sldId="606"/>
            <ac:spMk id="21" creationId="{8922C042-1CF5-92C4-44CC-0CC962C61C33}"/>
          </ac:spMkLst>
        </pc:spChg>
        <pc:spChg chg="add">
          <ac:chgData name="Angelica Olofsson Fernandez" userId="ce698ed2-e0d9-447d-9759-99f79b696a68" providerId="ADAL" clId="{D6668CDE-5C59-4BD1-A397-537C168F5EBE}" dt="2024-10-23T08:36:54.662" v="913" actId="26606"/>
          <ac:spMkLst>
            <pc:docMk/>
            <pc:sldMk cId="4290790042" sldId="606"/>
            <ac:spMk id="22" creationId="{1B15ED52-F352-441B-82BF-E0EA34836D08}"/>
          </ac:spMkLst>
        </pc:spChg>
        <pc:spChg chg="add">
          <ac:chgData name="Angelica Olofsson Fernandez" userId="ce698ed2-e0d9-447d-9759-99f79b696a68" providerId="ADAL" clId="{D6668CDE-5C59-4BD1-A397-537C168F5EBE}" dt="2024-10-23T08:36:54.662" v="913" actId="26606"/>
          <ac:spMkLst>
            <pc:docMk/>
            <pc:sldMk cId="4290790042" sldId="606"/>
            <ac:spMk id="24" creationId="{3B2E3793-BFE6-45A2-9B7B-E18844431C99}"/>
          </ac:spMkLst>
        </pc:spChg>
        <pc:spChg chg="add">
          <ac:chgData name="Angelica Olofsson Fernandez" userId="ce698ed2-e0d9-447d-9759-99f79b696a68" providerId="ADAL" clId="{D6668CDE-5C59-4BD1-A397-537C168F5EBE}" dt="2024-10-23T08:36:54.662" v="913" actId="26606"/>
          <ac:spMkLst>
            <pc:docMk/>
            <pc:sldMk cId="4290790042" sldId="606"/>
            <ac:spMk id="26" creationId="{BC4C4868-CB8F-4AF9-9CDB-8108F2C19B67}"/>
          </ac:spMkLst>
        </pc:spChg>
        <pc:spChg chg="add">
          <ac:chgData name="Angelica Olofsson Fernandez" userId="ce698ed2-e0d9-447d-9759-99f79b696a68" providerId="ADAL" clId="{D6668CDE-5C59-4BD1-A397-537C168F5EBE}" dt="2024-10-23T08:36:54.662" v="913" actId="26606"/>
          <ac:spMkLst>
            <pc:docMk/>
            <pc:sldMk cId="4290790042" sldId="606"/>
            <ac:spMk id="28" creationId="{375E0459-6403-40CD-989D-56A4407CA12E}"/>
          </ac:spMkLst>
        </pc:spChg>
        <pc:spChg chg="add">
          <ac:chgData name="Angelica Olofsson Fernandez" userId="ce698ed2-e0d9-447d-9759-99f79b696a68" providerId="ADAL" clId="{D6668CDE-5C59-4BD1-A397-537C168F5EBE}" dt="2024-10-23T08:36:54.662" v="913" actId="26606"/>
          <ac:spMkLst>
            <pc:docMk/>
            <pc:sldMk cId="4290790042" sldId="606"/>
            <ac:spMk id="30" creationId="{53E5B1A8-3AC9-4BD1-9BBC-78CA94F2D1BA}"/>
          </ac:spMkLst>
        </pc:spChg>
        <pc:graphicFrameChg chg="add del">
          <ac:chgData name="Angelica Olofsson Fernandez" userId="ce698ed2-e0d9-447d-9759-99f79b696a68" providerId="ADAL" clId="{D6668CDE-5C59-4BD1-A397-537C168F5EBE}" dt="2024-10-23T08:36:54.654" v="912" actId="26606"/>
          <ac:graphicFrameMkLst>
            <pc:docMk/>
            <pc:sldMk cId="4290790042" sldId="606"/>
            <ac:graphicFrameMk id="19" creationId="{3C700EF2-130B-D0E8-9AA8-D29017722064}"/>
          </ac:graphicFrameMkLst>
        </pc:graphicFrameChg>
        <pc:picChg chg="add mod">
          <ac:chgData name="Angelica Olofsson Fernandez" userId="ce698ed2-e0d9-447d-9759-99f79b696a68" providerId="ADAL" clId="{D6668CDE-5C59-4BD1-A397-537C168F5EBE}" dt="2024-10-23T08:37:51.250" v="921" actId="1076"/>
          <ac:picMkLst>
            <pc:docMk/>
            <pc:sldMk cId="4290790042" sldId="606"/>
            <ac:picMk id="5" creationId="{63BC5922-A286-07D0-8B84-69B5978551F7}"/>
          </ac:picMkLst>
        </pc:picChg>
      </pc:sldChg>
    </pc:docChg>
  </pc:docChgLst>
  <pc:docChgLst>
    <pc:chgData name="Katarina B Wallin" userId="74408874-5295-4a28-94b9-95280decbf1a" providerId="ADAL" clId="{15FB1CFC-11D5-4196-AB37-5D8E5F3E562E}"/>
    <pc:docChg chg="modSld">
      <pc:chgData name="Katarina B Wallin" userId="74408874-5295-4a28-94b9-95280decbf1a" providerId="ADAL" clId="{15FB1CFC-11D5-4196-AB37-5D8E5F3E562E}" dt="2024-10-15T11:34:02.172" v="1" actId="20577"/>
      <pc:docMkLst>
        <pc:docMk/>
      </pc:docMkLst>
      <pc:sldChg chg="modSp">
        <pc:chgData name="Katarina B Wallin" userId="74408874-5295-4a28-94b9-95280decbf1a" providerId="ADAL" clId="{15FB1CFC-11D5-4196-AB37-5D8E5F3E562E}" dt="2024-10-15T11:34:02.172" v="1" actId="20577"/>
        <pc:sldMkLst>
          <pc:docMk/>
          <pc:sldMk cId="3227669839" sldId="564"/>
        </pc:sldMkLst>
        <pc:graphicFrameChg chg="mod">
          <ac:chgData name="Katarina B Wallin" userId="74408874-5295-4a28-94b9-95280decbf1a" providerId="ADAL" clId="{15FB1CFC-11D5-4196-AB37-5D8E5F3E562E}" dt="2024-10-15T11:34:02.172" v="1" actId="20577"/>
          <ac:graphicFrameMkLst>
            <pc:docMk/>
            <pc:sldMk cId="3227669839" sldId="564"/>
            <ac:graphicFrameMk id="13" creationId="{8AF60F36-7C61-37CE-2D41-B10755D4E4A9}"/>
          </ac:graphicFrameMkLst>
        </pc:graphicFrameChg>
      </pc:sldChg>
    </pc:docChg>
  </pc:docChgLst>
  <pc:docChgLst>
    <pc:chgData name="Angelica Olofsson Fernandez" userId="ce698ed2-e0d9-447d-9759-99f79b696a68" providerId="ADAL" clId="{1A7506D2-4523-4183-A982-5E408C28E776}"/>
    <pc:docChg chg="delSld modSld">
      <pc:chgData name="Angelica Olofsson Fernandez" userId="ce698ed2-e0d9-447d-9759-99f79b696a68" providerId="ADAL" clId="{1A7506D2-4523-4183-A982-5E408C28E776}" dt="2024-10-14T08:19:16.314" v="32" actId="47"/>
      <pc:docMkLst>
        <pc:docMk/>
      </pc:docMkLst>
      <pc:sldChg chg="del">
        <pc:chgData name="Angelica Olofsson Fernandez" userId="ce698ed2-e0d9-447d-9759-99f79b696a68" providerId="ADAL" clId="{1A7506D2-4523-4183-A982-5E408C28E776}" dt="2024-10-14T08:19:16.314" v="32" actId="47"/>
        <pc:sldMkLst>
          <pc:docMk/>
          <pc:sldMk cId="3865865021" sldId="522"/>
        </pc:sldMkLst>
      </pc:sldChg>
      <pc:sldChg chg="modSp mod">
        <pc:chgData name="Angelica Olofsson Fernandez" userId="ce698ed2-e0d9-447d-9759-99f79b696a68" providerId="ADAL" clId="{1A7506D2-4523-4183-A982-5E408C28E776}" dt="2024-10-14T08:17:53.746" v="0" actId="20577"/>
        <pc:sldMkLst>
          <pc:docMk/>
          <pc:sldMk cId="947088791" sldId="546"/>
        </pc:sldMkLst>
        <pc:spChg chg="mod">
          <ac:chgData name="Angelica Olofsson Fernandez" userId="ce698ed2-e0d9-447d-9759-99f79b696a68" providerId="ADAL" clId="{1A7506D2-4523-4183-A982-5E408C28E776}" dt="2024-10-14T08:17:53.746" v="0" actId="20577"/>
          <ac:spMkLst>
            <pc:docMk/>
            <pc:sldMk cId="947088791" sldId="546"/>
            <ac:spMk id="2" creationId="{EA6DCDD3-B648-548C-9942-553FFCBF362F}"/>
          </ac:spMkLst>
        </pc:spChg>
      </pc:sldChg>
      <pc:sldChg chg="modSp mod">
        <pc:chgData name="Angelica Olofsson Fernandez" userId="ce698ed2-e0d9-447d-9759-99f79b696a68" providerId="ADAL" clId="{1A7506D2-4523-4183-A982-5E408C28E776}" dt="2024-10-14T08:18:51.191" v="31" actId="1076"/>
        <pc:sldMkLst>
          <pc:docMk/>
          <pc:sldMk cId="745051221" sldId="566"/>
        </pc:sldMkLst>
        <pc:spChg chg="mod">
          <ac:chgData name="Angelica Olofsson Fernandez" userId="ce698ed2-e0d9-447d-9759-99f79b696a68" providerId="ADAL" clId="{1A7506D2-4523-4183-A982-5E408C28E776}" dt="2024-10-14T08:18:51.191" v="31" actId="1076"/>
          <ac:spMkLst>
            <pc:docMk/>
            <pc:sldMk cId="745051221" sldId="566"/>
            <ac:spMk id="4" creationId="{AA3DF7F9-CA56-B8C8-E730-C042F3235ABD}"/>
          </ac:spMkLst>
        </pc:spChg>
        <pc:graphicFrameChg chg="mod">
          <ac:chgData name="Angelica Olofsson Fernandez" userId="ce698ed2-e0d9-447d-9759-99f79b696a68" providerId="ADAL" clId="{1A7506D2-4523-4183-A982-5E408C28E776}" dt="2024-10-14T08:18:44.731" v="30" actId="1076"/>
          <ac:graphicFrameMkLst>
            <pc:docMk/>
            <pc:sldMk cId="745051221" sldId="566"/>
            <ac:graphicFrameMk id="5" creationId="{8F2FF79B-E1F1-74E5-EE9A-DA99D123F8EC}"/>
          </ac:graphicFrameMkLst>
        </pc:graphicFrameChg>
      </pc:sldChg>
    </pc:docChg>
  </pc:docChgLst>
  <pc:docChgLst>
    <pc:chgData name="Emma Cedervall" userId="0a49c7c0-099b-4c6f-88fe-89b2f1dcccce" providerId="ADAL" clId="{746A732F-DF4E-4702-8446-781CA21B0F9B}"/>
    <pc:docChg chg="custSel modSld">
      <pc:chgData name="Emma Cedervall" userId="0a49c7c0-099b-4c6f-88fe-89b2f1dcccce" providerId="ADAL" clId="{746A732F-DF4E-4702-8446-781CA21B0F9B}" dt="2024-10-23T11:49:59.830" v="29" actId="20577"/>
      <pc:docMkLst>
        <pc:docMk/>
      </pc:docMkLst>
      <pc:sldChg chg="modSp mod">
        <pc:chgData name="Emma Cedervall" userId="0a49c7c0-099b-4c6f-88fe-89b2f1dcccce" providerId="ADAL" clId="{746A732F-DF4E-4702-8446-781CA21B0F9B}" dt="2024-10-23T11:49:59.830" v="29" actId="20577"/>
        <pc:sldMkLst>
          <pc:docMk/>
          <pc:sldMk cId="4290790042" sldId="606"/>
        </pc:sldMkLst>
        <pc:spChg chg="mod">
          <ac:chgData name="Emma Cedervall" userId="0a49c7c0-099b-4c6f-88fe-89b2f1dcccce" providerId="ADAL" clId="{746A732F-DF4E-4702-8446-781CA21B0F9B}" dt="2024-10-23T11:49:56.526" v="28" actId="120"/>
          <ac:spMkLst>
            <pc:docMk/>
            <pc:sldMk cId="4290790042" sldId="606"/>
            <ac:spMk id="2" creationId="{E2CEB4F8-6867-8516-CACB-8E925CC96DD6}"/>
          </ac:spMkLst>
        </pc:spChg>
        <pc:spChg chg="mod">
          <ac:chgData name="Emma Cedervall" userId="0a49c7c0-099b-4c6f-88fe-89b2f1dcccce" providerId="ADAL" clId="{746A732F-DF4E-4702-8446-781CA21B0F9B}" dt="2024-10-23T11:49:59.830" v="29" actId="20577"/>
          <ac:spMkLst>
            <pc:docMk/>
            <pc:sldMk cId="4290790042" sldId="606"/>
            <ac:spMk id="21" creationId="{8922C042-1CF5-92C4-44CC-0CC962C61C33}"/>
          </ac:spMkLst>
        </pc:spChg>
      </pc:sldChg>
    </pc:docChg>
  </pc:docChgLst>
  <pc:docChgLst>
    <pc:chgData name="Angelica Olofsson Fernandez" userId="ce698ed2-e0d9-447d-9759-99f79b696a68" providerId="ADAL" clId="{84C4C077-85BA-4719-B888-81C6F1BD5562}"/>
    <pc:docChg chg="addSld modSld">
      <pc:chgData name="Angelica Olofsson Fernandez" userId="ce698ed2-e0d9-447d-9759-99f79b696a68" providerId="ADAL" clId="{84C4C077-85BA-4719-B888-81C6F1BD5562}" dt="2024-09-09T08:53:17.257" v="45" actId="20577"/>
      <pc:docMkLst>
        <pc:docMk/>
      </pc:docMkLst>
      <pc:sldChg chg="modSp mod">
        <pc:chgData name="Angelica Olofsson Fernandez" userId="ce698ed2-e0d9-447d-9759-99f79b696a68" providerId="ADAL" clId="{84C4C077-85BA-4719-B888-81C6F1BD5562}" dt="2024-09-09T08:53:17.257" v="45" actId="20577"/>
        <pc:sldMkLst>
          <pc:docMk/>
          <pc:sldMk cId="265547988" sldId="574"/>
        </pc:sldMkLst>
        <pc:spChg chg="mod">
          <ac:chgData name="Angelica Olofsson Fernandez" userId="ce698ed2-e0d9-447d-9759-99f79b696a68" providerId="ADAL" clId="{84C4C077-85BA-4719-B888-81C6F1BD5562}" dt="2024-09-09T08:53:17.257" v="45" actId="20577"/>
          <ac:spMkLst>
            <pc:docMk/>
            <pc:sldMk cId="265547988" sldId="574"/>
            <ac:spMk id="2" creationId="{AA41289F-B0C4-C98D-BB05-A8AEB1B99808}"/>
          </ac:spMkLst>
        </pc:spChg>
      </pc:sldChg>
      <pc:sldChg chg="modSp add">
        <pc:chgData name="Angelica Olofsson Fernandez" userId="ce698ed2-e0d9-447d-9759-99f79b696a68" providerId="ADAL" clId="{84C4C077-85BA-4719-B888-81C6F1BD5562}" dt="2024-09-09T08:53:06.796" v="27" actId="20577"/>
        <pc:sldMkLst>
          <pc:docMk/>
          <pc:sldMk cId="476286558" sldId="586"/>
        </pc:sldMkLst>
        <pc:spChg chg="mod">
          <ac:chgData name="Angelica Olofsson Fernandez" userId="ce698ed2-e0d9-447d-9759-99f79b696a68" providerId="ADAL" clId="{84C4C077-85BA-4719-B888-81C6F1BD5562}" dt="2024-09-09T08:53:06.796" v="27" actId="20577"/>
          <ac:spMkLst>
            <pc:docMk/>
            <pc:sldMk cId="476286558" sldId="586"/>
            <ac:spMk id="8" creationId="{B8285A38-21DF-FA87-2504-743FAB885697}"/>
          </ac:spMkLst>
        </pc:spChg>
      </pc:sldChg>
    </pc:docChg>
  </pc:docChgLst>
</pc:chgInfo>
</file>

<file path=ppt/diagrams/_rels/data4.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svg"/><Relationship Id="rId7" Type="http://schemas.openxmlformats.org/officeDocument/2006/relationships/image" Target="../media/image46.svg"/><Relationship Id="rId2" Type="http://schemas.openxmlformats.org/officeDocument/2006/relationships/image" Target="../media/image41.png"/><Relationship Id="rId1" Type="http://schemas.openxmlformats.org/officeDocument/2006/relationships/hyperlink" Target="mailto:upphandling@varuforsorjningen.se" TargetMode="External"/><Relationship Id="rId6" Type="http://schemas.openxmlformats.org/officeDocument/2006/relationships/image" Target="../media/image45.png"/><Relationship Id="rId5" Type="http://schemas.openxmlformats.org/officeDocument/2006/relationships/image" Target="../media/image44.svg"/><Relationship Id="rId4" Type="http://schemas.openxmlformats.org/officeDocument/2006/relationships/image" Target="../media/image43.png"/><Relationship Id="rId9" Type="http://schemas.openxmlformats.org/officeDocument/2006/relationships/image" Target="../media/image48.svg"/></Relationships>
</file>

<file path=ppt/diagrams/_rels/drawing4.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3.png"/><Relationship Id="rId7" Type="http://schemas.openxmlformats.org/officeDocument/2006/relationships/hyperlink" Target="mailto:upphandling@varuforsorjningen.se" TargetMode="External"/><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 Id="rId9" Type="http://schemas.openxmlformats.org/officeDocument/2006/relationships/image" Target="../media/image4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E709D3-54F5-4701-8C42-8153EB38AC3E}" type="doc">
      <dgm:prSet loTypeId="urn:microsoft.com/office/officeart/2008/layout/LinedList" loCatId="list" qsTypeId="urn:microsoft.com/office/officeart/2005/8/quickstyle/simple5" qsCatId="simple" csTypeId="urn:microsoft.com/office/officeart/2005/8/colors/accent1_2" csCatId="accent1" phldr="1"/>
      <dgm:spPr/>
      <dgm:t>
        <a:bodyPr/>
        <a:lstStyle/>
        <a:p>
          <a:endParaRPr lang="en-US"/>
        </a:p>
      </dgm:t>
    </dgm:pt>
    <dgm:pt modelId="{C19DC96C-C3EC-4374-A5BC-4B96C51A148B}">
      <dgm:prSet/>
      <dgm:spPr/>
      <dgm:t>
        <a:bodyPr/>
        <a:lstStyle/>
        <a:p>
          <a:r>
            <a:rPr lang="en-US"/>
            <a:t>Inledning</a:t>
          </a:r>
        </a:p>
      </dgm:t>
    </dgm:pt>
    <dgm:pt modelId="{EE84DC63-F446-4317-BC4F-658AFB338EEC}" type="parTrans" cxnId="{43B38B9E-05E8-4503-91EF-91894CDCF867}">
      <dgm:prSet/>
      <dgm:spPr/>
      <dgm:t>
        <a:bodyPr/>
        <a:lstStyle/>
        <a:p>
          <a:endParaRPr lang="en-US"/>
        </a:p>
      </dgm:t>
    </dgm:pt>
    <dgm:pt modelId="{CEED859E-EEB0-490D-88E8-FE9958F8350E}" type="sibTrans" cxnId="{43B38B9E-05E8-4503-91EF-91894CDCF867}">
      <dgm:prSet/>
      <dgm:spPr/>
      <dgm:t>
        <a:bodyPr/>
        <a:lstStyle/>
        <a:p>
          <a:endParaRPr lang="en-US"/>
        </a:p>
      </dgm:t>
    </dgm:pt>
    <dgm:pt modelId="{518994D5-9F26-4E2A-A309-A8676DAEB436}">
      <dgm:prSet/>
      <dgm:spPr/>
      <dgm:t>
        <a:bodyPr/>
        <a:lstStyle/>
        <a:p>
          <a:r>
            <a:rPr lang="en-US"/>
            <a:t>Nya avtal</a:t>
          </a:r>
        </a:p>
      </dgm:t>
    </dgm:pt>
    <dgm:pt modelId="{22D1D0D8-2BC5-4732-9C23-021E0B6FB078}" type="parTrans" cxnId="{FBF11330-46F9-4232-9096-61411AD8EFE2}">
      <dgm:prSet/>
      <dgm:spPr/>
      <dgm:t>
        <a:bodyPr/>
        <a:lstStyle/>
        <a:p>
          <a:endParaRPr lang="en-US"/>
        </a:p>
      </dgm:t>
    </dgm:pt>
    <dgm:pt modelId="{EC4103D9-6A07-4DA1-96A0-3940E46ED376}" type="sibTrans" cxnId="{FBF11330-46F9-4232-9096-61411AD8EFE2}">
      <dgm:prSet/>
      <dgm:spPr/>
      <dgm:t>
        <a:bodyPr/>
        <a:lstStyle/>
        <a:p>
          <a:endParaRPr lang="en-US"/>
        </a:p>
      </dgm:t>
    </dgm:pt>
    <dgm:pt modelId="{8406A4E9-41D1-4174-A9F2-F48293A916F3}">
      <dgm:prSet/>
      <dgm:spPr/>
      <dgm:t>
        <a:bodyPr/>
        <a:lstStyle/>
        <a:p>
          <a:r>
            <a:rPr lang="en-US"/>
            <a:t>Pågående upphandlingar</a:t>
          </a:r>
        </a:p>
      </dgm:t>
    </dgm:pt>
    <dgm:pt modelId="{589A3C0E-6506-456C-9D9C-CD115B339938}" type="parTrans" cxnId="{F603FE8F-8193-4A15-B94B-F154F78EDAA9}">
      <dgm:prSet/>
      <dgm:spPr/>
      <dgm:t>
        <a:bodyPr/>
        <a:lstStyle/>
        <a:p>
          <a:endParaRPr lang="en-US"/>
        </a:p>
      </dgm:t>
    </dgm:pt>
    <dgm:pt modelId="{23577D63-D32E-4EC6-A6E5-072CD68D3A0C}" type="sibTrans" cxnId="{F603FE8F-8193-4A15-B94B-F154F78EDAA9}">
      <dgm:prSet/>
      <dgm:spPr/>
      <dgm:t>
        <a:bodyPr/>
        <a:lstStyle/>
        <a:p>
          <a:endParaRPr lang="en-US"/>
        </a:p>
      </dgm:t>
    </dgm:pt>
    <dgm:pt modelId="{C6A2D147-0E10-412A-A1ED-0C97A796FB9F}">
      <dgm:prSet/>
      <dgm:spPr/>
      <dgm:t>
        <a:bodyPr/>
        <a:lstStyle/>
        <a:p>
          <a:r>
            <a:rPr lang="en-US"/>
            <a:t>Allmän information</a:t>
          </a:r>
        </a:p>
      </dgm:t>
    </dgm:pt>
    <dgm:pt modelId="{1030B6B3-2E83-4DA0-907C-AB5ECA962892}" type="parTrans" cxnId="{F9378152-2BBD-4707-8BB0-A0C8D926C882}">
      <dgm:prSet/>
      <dgm:spPr/>
      <dgm:t>
        <a:bodyPr/>
        <a:lstStyle/>
        <a:p>
          <a:endParaRPr lang="en-US"/>
        </a:p>
      </dgm:t>
    </dgm:pt>
    <dgm:pt modelId="{50235358-7906-4CBA-A15A-EE3DDA27DFC2}" type="sibTrans" cxnId="{F9378152-2BBD-4707-8BB0-A0C8D926C882}">
      <dgm:prSet/>
      <dgm:spPr/>
      <dgm:t>
        <a:bodyPr/>
        <a:lstStyle/>
        <a:p>
          <a:endParaRPr lang="en-US"/>
        </a:p>
      </dgm:t>
    </dgm:pt>
    <dgm:pt modelId="{CFB86F1A-F8BA-4976-BAE7-E3C9450A266C}">
      <dgm:prSet/>
      <dgm:spPr/>
      <dgm:t>
        <a:bodyPr/>
        <a:lstStyle/>
        <a:p>
          <a:r>
            <a:rPr lang="en-US"/>
            <a:t>Operationsmaterial, allmänt</a:t>
          </a:r>
        </a:p>
      </dgm:t>
    </dgm:pt>
    <dgm:pt modelId="{657E1A94-A5F6-4499-AA99-4D9098CE6FB1}" type="parTrans" cxnId="{38F2F129-B1B9-4E6D-BD08-B9AA5D6EE110}">
      <dgm:prSet/>
      <dgm:spPr/>
      <dgm:t>
        <a:bodyPr/>
        <a:lstStyle/>
        <a:p>
          <a:endParaRPr lang="en-US"/>
        </a:p>
      </dgm:t>
    </dgm:pt>
    <dgm:pt modelId="{4D98E820-9A30-4323-A69D-7805FBEDBEB9}" type="sibTrans" cxnId="{38F2F129-B1B9-4E6D-BD08-B9AA5D6EE110}">
      <dgm:prSet/>
      <dgm:spPr/>
      <dgm:t>
        <a:bodyPr/>
        <a:lstStyle/>
        <a:p>
          <a:endParaRPr lang="en-US"/>
        </a:p>
      </dgm:t>
    </dgm:pt>
    <dgm:pt modelId="{89F0C1DC-CC3D-4AB9-8A94-0DCFD3FD181D}">
      <dgm:prSet/>
      <dgm:spPr/>
      <dgm:t>
        <a:bodyPr/>
        <a:lstStyle/>
        <a:p>
          <a:r>
            <a:rPr lang="en-US"/>
            <a:t>Kläder och skydd för avdelning och operation </a:t>
          </a:r>
        </a:p>
      </dgm:t>
    </dgm:pt>
    <dgm:pt modelId="{BE715106-A388-4E68-972A-BC3344CBA5B4}" type="parTrans" cxnId="{AC5BCA53-FFAC-405A-B584-55EB1A496A26}">
      <dgm:prSet/>
      <dgm:spPr/>
      <dgm:t>
        <a:bodyPr/>
        <a:lstStyle/>
        <a:p>
          <a:endParaRPr lang="en-US"/>
        </a:p>
      </dgm:t>
    </dgm:pt>
    <dgm:pt modelId="{1E701442-9CE7-41EA-B6BC-EA8D794124B3}" type="sibTrans" cxnId="{AC5BCA53-FFAC-405A-B584-55EB1A496A26}">
      <dgm:prSet/>
      <dgm:spPr/>
      <dgm:t>
        <a:bodyPr/>
        <a:lstStyle/>
        <a:p>
          <a:endParaRPr lang="en-US"/>
        </a:p>
      </dgm:t>
    </dgm:pt>
    <dgm:pt modelId="{2E56D6AC-0D0A-46CC-B6B6-F2F4CBF0D974}">
      <dgm:prSet/>
      <dgm:spPr/>
      <dgm:t>
        <a:bodyPr/>
        <a:lstStyle/>
        <a:p>
          <a:r>
            <a:rPr lang="en-US"/>
            <a:t>Frågor</a:t>
          </a:r>
        </a:p>
      </dgm:t>
    </dgm:pt>
    <dgm:pt modelId="{603B708B-363C-4C2B-A531-DE70C802E1BF}" type="parTrans" cxnId="{BCFAA1B0-A047-43D9-845B-9934127217CA}">
      <dgm:prSet/>
      <dgm:spPr/>
      <dgm:t>
        <a:bodyPr/>
        <a:lstStyle/>
        <a:p>
          <a:endParaRPr lang="en-US"/>
        </a:p>
      </dgm:t>
    </dgm:pt>
    <dgm:pt modelId="{ADBD6438-B2C1-477E-8112-5AE03BEF5730}" type="sibTrans" cxnId="{BCFAA1B0-A047-43D9-845B-9934127217CA}">
      <dgm:prSet/>
      <dgm:spPr/>
      <dgm:t>
        <a:bodyPr/>
        <a:lstStyle/>
        <a:p>
          <a:endParaRPr lang="en-US"/>
        </a:p>
      </dgm:t>
    </dgm:pt>
    <dgm:pt modelId="{0B7C901A-8A2E-4956-8BEA-7EBEB58744D1}">
      <dgm:prSet/>
      <dgm:spPr/>
      <dgm:t>
        <a:bodyPr/>
        <a:lstStyle/>
        <a:p>
          <a:r>
            <a:rPr lang="en-US"/>
            <a:t>Nästa möte</a:t>
          </a:r>
        </a:p>
      </dgm:t>
    </dgm:pt>
    <dgm:pt modelId="{0936E4C7-0754-4A8B-B421-C1079FB83C25}" type="parTrans" cxnId="{BC90D67E-1489-411C-8320-10DF751BA46D}">
      <dgm:prSet/>
      <dgm:spPr/>
      <dgm:t>
        <a:bodyPr/>
        <a:lstStyle/>
        <a:p>
          <a:endParaRPr lang="en-US"/>
        </a:p>
      </dgm:t>
    </dgm:pt>
    <dgm:pt modelId="{BA0B3C24-E8F5-4888-B8BA-FAF2718DD193}" type="sibTrans" cxnId="{BC90D67E-1489-411C-8320-10DF751BA46D}">
      <dgm:prSet/>
      <dgm:spPr/>
      <dgm:t>
        <a:bodyPr/>
        <a:lstStyle/>
        <a:p>
          <a:endParaRPr lang="en-US"/>
        </a:p>
      </dgm:t>
    </dgm:pt>
    <dgm:pt modelId="{55A700A3-1131-4689-A391-7A3D36933E50}" type="pres">
      <dgm:prSet presAssocID="{50E709D3-54F5-4701-8C42-8153EB38AC3E}" presName="vert0" presStyleCnt="0">
        <dgm:presLayoutVars>
          <dgm:dir/>
          <dgm:animOne val="branch"/>
          <dgm:animLvl val="lvl"/>
        </dgm:presLayoutVars>
      </dgm:prSet>
      <dgm:spPr/>
    </dgm:pt>
    <dgm:pt modelId="{B6DC14E7-D487-4664-BCE0-A8C8D46A9D9F}" type="pres">
      <dgm:prSet presAssocID="{C19DC96C-C3EC-4374-A5BC-4B96C51A148B}" presName="thickLine" presStyleLbl="alignNode1" presStyleIdx="0" presStyleCnt="8"/>
      <dgm:spPr/>
    </dgm:pt>
    <dgm:pt modelId="{827FA6A8-C34F-425D-BCA3-AE906F298730}" type="pres">
      <dgm:prSet presAssocID="{C19DC96C-C3EC-4374-A5BC-4B96C51A148B}" presName="horz1" presStyleCnt="0"/>
      <dgm:spPr/>
    </dgm:pt>
    <dgm:pt modelId="{DE9A8C9A-9CE7-4838-B995-53B4530741C4}" type="pres">
      <dgm:prSet presAssocID="{C19DC96C-C3EC-4374-A5BC-4B96C51A148B}" presName="tx1" presStyleLbl="revTx" presStyleIdx="0" presStyleCnt="8"/>
      <dgm:spPr/>
    </dgm:pt>
    <dgm:pt modelId="{2F346EDC-79DB-48AF-9E92-4D03111499A1}" type="pres">
      <dgm:prSet presAssocID="{C19DC96C-C3EC-4374-A5BC-4B96C51A148B}" presName="vert1" presStyleCnt="0"/>
      <dgm:spPr/>
    </dgm:pt>
    <dgm:pt modelId="{5010BB25-D148-4854-9381-F636E65038C6}" type="pres">
      <dgm:prSet presAssocID="{518994D5-9F26-4E2A-A309-A8676DAEB436}" presName="thickLine" presStyleLbl="alignNode1" presStyleIdx="1" presStyleCnt="8"/>
      <dgm:spPr/>
    </dgm:pt>
    <dgm:pt modelId="{2A8C5E24-EA76-4A90-A21C-DD17E04BACA7}" type="pres">
      <dgm:prSet presAssocID="{518994D5-9F26-4E2A-A309-A8676DAEB436}" presName="horz1" presStyleCnt="0"/>
      <dgm:spPr/>
    </dgm:pt>
    <dgm:pt modelId="{2011F7A7-5D9E-4D18-A91B-10A4482A442B}" type="pres">
      <dgm:prSet presAssocID="{518994D5-9F26-4E2A-A309-A8676DAEB436}" presName="tx1" presStyleLbl="revTx" presStyleIdx="1" presStyleCnt="8"/>
      <dgm:spPr/>
    </dgm:pt>
    <dgm:pt modelId="{27B729C5-118E-4F43-94BC-F3516B9D4FA5}" type="pres">
      <dgm:prSet presAssocID="{518994D5-9F26-4E2A-A309-A8676DAEB436}" presName="vert1" presStyleCnt="0"/>
      <dgm:spPr/>
    </dgm:pt>
    <dgm:pt modelId="{FDAEE884-D575-420C-9D9D-FC5063B52745}" type="pres">
      <dgm:prSet presAssocID="{8406A4E9-41D1-4174-A9F2-F48293A916F3}" presName="thickLine" presStyleLbl="alignNode1" presStyleIdx="2" presStyleCnt="8"/>
      <dgm:spPr/>
    </dgm:pt>
    <dgm:pt modelId="{D7AA2993-3D63-405F-A5FA-1078AC38BD95}" type="pres">
      <dgm:prSet presAssocID="{8406A4E9-41D1-4174-A9F2-F48293A916F3}" presName="horz1" presStyleCnt="0"/>
      <dgm:spPr/>
    </dgm:pt>
    <dgm:pt modelId="{DA8C6FDB-FC91-44F9-9297-5541891784E1}" type="pres">
      <dgm:prSet presAssocID="{8406A4E9-41D1-4174-A9F2-F48293A916F3}" presName="tx1" presStyleLbl="revTx" presStyleIdx="2" presStyleCnt="8"/>
      <dgm:spPr/>
    </dgm:pt>
    <dgm:pt modelId="{F75312E6-AF00-4ABC-A4CA-70A75A249217}" type="pres">
      <dgm:prSet presAssocID="{8406A4E9-41D1-4174-A9F2-F48293A916F3}" presName="vert1" presStyleCnt="0"/>
      <dgm:spPr/>
    </dgm:pt>
    <dgm:pt modelId="{C680A876-C637-4FDC-B84F-A395B7FDFFE3}" type="pres">
      <dgm:prSet presAssocID="{C6A2D147-0E10-412A-A1ED-0C97A796FB9F}" presName="thickLine" presStyleLbl="alignNode1" presStyleIdx="3" presStyleCnt="8"/>
      <dgm:spPr/>
    </dgm:pt>
    <dgm:pt modelId="{4D83CE79-5F6D-4B30-A618-E5B257D1771A}" type="pres">
      <dgm:prSet presAssocID="{C6A2D147-0E10-412A-A1ED-0C97A796FB9F}" presName="horz1" presStyleCnt="0"/>
      <dgm:spPr/>
    </dgm:pt>
    <dgm:pt modelId="{08204607-6958-40D5-94F0-D1841797E2E7}" type="pres">
      <dgm:prSet presAssocID="{C6A2D147-0E10-412A-A1ED-0C97A796FB9F}" presName="tx1" presStyleLbl="revTx" presStyleIdx="3" presStyleCnt="8"/>
      <dgm:spPr/>
    </dgm:pt>
    <dgm:pt modelId="{5C56F549-68E4-478B-8999-5180ACA9E636}" type="pres">
      <dgm:prSet presAssocID="{C6A2D147-0E10-412A-A1ED-0C97A796FB9F}" presName="vert1" presStyleCnt="0"/>
      <dgm:spPr/>
    </dgm:pt>
    <dgm:pt modelId="{BD1FC292-BA57-4083-8011-E87F8A9C14D4}" type="pres">
      <dgm:prSet presAssocID="{CFB86F1A-F8BA-4976-BAE7-E3C9450A266C}" presName="thickLine" presStyleLbl="alignNode1" presStyleIdx="4" presStyleCnt="8"/>
      <dgm:spPr/>
    </dgm:pt>
    <dgm:pt modelId="{177AC2C2-6CC3-43BE-B8DB-3984A01A02B8}" type="pres">
      <dgm:prSet presAssocID="{CFB86F1A-F8BA-4976-BAE7-E3C9450A266C}" presName="horz1" presStyleCnt="0"/>
      <dgm:spPr/>
    </dgm:pt>
    <dgm:pt modelId="{D8CDC707-1210-4D08-94A1-737B0A2DDFCF}" type="pres">
      <dgm:prSet presAssocID="{CFB86F1A-F8BA-4976-BAE7-E3C9450A266C}" presName="tx1" presStyleLbl="revTx" presStyleIdx="4" presStyleCnt="8"/>
      <dgm:spPr/>
    </dgm:pt>
    <dgm:pt modelId="{2CF8BA5E-EF41-45CA-AF97-1C1BB0B4BB06}" type="pres">
      <dgm:prSet presAssocID="{CFB86F1A-F8BA-4976-BAE7-E3C9450A266C}" presName="vert1" presStyleCnt="0"/>
      <dgm:spPr/>
    </dgm:pt>
    <dgm:pt modelId="{5E22BA93-0B51-4560-967A-E27E23EBF3FA}" type="pres">
      <dgm:prSet presAssocID="{89F0C1DC-CC3D-4AB9-8A94-0DCFD3FD181D}" presName="thickLine" presStyleLbl="alignNode1" presStyleIdx="5" presStyleCnt="8"/>
      <dgm:spPr/>
    </dgm:pt>
    <dgm:pt modelId="{AF1C2F4C-8D19-44BF-88D7-024D88FB8946}" type="pres">
      <dgm:prSet presAssocID="{89F0C1DC-CC3D-4AB9-8A94-0DCFD3FD181D}" presName="horz1" presStyleCnt="0"/>
      <dgm:spPr/>
    </dgm:pt>
    <dgm:pt modelId="{60C4BAD7-F5DF-45AD-9181-0D9C445108DD}" type="pres">
      <dgm:prSet presAssocID="{89F0C1DC-CC3D-4AB9-8A94-0DCFD3FD181D}" presName="tx1" presStyleLbl="revTx" presStyleIdx="5" presStyleCnt="8"/>
      <dgm:spPr/>
    </dgm:pt>
    <dgm:pt modelId="{643CB3C7-F707-40B8-9850-00A7A6061EB9}" type="pres">
      <dgm:prSet presAssocID="{89F0C1DC-CC3D-4AB9-8A94-0DCFD3FD181D}" presName="vert1" presStyleCnt="0"/>
      <dgm:spPr/>
    </dgm:pt>
    <dgm:pt modelId="{842841AC-F889-4A7B-9DCF-705BEFEBCBC1}" type="pres">
      <dgm:prSet presAssocID="{2E56D6AC-0D0A-46CC-B6B6-F2F4CBF0D974}" presName="thickLine" presStyleLbl="alignNode1" presStyleIdx="6" presStyleCnt="8"/>
      <dgm:spPr/>
    </dgm:pt>
    <dgm:pt modelId="{B6F48371-2B1A-41C5-94C3-7C613D053212}" type="pres">
      <dgm:prSet presAssocID="{2E56D6AC-0D0A-46CC-B6B6-F2F4CBF0D974}" presName="horz1" presStyleCnt="0"/>
      <dgm:spPr/>
    </dgm:pt>
    <dgm:pt modelId="{B91C9F38-CFAD-4D11-BF40-4FBF662996CD}" type="pres">
      <dgm:prSet presAssocID="{2E56D6AC-0D0A-46CC-B6B6-F2F4CBF0D974}" presName="tx1" presStyleLbl="revTx" presStyleIdx="6" presStyleCnt="8"/>
      <dgm:spPr/>
    </dgm:pt>
    <dgm:pt modelId="{0340CA9C-5CD7-42BA-BB44-6CD0B166D3BE}" type="pres">
      <dgm:prSet presAssocID="{2E56D6AC-0D0A-46CC-B6B6-F2F4CBF0D974}" presName="vert1" presStyleCnt="0"/>
      <dgm:spPr/>
    </dgm:pt>
    <dgm:pt modelId="{ABAA64DE-EDA1-4931-9AC9-B327434B28AB}" type="pres">
      <dgm:prSet presAssocID="{0B7C901A-8A2E-4956-8BEA-7EBEB58744D1}" presName="thickLine" presStyleLbl="alignNode1" presStyleIdx="7" presStyleCnt="8"/>
      <dgm:spPr/>
    </dgm:pt>
    <dgm:pt modelId="{44AB3145-4135-4044-8789-AE7F280A559D}" type="pres">
      <dgm:prSet presAssocID="{0B7C901A-8A2E-4956-8BEA-7EBEB58744D1}" presName="horz1" presStyleCnt="0"/>
      <dgm:spPr/>
    </dgm:pt>
    <dgm:pt modelId="{553CD3C4-CEE3-470C-89C3-E41DD409E2D4}" type="pres">
      <dgm:prSet presAssocID="{0B7C901A-8A2E-4956-8BEA-7EBEB58744D1}" presName="tx1" presStyleLbl="revTx" presStyleIdx="7" presStyleCnt="8"/>
      <dgm:spPr/>
    </dgm:pt>
    <dgm:pt modelId="{4E50A304-2A45-4E55-8375-F51ACE105895}" type="pres">
      <dgm:prSet presAssocID="{0B7C901A-8A2E-4956-8BEA-7EBEB58744D1}" presName="vert1" presStyleCnt="0"/>
      <dgm:spPr/>
    </dgm:pt>
  </dgm:ptLst>
  <dgm:cxnLst>
    <dgm:cxn modelId="{D0494F0B-6251-4761-8716-8F35CA476647}" type="presOf" srcId="{C19DC96C-C3EC-4374-A5BC-4B96C51A148B}" destId="{DE9A8C9A-9CE7-4838-B995-53B4530741C4}" srcOrd="0" destOrd="0" presId="urn:microsoft.com/office/officeart/2008/layout/LinedList"/>
    <dgm:cxn modelId="{FF16EA0D-A25B-430C-82D8-E02CFE8DE318}" type="presOf" srcId="{2E56D6AC-0D0A-46CC-B6B6-F2F4CBF0D974}" destId="{B91C9F38-CFAD-4D11-BF40-4FBF662996CD}" srcOrd="0" destOrd="0" presId="urn:microsoft.com/office/officeart/2008/layout/LinedList"/>
    <dgm:cxn modelId="{2024B527-45F6-40C3-A0D4-DC4B92719A71}" type="presOf" srcId="{C6A2D147-0E10-412A-A1ED-0C97A796FB9F}" destId="{08204607-6958-40D5-94F0-D1841797E2E7}" srcOrd="0" destOrd="0" presId="urn:microsoft.com/office/officeart/2008/layout/LinedList"/>
    <dgm:cxn modelId="{38F2F129-B1B9-4E6D-BD08-B9AA5D6EE110}" srcId="{50E709D3-54F5-4701-8C42-8153EB38AC3E}" destId="{CFB86F1A-F8BA-4976-BAE7-E3C9450A266C}" srcOrd="4" destOrd="0" parTransId="{657E1A94-A5F6-4499-AA99-4D9098CE6FB1}" sibTransId="{4D98E820-9A30-4323-A69D-7805FBEDBEB9}"/>
    <dgm:cxn modelId="{FBF11330-46F9-4232-9096-61411AD8EFE2}" srcId="{50E709D3-54F5-4701-8C42-8153EB38AC3E}" destId="{518994D5-9F26-4E2A-A309-A8676DAEB436}" srcOrd="1" destOrd="0" parTransId="{22D1D0D8-2BC5-4732-9C23-021E0B6FB078}" sibTransId="{EC4103D9-6A07-4DA1-96A0-3940E46ED376}"/>
    <dgm:cxn modelId="{07267248-A7C0-4652-A157-A65EE04B68DF}" type="presOf" srcId="{8406A4E9-41D1-4174-A9F2-F48293A916F3}" destId="{DA8C6FDB-FC91-44F9-9297-5541891784E1}" srcOrd="0" destOrd="0" presId="urn:microsoft.com/office/officeart/2008/layout/LinedList"/>
    <dgm:cxn modelId="{D249194B-9716-48AB-B62A-FAD916C5CE31}" type="presOf" srcId="{50E709D3-54F5-4701-8C42-8153EB38AC3E}" destId="{55A700A3-1131-4689-A391-7A3D36933E50}" srcOrd="0" destOrd="0" presId="urn:microsoft.com/office/officeart/2008/layout/LinedList"/>
    <dgm:cxn modelId="{F9378152-2BBD-4707-8BB0-A0C8D926C882}" srcId="{50E709D3-54F5-4701-8C42-8153EB38AC3E}" destId="{C6A2D147-0E10-412A-A1ED-0C97A796FB9F}" srcOrd="3" destOrd="0" parTransId="{1030B6B3-2E83-4DA0-907C-AB5ECA962892}" sibTransId="{50235358-7906-4CBA-A15A-EE3DDA27DFC2}"/>
    <dgm:cxn modelId="{AC5BCA53-FFAC-405A-B584-55EB1A496A26}" srcId="{50E709D3-54F5-4701-8C42-8153EB38AC3E}" destId="{89F0C1DC-CC3D-4AB9-8A94-0DCFD3FD181D}" srcOrd="5" destOrd="0" parTransId="{BE715106-A388-4E68-972A-BC3344CBA5B4}" sibTransId="{1E701442-9CE7-41EA-B6BC-EA8D794124B3}"/>
    <dgm:cxn modelId="{BC90D67E-1489-411C-8320-10DF751BA46D}" srcId="{50E709D3-54F5-4701-8C42-8153EB38AC3E}" destId="{0B7C901A-8A2E-4956-8BEA-7EBEB58744D1}" srcOrd="7" destOrd="0" parTransId="{0936E4C7-0754-4A8B-B421-C1079FB83C25}" sibTransId="{BA0B3C24-E8F5-4888-B8BA-FAF2718DD193}"/>
    <dgm:cxn modelId="{F603FE8F-8193-4A15-B94B-F154F78EDAA9}" srcId="{50E709D3-54F5-4701-8C42-8153EB38AC3E}" destId="{8406A4E9-41D1-4174-A9F2-F48293A916F3}" srcOrd="2" destOrd="0" parTransId="{589A3C0E-6506-456C-9D9C-CD115B339938}" sibTransId="{23577D63-D32E-4EC6-A6E5-072CD68D3A0C}"/>
    <dgm:cxn modelId="{D86B5692-5E2C-4DB9-8AB9-AA6856DA29CB}" type="presOf" srcId="{518994D5-9F26-4E2A-A309-A8676DAEB436}" destId="{2011F7A7-5D9E-4D18-A91B-10A4482A442B}" srcOrd="0" destOrd="0" presId="urn:microsoft.com/office/officeart/2008/layout/LinedList"/>
    <dgm:cxn modelId="{43B38B9E-05E8-4503-91EF-91894CDCF867}" srcId="{50E709D3-54F5-4701-8C42-8153EB38AC3E}" destId="{C19DC96C-C3EC-4374-A5BC-4B96C51A148B}" srcOrd="0" destOrd="0" parTransId="{EE84DC63-F446-4317-BC4F-658AFB338EEC}" sibTransId="{CEED859E-EEB0-490D-88E8-FE9958F8350E}"/>
    <dgm:cxn modelId="{BCFAA1B0-A047-43D9-845B-9934127217CA}" srcId="{50E709D3-54F5-4701-8C42-8153EB38AC3E}" destId="{2E56D6AC-0D0A-46CC-B6B6-F2F4CBF0D974}" srcOrd="6" destOrd="0" parTransId="{603B708B-363C-4C2B-A531-DE70C802E1BF}" sibTransId="{ADBD6438-B2C1-477E-8112-5AE03BEF5730}"/>
    <dgm:cxn modelId="{831C90BD-B129-45D7-A45A-AF8407C06D22}" type="presOf" srcId="{89F0C1DC-CC3D-4AB9-8A94-0DCFD3FD181D}" destId="{60C4BAD7-F5DF-45AD-9181-0D9C445108DD}" srcOrd="0" destOrd="0" presId="urn:microsoft.com/office/officeart/2008/layout/LinedList"/>
    <dgm:cxn modelId="{424BB8CC-110D-4648-8033-86BC7166E041}" type="presOf" srcId="{CFB86F1A-F8BA-4976-BAE7-E3C9450A266C}" destId="{D8CDC707-1210-4D08-94A1-737B0A2DDFCF}" srcOrd="0" destOrd="0" presId="urn:microsoft.com/office/officeart/2008/layout/LinedList"/>
    <dgm:cxn modelId="{8DF1F0F4-4F5C-4AF8-A763-31BD6FA6169F}" type="presOf" srcId="{0B7C901A-8A2E-4956-8BEA-7EBEB58744D1}" destId="{553CD3C4-CEE3-470C-89C3-E41DD409E2D4}" srcOrd="0" destOrd="0" presId="urn:microsoft.com/office/officeart/2008/layout/LinedList"/>
    <dgm:cxn modelId="{E0435CFF-4281-49EC-A208-0F205BC0A435}" type="presParOf" srcId="{55A700A3-1131-4689-A391-7A3D36933E50}" destId="{B6DC14E7-D487-4664-BCE0-A8C8D46A9D9F}" srcOrd="0" destOrd="0" presId="urn:microsoft.com/office/officeart/2008/layout/LinedList"/>
    <dgm:cxn modelId="{83A49EF9-CB70-4F0C-9C19-14394CBA2E8F}" type="presParOf" srcId="{55A700A3-1131-4689-A391-7A3D36933E50}" destId="{827FA6A8-C34F-425D-BCA3-AE906F298730}" srcOrd="1" destOrd="0" presId="urn:microsoft.com/office/officeart/2008/layout/LinedList"/>
    <dgm:cxn modelId="{50767412-5817-4545-8EE8-8C2D6189F19E}" type="presParOf" srcId="{827FA6A8-C34F-425D-BCA3-AE906F298730}" destId="{DE9A8C9A-9CE7-4838-B995-53B4530741C4}" srcOrd="0" destOrd="0" presId="urn:microsoft.com/office/officeart/2008/layout/LinedList"/>
    <dgm:cxn modelId="{0BA9754A-6A9D-425B-AD5E-E9D6F8EB9E06}" type="presParOf" srcId="{827FA6A8-C34F-425D-BCA3-AE906F298730}" destId="{2F346EDC-79DB-48AF-9E92-4D03111499A1}" srcOrd="1" destOrd="0" presId="urn:microsoft.com/office/officeart/2008/layout/LinedList"/>
    <dgm:cxn modelId="{14FCE392-5F66-4227-9CE1-E8E1ABD1C981}" type="presParOf" srcId="{55A700A3-1131-4689-A391-7A3D36933E50}" destId="{5010BB25-D148-4854-9381-F636E65038C6}" srcOrd="2" destOrd="0" presId="urn:microsoft.com/office/officeart/2008/layout/LinedList"/>
    <dgm:cxn modelId="{32C530AA-1677-4AE3-B57E-E6425CA62992}" type="presParOf" srcId="{55A700A3-1131-4689-A391-7A3D36933E50}" destId="{2A8C5E24-EA76-4A90-A21C-DD17E04BACA7}" srcOrd="3" destOrd="0" presId="urn:microsoft.com/office/officeart/2008/layout/LinedList"/>
    <dgm:cxn modelId="{DB7C1C6D-AA7A-4ECD-B863-8669F36A18A8}" type="presParOf" srcId="{2A8C5E24-EA76-4A90-A21C-DD17E04BACA7}" destId="{2011F7A7-5D9E-4D18-A91B-10A4482A442B}" srcOrd="0" destOrd="0" presId="urn:microsoft.com/office/officeart/2008/layout/LinedList"/>
    <dgm:cxn modelId="{ADB7DDAA-DF90-4175-8B27-EE1E2A985635}" type="presParOf" srcId="{2A8C5E24-EA76-4A90-A21C-DD17E04BACA7}" destId="{27B729C5-118E-4F43-94BC-F3516B9D4FA5}" srcOrd="1" destOrd="0" presId="urn:microsoft.com/office/officeart/2008/layout/LinedList"/>
    <dgm:cxn modelId="{F4DB7578-D831-4831-810A-4356D8FA5731}" type="presParOf" srcId="{55A700A3-1131-4689-A391-7A3D36933E50}" destId="{FDAEE884-D575-420C-9D9D-FC5063B52745}" srcOrd="4" destOrd="0" presId="urn:microsoft.com/office/officeart/2008/layout/LinedList"/>
    <dgm:cxn modelId="{17A237E7-98CD-46CB-B2F0-4C134EC095A1}" type="presParOf" srcId="{55A700A3-1131-4689-A391-7A3D36933E50}" destId="{D7AA2993-3D63-405F-A5FA-1078AC38BD95}" srcOrd="5" destOrd="0" presId="urn:microsoft.com/office/officeart/2008/layout/LinedList"/>
    <dgm:cxn modelId="{423ECCFE-0BF1-4E91-9384-604B0DAE3CC4}" type="presParOf" srcId="{D7AA2993-3D63-405F-A5FA-1078AC38BD95}" destId="{DA8C6FDB-FC91-44F9-9297-5541891784E1}" srcOrd="0" destOrd="0" presId="urn:microsoft.com/office/officeart/2008/layout/LinedList"/>
    <dgm:cxn modelId="{A2E8F525-836E-4AFE-AEAC-9EC124C95B08}" type="presParOf" srcId="{D7AA2993-3D63-405F-A5FA-1078AC38BD95}" destId="{F75312E6-AF00-4ABC-A4CA-70A75A249217}" srcOrd="1" destOrd="0" presId="urn:microsoft.com/office/officeart/2008/layout/LinedList"/>
    <dgm:cxn modelId="{56FE5909-E474-43C5-9B54-555DF1A85F89}" type="presParOf" srcId="{55A700A3-1131-4689-A391-7A3D36933E50}" destId="{C680A876-C637-4FDC-B84F-A395B7FDFFE3}" srcOrd="6" destOrd="0" presId="urn:microsoft.com/office/officeart/2008/layout/LinedList"/>
    <dgm:cxn modelId="{076D2493-BE6D-4CEB-86A8-C1829E0DE7C4}" type="presParOf" srcId="{55A700A3-1131-4689-A391-7A3D36933E50}" destId="{4D83CE79-5F6D-4B30-A618-E5B257D1771A}" srcOrd="7" destOrd="0" presId="urn:microsoft.com/office/officeart/2008/layout/LinedList"/>
    <dgm:cxn modelId="{3F3378D4-17BD-4180-93A5-C0A1188176D3}" type="presParOf" srcId="{4D83CE79-5F6D-4B30-A618-E5B257D1771A}" destId="{08204607-6958-40D5-94F0-D1841797E2E7}" srcOrd="0" destOrd="0" presId="urn:microsoft.com/office/officeart/2008/layout/LinedList"/>
    <dgm:cxn modelId="{3C7B342B-9FEE-417C-AB43-F82A484978EB}" type="presParOf" srcId="{4D83CE79-5F6D-4B30-A618-E5B257D1771A}" destId="{5C56F549-68E4-478B-8999-5180ACA9E636}" srcOrd="1" destOrd="0" presId="urn:microsoft.com/office/officeart/2008/layout/LinedList"/>
    <dgm:cxn modelId="{C6C65865-388C-458B-BACB-58BC1FBA43A3}" type="presParOf" srcId="{55A700A3-1131-4689-A391-7A3D36933E50}" destId="{BD1FC292-BA57-4083-8011-E87F8A9C14D4}" srcOrd="8" destOrd="0" presId="urn:microsoft.com/office/officeart/2008/layout/LinedList"/>
    <dgm:cxn modelId="{A3FA6A45-F8D5-442A-A528-591336B33666}" type="presParOf" srcId="{55A700A3-1131-4689-A391-7A3D36933E50}" destId="{177AC2C2-6CC3-43BE-B8DB-3984A01A02B8}" srcOrd="9" destOrd="0" presId="urn:microsoft.com/office/officeart/2008/layout/LinedList"/>
    <dgm:cxn modelId="{7AEA7E69-EF90-4BBA-AA0F-C95554249930}" type="presParOf" srcId="{177AC2C2-6CC3-43BE-B8DB-3984A01A02B8}" destId="{D8CDC707-1210-4D08-94A1-737B0A2DDFCF}" srcOrd="0" destOrd="0" presId="urn:microsoft.com/office/officeart/2008/layout/LinedList"/>
    <dgm:cxn modelId="{086D8503-9152-4218-AFDD-6CDA93CA3863}" type="presParOf" srcId="{177AC2C2-6CC3-43BE-B8DB-3984A01A02B8}" destId="{2CF8BA5E-EF41-45CA-AF97-1C1BB0B4BB06}" srcOrd="1" destOrd="0" presId="urn:microsoft.com/office/officeart/2008/layout/LinedList"/>
    <dgm:cxn modelId="{A3568FB3-BCAF-4388-AE04-41181B37A595}" type="presParOf" srcId="{55A700A3-1131-4689-A391-7A3D36933E50}" destId="{5E22BA93-0B51-4560-967A-E27E23EBF3FA}" srcOrd="10" destOrd="0" presId="urn:microsoft.com/office/officeart/2008/layout/LinedList"/>
    <dgm:cxn modelId="{934D0463-DF0D-4E2C-8DAD-AA0353507B71}" type="presParOf" srcId="{55A700A3-1131-4689-A391-7A3D36933E50}" destId="{AF1C2F4C-8D19-44BF-88D7-024D88FB8946}" srcOrd="11" destOrd="0" presId="urn:microsoft.com/office/officeart/2008/layout/LinedList"/>
    <dgm:cxn modelId="{05935FCA-85FC-4341-8FE3-049DD3D15374}" type="presParOf" srcId="{AF1C2F4C-8D19-44BF-88D7-024D88FB8946}" destId="{60C4BAD7-F5DF-45AD-9181-0D9C445108DD}" srcOrd="0" destOrd="0" presId="urn:microsoft.com/office/officeart/2008/layout/LinedList"/>
    <dgm:cxn modelId="{07007EAD-4DE6-4C98-B2BD-39E4B8A85259}" type="presParOf" srcId="{AF1C2F4C-8D19-44BF-88D7-024D88FB8946}" destId="{643CB3C7-F707-40B8-9850-00A7A6061EB9}" srcOrd="1" destOrd="0" presId="urn:microsoft.com/office/officeart/2008/layout/LinedList"/>
    <dgm:cxn modelId="{F95DD2F8-C5D6-4645-BDD1-50069647F1BF}" type="presParOf" srcId="{55A700A3-1131-4689-A391-7A3D36933E50}" destId="{842841AC-F889-4A7B-9DCF-705BEFEBCBC1}" srcOrd="12" destOrd="0" presId="urn:microsoft.com/office/officeart/2008/layout/LinedList"/>
    <dgm:cxn modelId="{CA8FEFD1-B00F-4163-B2BD-8B706A8A1E71}" type="presParOf" srcId="{55A700A3-1131-4689-A391-7A3D36933E50}" destId="{B6F48371-2B1A-41C5-94C3-7C613D053212}" srcOrd="13" destOrd="0" presId="urn:microsoft.com/office/officeart/2008/layout/LinedList"/>
    <dgm:cxn modelId="{E0EEDE20-A93A-4A23-8304-B266A26742E8}" type="presParOf" srcId="{B6F48371-2B1A-41C5-94C3-7C613D053212}" destId="{B91C9F38-CFAD-4D11-BF40-4FBF662996CD}" srcOrd="0" destOrd="0" presId="urn:microsoft.com/office/officeart/2008/layout/LinedList"/>
    <dgm:cxn modelId="{0DFC8A33-4A0C-44AF-82A6-C51FDEEA342A}" type="presParOf" srcId="{B6F48371-2B1A-41C5-94C3-7C613D053212}" destId="{0340CA9C-5CD7-42BA-BB44-6CD0B166D3BE}" srcOrd="1" destOrd="0" presId="urn:microsoft.com/office/officeart/2008/layout/LinedList"/>
    <dgm:cxn modelId="{9FF78C7C-07F9-43A1-8370-75211B301089}" type="presParOf" srcId="{55A700A3-1131-4689-A391-7A3D36933E50}" destId="{ABAA64DE-EDA1-4931-9AC9-B327434B28AB}" srcOrd="14" destOrd="0" presId="urn:microsoft.com/office/officeart/2008/layout/LinedList"/>
    <dgm:cxn modelId="{60BC0234-C198-41EC-98FC-657B48D6DAE0}" type="presParOf" srcId="{55A700A3-1131-4689-A391-7A3D36933E50}" destId="{44AB3145-4135-4044-8789-AE7F280A559D}" srcOrd="15" destOrd="0" presId="urn:microsoft.com/office/officeart/2008/layout/LinedList"/>
    <dgm:cxn modelId="{52885D42-388E-4EB8-8978-E654C10CA16F}" type="presParOf" srcId="{44AB3145-4135-4044-8789-AE7F280A559D}" destId="{553CD3C4-CEE3-470C-89C3-E41DD409E2D4}" srcOrd="0" destOrd="0" presId="urn:microsoft.com/office/officeart/2008/layout/LinedList"/>
    <dgm:cxn modelId="{5D33A02B-A6CE-4869-AD12-0C5B7A423213}" type="presParOf" srcId="{44AB3145-4135-4044-8789-AE7F280A559D}" destId="{4E50A304-2A45-4E55-8375-F51ACE10589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A6BC5A-9876-4488-A95A-F9DBB5554D2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C1A034B4-52B1-4674-807D-CA33459E78FA}">
      <dgm:prSet/>
      <dgm:spPr/>
      <dgm:t>
        <a:bodyPr/>
        <a:lstStyle/>
        <a:p>
          <a:r>
            <a:rPr lang="en-US" b="1" i="1" err="1"/>
            <a:t>Arbete</a:t>
          </a:r>
          <a:r>
            <a:rPr lang="en-US" b="1" i="1"/>
            <a:t> med </a:t>
          </a:r>
          <a:r>
            <a:rPr lang="en-US" b="1" i="1" err="1"/>
            <a:t>kravställning</a:t>
          </a:r>
          <a:r>
            <a:rPr lang="en-US" b="1" i="1"/>
            <a:t>:</a:t>
          </a:r>
          <a:br>
            <a:rPr lang="en-US"/>
          </a:br>
          <a:r>
            <a:rPr lang="en-US"/>
            <a:t>AN-IVA</a:t>
          </a:r>
        </a:p>
        <a:p>
          <a:r>
            <a:rPr lang="sv-SE" b="0" i="0" u="none"/>
            <a:t>Blanketter och broschyrer</a:t>
          </a:r>
          <a:endParaRPr lang="sv-SE"/>
        </a:p>
        <a:p>
          <a:r>
            <a:rPr lang="sv-SE" b="0" i="0" u="none"/>
            <a:t>Förbandsmaterial</a:t>
          </a:r>
          <a:endParaRPr lang="sv-SE"/>
        </a:p>
        <a:p>
          <a:r>
            <a:rPr lang="sv-SE" b="0" i="0" u="none"/>
            <a:t>Kemisk-tekniska produkter</a:t>
          </a:r>
          <a:endParaRPr lang="sv-SE"/>
        </a:p>
        <a:p>
          <a:r>
            <a:rPr lang="sv-SE" b="0" i="0" u="none"/>
            <a:t>Gynekologiska specialprodukter</a:t>
          </a:r>
          <a:endParaRPr lang="en-US"/>
        </a:p>
      </dgm:t>
    </dgm:pt>
    <dgm:pt modelId="{8F38E568-01AC-42BD-B158-A1BB86D5CC6E}" type="parTrans" cxnId="{FC83B4D8-21AA-4559-8207-9B65752BE9E2}">
      <dgm:prSet/>
      <dgm:spPr/>
      <dgm:t>
        <a:bodyPr/>
        <a:lstStyle/>
        <a:p>
          <a:endParaRPr lang="en-US"/>
        </a:p>
      </dgm:t>
    </dgm:pt>
    <dgm:pt modelId="{4BF85E93-C386-47B4-B432-A1CA1F38DC18}" type="sibTrans" cxnId="{FC83B4D8-21AA-4559-8207-9B65752BE9E2}">
      <dgm:prSet/>
      <dgm:spPr/>
      <dgm:t>
        <a:bodyPr/>
        <a:lstStyle/>
        <a:p>
          <a:endParaRPr lang="en-US"/>
        </a:p>
      </dgm:t>
    </dgm:pt>
    <dgm:pt modelId="{DCA88E7F-56F8-4700-B232-2D75ABFF0B6D}">
      <dgm:prSet/>
      <dgm:spPr/>
      <dgm:t>
        <a:bodyPr/>
        <a:lstStyle/>
        <a:p>
          <a:r>
            <a:rPr lang="en-US" b="1" i="1" err="1"/>
            <a:t>Annonserade</a:t>
          </a:r>
          <a:r>
            <a:rPr lang="en-US" b="1" i="1"/>
            <a:t>:</a:t>
          </a:r>
          <a:br>
            <a:rPr lang="en-US" i="1"/>
          </a:br>
          <a:r>
            <a:rPr lang="en-US" i="0" err="1"/>
            <a:t>Hjärt</a:t>
          </a:r>
          <a:r>
            <a:rPr lang="en-US" i="0"/>
            <a:t>- </a:t>
          </a:r>
          <a:r>
            <a:rPr lang="en-US" i="0" err="1"/>
            <a:t>lungmaskinmaterial</a:t>
          </a:r>
          <a:endParaRPr lang="en-US" i="0"/>
        </a:p>
        <a:p>
          <a:r>
            <a:rPr lang="sv-SE" i="0"/>
            <a:t>Kuvert, journalmappar och provpåsar</a:t>
          </a:r>
        </a:p>
        <a:p>
          <a:r>
            <a:rPr lang="sv-SE" i="0"/>
            <a:t>OMTAG Kläder &amp; Skydd</a:t>
          </a:r>
          <a:endParaRPr lang="en-US" i="0"/>
        </a:p>
      </dgm:t>
    </dgm:pt>
    <dgm:pt modelId="{F7BC420E-A608-48A8-8030-CB160EE73E2B}" type="parTrans" cxnId="{038E744E-F6A9-497D-AB60-5D50FA56F86B}">
      <dgm:prSet/>
      <dgm:spPr/>
      <dgm:t>
        <a:bodyPr/>
        <a:lstStyle/>
        <a:p>
          <a:endParaRPr lang="en-US"/>
        </a:p>
      </dgm:t>
    </dgm:pt>
    <dgm:pt modelId="{39740FE2-EB7C-4143-9F92-7D695E4BCF28}" type="sibTrans" cxnId="{038E744E-F6A9-497D-AB60-5D50FA56F86B}">
      <dgm:prSet/>
      <dgm:spPr/>
      <dgm:t>
        <a:bodyPr/>
        <a:lstStyle/>
        <a:p>
          <a:endParaRPr lang="en-US"/>
        </a:p>
      </dgm:t>
    </dgm:pt>
    <dgm:pt modelId="{B39AFF6D-FC61-4C91-9DC5-0B0C7E32FFB9}">
      <dgm:prSet/>
      <dgm:spPr/>
      <dgm:t>
        <a:bodyPr/>
        <a:lstStyle/>
        <a:p>
          <a:r>
            <a:rPr lang="en-US" b="1" i="1"/>
            <a:t>Arbete med kravställning:</a:t>
          </a:r>
          <a:endParaRPr lang="sv-SE"/>
        </a:p>
        <a:p>
          <a:r>
            <a:rPr lang="sv-SE"/>
            <a:t>Blodgruppsserologiska analyser</a:t>
          </a:r>
        </a:p>
        <a:p>
          <a:r>
            <a:rPr lang="sv-SE"/>
            <a:t>Provtagningsmaterial</a:t>
          </a:r>
        </a:p>
        <a:p>
          <a:r>
            <a:rPr lang="sv-SE"/>
            <a:t>Lab allmän, omtag</a:t>
          </a:r>
        </a:p>
        <a:p>
          <a:r>
            <a:rPr lang="sv-SE"/>
            <a:t>Mikrobiologiska substrat och färdiga plattor</a:t>
          </a:r>
        </a:p>
        <a:p>
          <a:r>
            <a:rPr lang="sv-SE"/>
            <a:t>PNA F-Hb (blod i Faeces och HCG)</a:t>
          </a:r>
          <a:r>
            <a:rPr lang="en-US" b="1" i="1"/>
            <a:t> </a:t>
          </a:r>
          <a:br>
            <a:rPr lang="en-US" i="1"/>
          </a:br>
          <a:endParaRPr lang="en-US"/>
        </a:p>
      </dgm:t>
    </dgm:pt>
    <dgm:pt modelId="{BD0072A0-F28A-4486-B55E-48195FC273D1}" type="parTrans" cxnId="{D49E9997-D77A-42C9-8B38-02074C294656}">
      <dgm:prSet/>
      <dgm:spPr/>
      <dgm:t>
        <a:bodyPr/>
        <a:lstStyle/>
        <a:p>
          <a:endParaRPr lang="en-US"/>
        </a:p>
      </dgm:t>
    </dgm:pt>
    <dgm:pt modelId="{B3E1AE76-D2E9-4E8D-8AB8-387FDBFD84C9}" type="sibTrans" cxnId="{D49E9997-D77A-42C9-8B38-02074C294656}">
      <dgm:prSet/>
      <dgm:spPr/>
      <dgm:t>
        <a:bodyPr/>
        <a:lstStyle/>
        <a:p>
          <a:endParaRPr lang="en-US"/>
        </a:p>
      </dgm:t>
    </dgm:pt>
    <dgm:pt modelId="{C30B733B-06CE-4435-859A-FD58F6400CA8}">
      <dgm:prSet/>
      <dgm:spPr/>
      <dgm:t>
        <a:bodyPr/>
        <a:lstStyle/>
        <a:p>
          <a:r>
            <a:rPr lang="en-US" b="1" i="1" err="1"/>
            <a:t>Tilldelad</a:t>
          </a:r>
          <a:r>
            <a:rPr lang="en-US" b="1" i="1"/>
            <a:t>:</a:t>
          </a:r>
        </a:p>
        <a:p>
          <a:r>
            <a:rPr lang="en-US" b="0" i="0" err="1"/>
            <a:t>Operationsmaterial</a:t>
          </a:r>
          <a:r>
            <a:rPr lang="en-US" b="0" i="0"/>
            <a:t>, </a:t>
          </a:r>
          <a:r>
            <a:rPr lang="en-US" b="0" i="0" err="1"/>
            <a:t>allmänt</a:t>
          </a:r>
          <a:endParaRPr lang="en-US" b="0" i="0"/>
        </a:p>
      </dgm:t>
    </dgm:pt>
    <dgm:pt modelId="{0F2CB148-1359-464B-9C7F-6F2788EE7734}" type="parTrans" cxnId="{9C456241-BECA-4C18-BFB9-C1AE63B7A016}">
      <dgm:prSet/>
      <dgm:spPr/>
      <dgm:t>
        <a:bodyPr/>
        <a:lstStyle/>
        <a:p>
          <a:endParaRPr lang="en-US"/>
        </a:p>
      </dgm:t>
    </dgm:pt>
    <dgm:pt modelId="{985CCC6A-C678-4FF3-9421-B821A55D057A}" type="sibTrans" cxnId="{9C456241-BECA-4C18-BFB9-C1AE63B7A016}">
      <dgm:prSet/>
      <dgm:spPr/>
      <dgm:t>
        <a:bodyPr/>
        <a:lstStyle/>
        <a:p>
          <a:endParaRPr lang="en-US"/>
        </a:p>
      </dgm:t>
    </dgm:pt>
    <dgm:pt modelId="{55EFF0B6-0219-4BAB-B370-BCA25AFF1C04}">
      <dgm:prSet/>
      <dgm:spPr/>
      <dgm:t>
        <a:bodyPr/>
        <a:lstStyle/>
        <a:p>
          <a:r>
            <a:rPr lang="en-US" b="1" i="1" err="1"/>
            <a:t>Överprövad</a:t>
          </a:r>
          <a:r>
            <a:rPr lang="en-US" b="1" i="1"/>
            <a:t>:</a:t>
          </a:r>
          <a:br>
            <a:rPr lang="en-US"/>
          </a:br>
          <a:r>
            <a:rPr lang="en-US" err="1"/>
            <a:t>Diabetesmaterial</a:t>
          </a:r>
          <a:endParaRPr lang="en-US"/>
        </a:p>
      </dgm:t>
    </dgm:pt>
    <dgm:pt modelId="{9C661EC0-A8EA-4F65-8904-2ABA40E33220}" type="parTrans" cxnId="{B793A7A6-77B5-4AC0-B89E-3F4E97AD4296}">
      <dgm:prSet/>
      <dgm:spPr/>
      <dgm:t>
        <a:bodyPr/>
        <a:lstStyle/>
        <a:p>
          <a:endParaRPr lang="en-US"/>
        </a:p>
      </dgm:t>
    </dgm:pt>
    <dgm:pt modelId="{B6568C4D-A074-446D-A6AE-016EE00F6DD9}" type="sibTrans" cxnId="{B793A7A6-77B5-4AC0-B89E-3F4E97AD4296}">
      <dgm:prSet/>
      <dgm:spPr/>
      <dgm:t>
        <a:bodyPr/>
        <a:lstStyle/>
        <a:p>
          <a:endParaRPr lang="en-US"/>
        </a:p>
      </dgm:t>
    </dgm:pt>
    <dgm:pt modelId="{75C2DDDD-B58A-412E-BB2F-C1891DF15175}" type="pres">
      <dgm:prSet presAssocID="{E6A6BC5A-9876-4488-A95A-F9DBB5554D22}" presName="diagram" presStyleCnt="0">
        <dgm:presLayoutVars>
          <dgm:dir/>
          <dgm:resizeHandles val="exact"/>
        </dgm:presLayoutVars>
      </dgm:prSet>
      <dgm:spPr/>
    </dgm:pt>
    <dgm:pt modelId="{D27D1201-C34A-40B3-AE95-096B3E713A3C}" type="pres">
      <dgm:prSet presAssocID="{C1A034B4-52B1-4674-807D-CA33459E78FA}" presName="node" presStyleLbl="node1" presStyleIdx="0" presStyleCnt="5">
        <dgm:presLayoutVars>
          <dgm:bulletEnabled val="1"/>
        </dgm:presLayoutVars>
      </dgm:prSet>
      <dgm:spPr/>
    </dgm:pt>
    <dgm:pt modelId="{43E864E6-5FFA-4849-AC95-CCEA8CA0A4E7}" type="pres">
      <dgm:prSet presAssocID="{4BF85E93-C386-47B4-B432-A1CA1F38DC18}" presName="sibTrans" presStyleCnt="0"/>
      <dgm:spPr/>
    </dgm:pt>
    <dgm:pt modelId="{A12AB750-7334-4C7E-8074-431B5A51DAC8}" type="pres">
      <dgm:prSet presAssocID="{DCA88E7F-56F8-4700-B232-2D75ABFF0B6D}" presName="node" presStyleLbl="node1" presStyleIdx="1" presStyleCnt="5" custLinFactX="3716" custLinFactNeighborX="100000" custLinFactNeighborY="469">
        <dgm:presLayoutVars>
          <dgm:bulletEnabled val="1"/>
        </dgm:presLayoutVars>
      </dgm:prSet>
      <dgm:spPr/>
    </dgm:pt>
    <dgm:pt modelId="{1D9BAEA6-0C5E-4A72-9130-DB3D2F760E7E}" type="pres">
      <dgm:prSet presAssocID="{39740FE2-EB7C-4143-9F92-7D695E4BCF28}" presName="sibTrans" presStyleCnt="0"/>
      <dgm:spPr/>
    </dgm:pt>
    <dgm:pt modelId="{476B3F5D-63FF-418D-82DD-1F681A42A434}" type="pres">
      <dgm:prSet presAssocID="{B39AFF6D-FC61-4C91-9DC5-0B0C7E32FFB9}" presName="node" presStyleLbl="node1" presStyleIdx="2" presStyleCnt="5" custLinFactX="-12991" custLinFactNeighborX="-100000" custLinFactNeighborY="0">
        <dgm:presLayoutVars>
          <dgm:bulletEnabled val="1"/>
        </dgm:presLayoutVars>
      </dgm:prSet>
      <dgm:spPr/>
    </dgm:pt>
    <dgm:pt modelId="{327D3DFD-5659-49F0-9A0F-AEA822C1FA30}" type="pres">
      <dgm:prSet presAssocID="{B3E1AE76-D2E9-4E8D-8AB8-387FDBFD84C9}" presName="sibTrans" presStyleCnt="0"/>
      <dgm:spPr/>
    </dgm:pt>
    <dgm:pt modelId="{8E1946BC-6184-4850-80EB-D6C2AA95DEEC}" type="pres">
      <dgm:prSet presAssocID="{C30B733B-06CE-4435-859A-FD58F6400CA8}" presName="node" presStyleLbl="node1" presStyleIdx="3" presStyleCnt="5">
        <dgm:presLayoutVars>
          <dgm:bulletEnabled val="1"/>
        </dgm:presLayoutVars>
      </dgm:prSet>
      <dgm:spPr/>
    </dgm:pt>
    <dgm:pt modelId="{95A297C5-9FA6-48D9-BAA7-0D55360B0254}" type="pres">
      <dgm:prSet presAssocID="{985CCC6A-C678-4FF3-9421-B821A55D057A}" presName="sibTrans" presStyleCnt="0"/>
      <dgm:spPr/>
    </dgm:pt>
    <dgm:pt modelId="{BA143A75-D0C2-465E-8DAD-50005A4BF37D}" type="pres">
      <dgm:prSet presAssocID="{55EFF0B6-0219-4BAB-B370-BCA25AFF1C04}" presName="node" presStyleLbl="node1" presStyleIdx="4" presStyleCnt="5">
        <dgm:presLayoutVars>
          <dgm:bulletEnabled val="1"/>
        </dgm:presLayoutVars>
      </dgm:prSet>
      <dgm:spPr/>
    </dgm:pt>
  </dgm:ptLst>
  <dgm:cxnLst>
    <dgm:cxn modelId="{F690A401-ADEA-4A6F-B484-C8A629F179FB}" type="presOf" srcId="{B39AFF6D-FC61-4C91-9DC5-0B0C7E32FFB9}" destId="{476B3F5D-63FF-418D-82DD-1F681A42A434}" srcOrd="0" destOrd="0" presId="urn:microsoft.com/office/officeart/2005/8/layout/default"/>
    <dgm:cxn modelId="{9C456241-BECA-4C18-BFB9-C1AE63B7A016}" srcId="{E6A6BC5A-9876-4488-A95A-F9DBB5554D22}" destId="{C30B733B-06CE-4435-859A-FD58F6400CA8}" srcOrd="3" destOrd="0" parTransId="{0F2CB148-1359-464B-9C7F-6F2788EE7734}" sibTransId="{985CCC6A-C678-4FF3-9421-B821A55D057A}"/>
    <dgm:cxn modelId="{863C736E-E42E-4124-B5A3-F612635CF437}" type="presOf" srcId="{C30B733B-06CE-4435-859A-FD58F6400CA8}" destId="{8E1946BC-6184-4850-80EB-D6C2AA95DEEC}" srcOrd="0" destOrd="0" presId="urn:microsoft.com/office/officeart/2005/8/layout/default"/>
    <dgm:cxn modelId="{038E744E-F6A9-497D-AB60-5D50FA56F86B}" srcId="{E6A6BC5A-9876-4488-A95A-F9DBB5554D22}" destId="{DCA88E7F-56F8-4700-B232-2D75ABFF0B6D}" srcOrd="1" destOrd="0" parTransId="{F7BC420E-A608-48A8-8030-CB160EE73E2B}" sibTransId="{39740FE2-EB7C-4143-9F92-7D695E4BCF28}"/>
    <dgm:cxn modelId="{970D9E7D-44A6-4475-8A2D-4658EB281CBB}" type="presOf" srcId="{55EFF0B6-0219-4BAB-B370-BCA25AFF1C04}" destId="{BA143A75-D0C2-465E-8DAD-50005A4BF37D}" srcOrd="0" destOrd="0" presId="urn:microsoft.com/office/officeart/2005/8/layout/default"/>
    <dgm:cxn modelId="{C8C39782-225E-4BD1-9829-FAF9A43E7691}" type="presOf" srcId="{E6A6BC5A-9876-4488-A95A-F9DBB5554D22}" destId="{75C2DDDD-B58A-412E-BB2F-C1891DF15175}" srcOrd="0" destOrd="0" presId="urn:microsoft.com/office/officeart/2005/8/layout/default"/>
    <dgm:cxn modelId="{D49E9997-D77A-42C9-8B38-02074C294656}" srcId="{E6A6BC5A-9876-4488-A95A-F9DBB5554D22}" destId="{B39AFF6D-FC61-4C91-9DC5-0B0C7E32FFB9}" srcOrd="2" destOrd="0" parTransId="{BD0072A0-F28A-4486-B55E-48195FC273D1}" sibTransId="{B3E1AE76-D2E9-4E8D-8AB8-387FDBFD84C9}"/>
    <dgm:cxn modelId="{EAF158A4-399B-4313-A7FF-11B816694C2F}" type="presOf" srcId="{DCA88E7F-56F8-4700-B232-2D75ABFF0B6D}" destId="{A12AB750-7334-4C7E-8074-431B5A51DAC8}" srcOrd="0" destOrd="0" presId="urn:microsoft.com/office/officeart/2005/8/layout/default"/>
    <dgm:cxn modelId="{B793A7A6-77B5-4AC0-B89E-3F4E97AD4296}" srcId="{E6A6BC5A-9876-4488-A95A-F9DBB5554D22}" destId="{55EFF0B6-0219-4BAB-B370-BCA25AFF1C04}" srcOrd="4" destOrd="0" parTransId="{9C661EC0-A8EA-4F65-8904-2ABA40E33220}" sibTransId="{B6568C4D-A074-446D-A6AE-016EE00F6DD9}"/>
    <dgm:cxn modelId="{FC83B4D8-21AA-4559-8207-9B65752BE9E2}" srcId="{E6A6BC5A-9876-4488-A95A-F9DBB5554D22}" destId="{C1A034B4-52B1-4674-807D-CA33459E78FA}" srcOrd="0" destOrd="0" parTransId="{8F38E568-01AC-42BD-B158-A1BB86D5CC6E}" sibTransId="{4BF85E93-C386-47B4-B432-A1CA1F38DC18}"/>
    <dgm:cxn modelId="{D237B0DA-B23E-485C-958E-28B34DD09AE1}" type="presOf" srcId="{C1A034B4-52B1-4674-807D-CA33459E78FA}" destId="{D27D1201-C34A-40B3-AE95-096B3E713A3C}" srcOrd="0" destOrd="0" presId="urn:microsoft.com/office/officeart/2005/8/layout/default"/>
    <dgm:cxn modelId="{E7DD86F3-9AC5-4255-9B0F-9E351FABD88C}" type="presParOf" srcId="{75C2DDDD-B58A-412E-BB2F-C1891DF15175}" destId="{D27D1201-C34A-40B3-AE95-096B3E713A3C}" srcOrd="0" destOrd="0" presId="urn:microsoft.com/office/officeart/2005/8/layout/default"/>
    <dgm:cxn modelId="{DEAC7532-4E31-4AB7-A729-239F1A4569DA}" type="presParOf" srcId="{75C2DDDD-B58A-412E-BB2F-C1891DF15175}" destId="{43E864E6-5FFA-4849-AC95-CCEA8CA0A4E7}" srcOrd="1" destOrd="0" presId="urn:microsoft.com/office/officeart/2005/8/layout/default"/>
    <dgm:cxn modelId="{649BE95F-6F1B-476C-8570-E95D0733871D}" type="presParOf" srcId="{75C2DDDD-B58A-412E-BB2F-C1891DF15175}" destId="{A12AB750-7334-4C7E-8074-431B5A51DAC8}" srcOrd="2" destOrd="0" presId="urn:microsoft.com/office/officeart/2005/8/layout/default"/>
    <dgm:cxn modelId="{BE1FC62D-10A3-4C80-ADCF-35132F55CF8F}" type="presParOf" srcId="{75C2DDDD-B58A-412E-BB2F-C1891DF15175}" destId="{1D9BAEA6-0C5E-4A72-9130-DB3D2F760E7E}" srcOrd="3" destOrd="0" presId="urn:microsoft.com/office/officeart/2005/8/layout/default"/>
    <dgm:cxn modelId="{15460204-5CC2-4E15-959F-A7011AFDF6BC}" type="presParOf" srcId="{75C2DDDD-B58A-412E-BB2F-C1891DF15175}" destId="{476B3F5D-63FF-418D-82DD-1F681A42A434}" srcOrd="4" destOrd="0" presId="urn:microsoft.com/office/officeart/2005/8/layout/default"/>
    <dgm:cxn modelId="{86629742-3A65-456C-9F1B-4650A905F613}" type="presParOf" srcId="{75C2DDDD-B58A-412E-BB2F-C1891DF15175}" destId="{327D3DFD-5659-49F0-9A0F-AEA822C1FA30}" srcOrd="5" destOrd="0" presId="urn:microsoft.com/office/officeart/2005/8/layout/default"/>
    <dgm:cxn modelId="{15B36DA6-A745-4B9B-94FB-7B43F855A63C}" type="presParOf" srcId="{75C2DDDD-B58A-412E-BB2F-C1891DF15175}" destId="{8E1946BC-6184-4850-80EB-D6C2AA95DEEC}" srcOrd="6" destOrd="0" presId="urn:microsoft.com/office/officeart/2005/8/layout/default"/>
    <dgm:cxn modelId="{6DC76549-7865-4257-9672-A9563C578065}" type="presParOf" srcId="{75C2DDDD-B58A-412E-BB2F-C1891DF15175}" destId="{95A297C5-9FA6-48D9-BAA7-0D55360B0254}" srcOrd="7" destOrd="0" presId="urn:microsoft.com/office/officeart/2005/8/layout/default"/>
    <dgm:cxn modelId="{73662ACD-FDE6-4B77-9DCD-6B01811FB635}" type="presParOf" srcId="{75C2DDDD-B58A-412E-BB2F-C1891DF15175}" destId="{BA143A75-D0C2-465E-8DAD-50005A4BF37D}"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74B4A61-18AE-426A-931C-D329692DF574}" type="doc">
      <dgm:prSet loTypeId="urn:microsoft.com/office/officeart/2005/8/layout/vProcess5" loCatId="process" qsTypeId="urn:microsoft.com/office/officeart/2005/8/quickstyle/simple1" qsCatId="simple" csTypeId="urn:microsoft.com/office/officeart/2005/8/colors/accent1_2" csCatId="accent1"/>
      <dgm:spPr/>
      <dgm:t>
        <a:bodyPr/>
        <a:lstStyle/>
        <a:p>
          <a:endParaRPr lang="en-US"/>
        </a:p>
      </dgm:t>
    </dgm:pt>
    <dgm:pt modelId="{5B0C0560-C96C-4AA6-8752-74DCC17F475E}">
      <dgm:prSet/>
      <dgm:spPr/>
      <dgm:t>
        <a:bodyPr/>
        <a:lstStyle/>
        <a:p>
          <a:r>
            <a:rPr lang="en-US"/>
            <a:t>Upphandlingen av kemisk-tekniska produkter genomfördes när behovet att desinfektionsmedel var stort, flertalet likvärdiga produkter avtalades.</a:t>
          </a:r>
        </a:p>
      </dgm:t>
    </dgm:pt>
    <dgm:pt modelId="{853780F4-F7AD-469E-8E50-1D21447AFE7C}" type="parTrans" cxnId="{B8D1B82A-E736-4735-BD1B-A35E4AEE7BE1}">
      <dgm:prSet/>
      <dgm:spPr/>
      <dgm:t>
        <a:bodyPr/>
        <a:lstStyle/>
        <a:p>
          <a:endParaRPr lang="en-US"/>
        </a:p>
      </dgm:t>
    </dgm:pt>
    <dgm:pt modelId="{CB6616F0-DB29-4CFD-8831-AF8FF1C12680}" type="sibTrans" cxnId="{B8D1B82A-E736-4735-BD1B-A35E4AEE7BE1}">
      <dgm:prSet/>
      <dgm:spPr/>
      <dgm:t>
        <a:bodyPr/>
        <a:lstStyle/>
        <a:p>
          <a:endParaRPr lang="en-US"/>
        </a:p>
      </dgm:t>
    </dgm:pt>
    <dgm:pt modelId="{3E6DCE33-BAED-44E1-8640-4E310B5C10C0}">
      <dgm:prSet/>
      <dgm:spPr/>
      <dgm:t>
        <a:bodyPr/>
        <a:lstStyle/>
        <a:p>
          <a:r>
            <a:rPr lang="en-US"/>
            <a:t>Nu har behovet minskat och Varuförsörjningen plockar därför bort de dyrare alternativen från OneMed. </a:t>
          </a:r>
        </a:p>
      </dgm:t>
    </dgm:pt>
    <dgm:pt modelId="{6AA04F55-0FBD-466D-9F22-282FF07860EB}" type="parTrans" cxnId="{55B52BC7-2D67-4756-88CF-90ED40B7118C}">
      <dgm:prSet/>
      <dgm:spPr/>
      <dgm:t>
        <a:bodyPr/>
        <a:lstStyle/>
        <a:p>
          <a:endParaRPr lang="en-US"/>
        </a:p>
      </dgm:t>
    </dgm:pt>
    <dgm:pt modelId="{A38250AB-D943-4FDC-9CA7-08BD5B8C5D23}" type="sibTrans" cxnId="{55B52BC7-2D67-4756-88CF-90ED40B7118C}">
      <dgm:prSet/>
      <dgm:spPr/>
      <dgm:t>
        <a:bodyPr/>
        <a:lstStyle/>
        <a:p>
          <a:endParaRPr lang="en-US"/>
        </a:p>
      </dgm:t>
    </dgm:pt>
    <dgm:pt modelId="{6E808296-2231-4EB5-B419-65543FBFC659}">
      <dgm:prSet/>
      <dgm:spPr/>
      <dgm:t>
        <a:bodyPr/>
        <a:lstStyle/>
        <a:p>
          <a:r>
            <a:rPr lang="en-US"/>
            <a:t>Varuförsörjningen vill styra verksamheten mot det billigaste alternativet då produkterna är likvärdiga. Vi beräknar att detta besparar oss ca 1 miljon/år.</a:t>
          </a:r>
        </a:p>
      </dgm:t>
    </dgm:pt>
    <dgm:pt modelId="{9D9F6743-D8CB-4CAF-AB51-EEEC751C029A}" type="parTrans" cxnId="{367DF8E5-B371-422A-89AA-C5EFC7A73040}">
      <dgm:prSet/>
      <dgm:spPr/>
      <dgm:t>
        <a:bodyPr/>
        <a:lstStyle/>
        <a:p>
          <a:endParaRPr lang="en-US"/>
        </a:p>
      </dgm:t>
    </dgm:pt>
    <dgm:pt modelId="{EC62A517-AA18-4550-82AD-2B34C949B56B}" type="sibTrans" cxnId="{367DF8E5-B371-422A-89AA-C5EFC7A73040}">
      <dgm:prSet/>
      <dgm:spPr/>
      <dgm:t>
        <a:bodyPr/>
        <a:lstStyle/>
        <a:p>
          <a:endParaRPr lang="en-US"/>
        </a:p>
      </dgm:t>
    </dgm:pt>
    <dgm:pt modelId="{D2F98A83-1E6F-4F99-865B-7C735FC8EAC5}" type="pres">
      <dgm:prSet presAssocID="{174B4A61-18AE-426A-931C-D329692DF574}" presName="outerComposite" presStyleCnt="0">
        <dgm:presLayoutVars>
          <dgm:chMax val="5"/>
          <dgm:dir/>
          <dgm:resizeHandles val="exact"/>
        </dgm:presLayoutVars>
      </dgm:prSet>
      <dgm:spPr/>
    </dgm:pt>
    <dgm:pt modelId="{C25E8A60-8246-45A3-B84C-38B8E5262E96}" type="pres">
      <dgm:prSet presAssocID="{174B4A61-18AE-426A-931C-D329692DF574}" presName="dummyMaxCanvas" presStyleCnt="0">
        <dgm:presLayoutVars/>
      </dgm:prSet>
      <dgm:spPr/>
    </dgm:pt>
    <dgm:pt modelId="{5EED9C83-82DF-4153-BB1A-9CDD8C35A063}" type="pres">
      <dgm:prSet presAssocID="{174B4A61-18AE-426A-931C-D329692DF574}" presName="ThreeNodes_1" presStyleLbl="node1" presStyleIdx="0" presStyleCnt="3">
        <dgm:presLayoutVars>
          <dgm:bulletEnabled val="1"/>
        </dgm:presLayoutVars>
      </dgm:prSet>
      <dgm:spPr/>
    </dgm:pt>
    <dgm:pt modelId="{55544E53-475B-43C2-AE46-1A14B0A64AF7}" type="pres">
      <dgm:prSet presAssocID="{174B4A61-18AE-426A-931C-D329692DF574}" presName="ThreeNodes_2" presStyleLbl="node1" presStyleIdx="1" presStyleCnt="3">
        <dgm:presLayoutVars>
          <dgm:bulletEnabled val="1"/>
        </dgm:presLayoutVars>
      </dgm:prSet>
      <dgm:spPr/>
    </dgm:pt>
    <dgm:pt modelId="{A9E5566F-AA16-4022-9B0E-898C1E32FB2D}" type="pres">
      <dgm:prSet presAssocID="{174B4A61-18AE-426A-931C-D329692DF574}" presName="ThreeNodes_3" presStyleLbl="node1" presStyleIdx="2" presStyleCnt="3">
        <dgm:presLayoutVars>
          <dgm:bulletEnabled val="1"/>
        </dgm:presLayoutVars>
      </dgm:prSet>
      <dgm:spPr/>
    </dgm:pt>
    <dgm:pt modelId="{59EB716B-9C3D-45BC-99C3-963C328D2E4E}" type="pres">
      <dgm:prSet presAssocID="{174B4A61-18AE-426A-931C-D329692DF574}" presName="ThreeConn_1-2" presStyleLbl="fgAccFollowNode1" presStyleIdx="0" presStyleCnt="2">
        <dgm:presLayoutVars>
          <dgm:bulletEnabled val="1"/>
        </dgm:presLayoutVars>
      </dgm:prSet>
      <dgm:spPr/>
    </dgm:pt>
    <dgm:pt modelId="{9E03D436-4396-45CB-9CBD-9D60691ECBFC}" type="pres">
      <dgm:prSet presAssocID="{174B4A61-18AE-426A-931C-D329692DF574}" presName="ThreeConn_2-3" presStyleLbl="fgAccFollowNode1" presStyleIdx="1" presStyleCnt="2">
        <dgm:presLayoutVars>
          <dgm:bulletEnabled val="1"/>
        </dgm:presLayoutVars>
      </dgm:prSet>
      <dgm:spPr/>
    </dgm:pt>
    <dgm:pt modelId="{FBB29587-138C-4F5B-AFA5-65EBA9D6A5F3}" type="pres">
      <dgm:prSet presAssocID="{174B4A61-18AE-426A-931C-D329692DF574}" presName="ThreeNodes_1_text" presStyleLbl="node1" presStyleIdx="2" presStyleCnt="3">
        <dgm:presLayoutVars>
          <dgm:bulletEnabled val="1"/>
        </dgm:presLayoutVars>
      </dgm:prSet>
      <dgm:spPr/>
    </dgm:pt>
    <dgm:pt modelId="{FCC274D9-E8B9-4E23-8696-521F27B75A57}" type="pres">
      <dgm:prSet presAssocID="{174B4A61-18AE-426A-931C-D329692DF574}" presName="ThreeNodes_2_text" presStyleLbl="node1" presStyleIdx="2" presStyleCnt="3">
        <dgm:presLayoutVars>
          <dgm:bulletEnabled val="1"/>
        </dgm:presLayoutVars>
      </dgm:prSet>
      <dgm:spPr/>
    </dgm:pt>
    <dgm:pt modelId="{5ABA7387-3E9A-4688-B1F1-D2E347316F88}" type="pres">
      <dgm:prSet presAssocID="{174B4A61-18AE-426A-931C-D329692DF574}" presName="ThreeNodes_3_text" presStyleLbl="node1" presStyleIdx="2" presStyleCnt="3">
        <dgm:presLayoutVars>
          <dgm:bulletEnabled val="1"/>
        </dgm:presLayoutVars>
      </dgm:prSet>
      <dgm:spPr/>
    </dgm:pt>
  </dgm:ptLst>
  <dgm:cxnLst>
    <dgm:cxn modelId="{71E4A003-4564-44B8-ABE4-DAF7E3DB3A4E}" type="presOf" srcId="{A38250AB-D943-4FDC-9CA7-08BD5B8C5D23}" destId="{9E03D436-4396-45CB-9CBD-9D60691ECBFC}" srcOrd="0" destOrd="0" presId="urn:microsoft.com/office/officeart/2005/8/layout/vProcess5"/>
    <dgm:cxn modelId="{B8D1B82A-E736-4735-BD1B-A35E4AEE7BE1}" srcId="{174B4A61-18AE-426A-931C-D329692DF574}" destId="{5B0C0560-C96C-4AA6-8752-74DCC17F475E}" srcOrd="0" destOrd="0" parTransId="{853780F4-F7AD-469E-8E50-1D21447AFE7C}" sibTransId="{CB6616F0-DB29-4CFD-8831-AF8FF1C12680}"/>
    <dgm:cxn modelId="{208EA235-3E52-4A3F-BAB9-DBA7F83DC148}" type="presOf" srcId="{6E808296-2231-4EB5-B419-65543FBFC659}" destId="{5ABA7387-3E9A-4688-B1F1-D2E347316F88}" srcOrd="1" destOrd="0" presId="urn:microsoft.com/office/officeart/2005/8/layout/vProcess5"/>
    <dgm:cxn modelId="{2C6B6747-8C6D-44E3-ADA4-4B6FE92EF5DA}" type="presOf" srcId="{CB6616F0-DB29-4CFD-8831-AF8FF1C12680}" destId="{59EB716B-9C3D-45BC-99C3-963C328D2E4E}" srcOrd="0" destOrd="0" presId="urn:microsoft.com/office/officeart/2005/8/layout/vProcess5"/>
    <dgm:cxn modelId="{7D2BA56C-DD88-4AB5-BC62-FC4C3B414BCE}" type="presOf" srcId="{5B0C0560-C96C-4AA6-8752-74DCC17F475E}" destId="{5EED9C83-82DF-4153-BB1A-9CDD8C35A063}" srcOrd="0" destOrd="0" presId="urn:microsoft.com/office/officeart/2005/8/layout/vProcess5"/>
    <dgm:cxn modelId="{F542B96F-4715-4199-8399-6342C5B41E2B}" type="presOf" srcId="{174B4A61-18AE-426A-931C-D329692DF574}" destId="{D2F98A83-1E6F-4F99-865B-7C735FC8EAC5}" srcOrd="0" destOrd="0" presId="urn:microsoft.com/office/officeart/2005/8/layout/vProcess5"/>
    <dgm:cxn modelId="{01C22956-F63D-49CF-9B8D-EBC507B57F6D}" type="presOf" srcId="{3E6DCE33-BAED-44E1-8640-4E310B5C10C0}" destId="{FCC274D9-E8B9-4E23-8696-521F27B75A57}" srcOrd="1" destOrd="0" presId="urn:microsoft.com/office/officeart/2005/8/layout/vProcess5"/>
    <dgm:cxn modelId="{2CAFC39C-E1F9-45EA-A5AF-E3E305908DBA}" type="presOf" srcId="{5B0C0560-C96C-4AA6-8752-74DCC17F475E}" destId="{FBB29587-138C-4F5B-AFA5-65EBA9D6A5F3}" srcOrd="1" destOrd="0" presId="urn:microsoft.com/office/officeart/2005/8/layout/vProcess5"/>
    <dgm:cxn modelId="{55B52BC7-2D67-4756-88CF-90ED40B7118C}" srcId="{174B4A61-18AE-426A-931C-D329692DF574}" destId="{3E6DCE33-BAED-44E1-8640-4E310B5C10C0}" srcOrd="1" destOrd="0" parTransId="{6AA04F55-0FBD-466D-9F22-282FF07860EB}" sibTransId="{A38250AB-D943-4FDC-9CA7-08BD5B8C5D23}"/>
    <dgm:cxn modelId="{367DF8E5-B371-422A-89AA-C5EFC7A73040}" srcId="{174B4A61-18AE-426A-931C-D329692DF574}" destId="{6E808296-2231-4EB5-B419-65543FBFC659}" srcOrd="2" destOrd="0" parTransId="{9D9F6743-D8CB-4CAF-AB51-EEEC751C029A}" sibTransId="{EC62A517-AA18-4550-82AD-2B34C949B56B}"/>
    <dgm:cxn modelId="{3D2C9DF6-BDC0-4899-87E2-40B2C0C6FC55}" type="presOf" srcId="{6E808296-2231-4EB5-B419-65543FBFC659}" destId="{A9E5566F-AA16-4022-9B0E-898C1E32FB2D}" srcOrd="0" destOrd="0" presId="urn:microsoft.com/office/officeart/2005/8/layout/vProcess5"/>
    <dgm:cxn modelId="{9A8680F7-81E9-4E16-8CCD-850EAB559E9D}" type="presOf" srcId="{3E6DCE33-BAED-44E1-8640-4E310B5C10C0}" destId="{55544E53-475B-43C2-AE46-1A14B0A64AF7}" srcOrd="0" destOrd="0" presId="urn:microsoft.com/office/officeart/2005/8/layout/vProcess5"/>
    <dgm:cxn modelId="{8D8B27D1-51EC-4603-8595-907D57C1AE59}" type="presParOf" srcId="{D2F98A83-1E6F-4F99-865B-7C735FC8EAC5}" destId="{C25E8A60-8246-45A3-B84C-38B8E5262E96}" srcOrd="0" destOrd="0" presId="urn:microsoft.com/office/officeart/2005/8/layout/vProcess5"/>
    <dgm:cxn modelId="{5A33F6D1-CA95-4670-9A06-C8E9AFA4B654}" type="presParOf" srcId="{D2F98A83-1E6F-4F99-865B-7C735FC8EAC5}" destId="{5EED9C83-82DF-4153-BB1A-9CDD8C35A063}" srcOrd="1" destOrd="0" presId="urn:microsoft.com/office/officeart/2005/8/layout/vProcess5"/>
    <dgm:cxn modelId="{B91B769A-D90D-4E0E-8D6B-44DAE1BC6A4C}" type="presParOf" srcId="{D2F98A83-1E6F-4F99-865B-7C735FC8EAC5}" destId="{55544E53-475B-43C2-AE46-1A14B0A64AF7}" srcOrd="2" destOrd="0" presId="urn:microsoft.com/office/officeart/2005/8/layout/vProcess5"/>
    <dgm:cxn modelId="{5DD4D4BC-DCAA-4F0D-B8BC-100C03BE7F72}" type="presParOf" srcId="{D2F98A83-1E6F-4F99-865B-7C735FC8EAC5}" destId="{A9E5566F-AA16-4022-9B0E-898C1E32FB2D}" srcOrd="3" destOrd="0" presId="urn:microsoft.com/office/officeart/2005/8/layout/vProcess5"/>
    <dgm:cxn modelId="{7AEDAC77-9E59-4CA9-8481-138DD1C501CA}" type="presParOf" srcId="{D2F98A83-1E6F-4F99-865B-7C735FC8EAC5}" destId="{59EB716B-9C3D-45BC-99C3-963C328D2E4E}" srcOrd="4" destOrd="0" presId="urn:microsoft.com/office/officeart/2005/8/layout/vProcess5"/>
    <dgm:cxn modelId="{9AD2366B-4877-481A-AEE5-BB9D2408EB9C}" type="presParOf" srcId="{D2F98A83-1E6F-4F99-865B-7C735FC8EAC5}" destId="{9E03D436-4396-45CB-9CBD-9D60691ECBFC}" srcOrd="5" destOrd="0" presId="urn:microsoft.com/office/officeart/2005/8/layout/vProcess5"/>
    <dgm:cxn modelId="{F9D792ED-4967-4B5B-8D39-DCC84ACD9D73}" type="presParOf" srcId="{D2F98A83-1E6F-4F99-865B-7C735FC8EAC5}" destId="{FBB29587-138C-4F5B-AFA5-65EBA9D6A5F3}" srcOrd="6" destOrd="0" presId="urn:microsoft.com/office/officeart/2005/8/layout/vProcess5"/>
    <dgm:cxn modelId="{CEADEC52-D7D9-4674-A33D-A180EFD9E4D1}" type="presParOf" srcId="{D2F98A83-1E6F-4F99-865B-7C735FC8EAC5}" destId="{FCC274D9-E8B9-4E23-8696-521F27B75A57}" srcOrd="7" destOrd="0" presId="urn:microsoft.com/office/officeart/2005/8/layout/vProcess5"/>
    <dgm:cxn modelId="{F9DF31CC-FE4B-4F8A-A860-3932F2B5D7F1}" type="presParOf" srcId="{D2F98A83-1E6F-4F99-865B-7C735FC8EAC5}" destId="{5ABA7387-3E9A-4688-B1F1-D2E347316F88}"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78B6D35-C079-4BB4-9909-4C3F6CE38CD3}"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0E801D4-9D6E-4D6E-B897-F74E5F3FADE4}">
      <dgm:prSet/>
      <dgm:spPr/>
      <dgm:t>
        <a:bodyPr/>
        <a:lstStyle/>
        <a:p>
          <a:r>
            <a:rPr lang="en-US"/>
            <a:t>Om du har synpunkter på en produkt, som inte är ett produktionsfel utan mer en åsikt, kan du framföra det till oss.</a:t>
          </a:r>
        </a:p>
      </dgm:t>
    </dgm:pt>
    <dgm:pt modelId="{E69C3A7F-BB13-4D20-84F6-01776EDEAF70}" type="parTrans" cxnId="{0F19A534-96E2-47D7-B363-C1D911E60E11}">
      <dgm:prSet/>
      <dgm:spPr/>
      <dgm:t>
        <a:bodyPr/>
        <a:lstStyle/>
        <a:p>
          <a:endParaRPr lang="en-US"/>
        </a:p>
      </dgm:t>
    </dgm:pt>
    <dgm:pt modelId="{D7D60A71-2235-420D-8FAF-CB836F15A58B}" type="sibTrans" cxnId="{0F19A534-96E2-47D7-B363-C1D911E60E11}">
      <dgm:prSet/>
      <dgm:spPr/>
      <dgm:t>
        <a:bodyPr/>
        <a:lstStyle/>
        <a:p>
          <a:endParaRPr lang="en-US"/>
        </a:p>
      </dgm:t>
    </dgm:pt>
    <dgm:pt modelId="{81A141E6-41E2-44A6-8949-7E29AD379325}">
      <dgm:prSet/>
      <dgm:spPr/>
      <dgm:t>
        <a:bodyPr/>
        <a:lstStyle/>
        <a:p>
          <a:r>
            <a:rPr lang="en-US"/>
            <a:t>Vi registrerar alla inkomna synpunkter och tar med oss dessa till kommande upphandlingar och leverantörsmöten.</a:t>
          </a:r>
        </a:p>
      </dgm:t>
    </dgm:pt>
    <dgm:pt modelId="{ED4BADCB-474D-4C42-854B-B8C0280910B8}" type="parTrans" cxnId="{282EAA1D-3871-443B-88D4-50B22CDE304B}">
      <dgm:prSet/>
      <dgm:spPr/>
      <dgm:t>
        <a:bodyPr/>
        <a:lstStyle/>
        <a:p>
          <a:endParaRPr lang="en-US"/>
        </a:p>
      </dgm:t>
    </dgm:pt>
    <dgm:pt modelId="{3BBB00CB-7B15-406B-B601-D32B9C4E2B24}" type="sibTrans" cxnId="{282EAA1D-3871-443B-88D4-50B22CDE304B}">
      <dgm:prSet/>
      <dgm:spPr/>
      <dgm:t>
        <a:bodyPr/>
        <a:lstStyle/>
        <a:p>
          <a:endParaRPr lang="en-US"/>
        </a:p>
      </dgm:t>
    </dgm:pt>
    <dgm:pt modelId="{5F8118F3-C03F-4A7E-AF4E-944442679B16}">
      <dgm:prSet/>
      <dgm:spPr/>
      <dgm:t>
        <a:bodyPr/>
        <a:lstStyle/>
        <a:p>
          <a:r>
            <a:rPr lang="en-US"/>
            <a:t>Fyll i blanketten Synpunkter på produkt och mejla den till </a:t>
          </a:r>
          <a:r>
            <a:rPr lang="en-US">
              <a:hlinkClick xmlns:r="http://schemas.openxmlformats.org/officeDocument/2006/relationships" r:id="rId1"/>
            </a:rPr>
            <a:t>upphandling@varuforsorjningen.se</a:t>
          </a:r>
          <a:endParaRPr lang="en-US"/>
        </a:p>
      </dgm:t>
    </dgm:pt>
    <dgm:pt modelId="{86AB71CE-92AD-4F35-BC43-9F00FAE55C04}" type="parTrans" cxnId="{222DF5C7-7332-4502-ACE0-52EC3E245139}">
      <dgm:prSet/>
      <dgm:spPr/>
      <dgm:t>
        <a:bodyPr/>
        <a:lstStyle/>
        <a:p>
          <a:endParaRPr lang="en-US"/>
        </a:p>
      </dgm:t>
    </dgm:pt>
    <dgm:pt modelId="{FB07A6BE-F250-4B31-81C9-71BD7399F21E}" type="sibTrans" cxnId="{222DF5C7-7332-4502-ACE0-52EC3E245139}">
      <dgm:prSet/>
      <dgm:spPr/>
      <dgm:t>
        <a:bodyPr/>
        <a:lstStyle/>
        <a:p>
          <a:endParaRPr lang="en-US"/>
        </a:p>
      </dgm:t>
    </dgm:pt>
    <dgm:pt modelId="{E4AE0F36-076A-40D4-AAE2-067272B72647}">
      <dgm:prSet/>
      <dgm:spPr/>
      <dgm:t>
        <a:bodyPr/>
        <a:lstStyle/>
        <a:p>
          <a:r>
            <a:rPr lang="en-US"/>
            <a:t>Blanketten finns på vår hemsida under rubriken – </a:t>
          </a:r>
          <a:br>
            <a:rPr lang="en-US"/>
          </a:br>
          <a:r>
            <a:rPr lang="en-US" i="1"/>
            <a:t>För beställare , Reklamationer och övriga avvikelser.</a:t>
          </a:r>
          <a:endParaRPr lang="en-US"/>
        </a:p>
      </dgm:t>
    </dgm:pt>
    <dgm:pt modelId="{54A989C4-2C9A-4386-AFF0-D93D9D8839EA}" type="parTrans" cxnId="{86B5C590-BF56-4F50-A287-8FFC3B4F796A}">
      <dgm:prSet/>
      <dgm:spPr/>
      <dgm:t>
        <a:bodyPr/>
        <a:lstStyle/>
        <a:p>
          <a:endParaRPr lang="en-US"/>
        </a:p>
      </dgm:t>
    </dgm:pt>
    <dgm:pt modelId="{91F1A7F0-8310-4475-AEA2-EDC7EF063808}" type="sibTrans" cxnId="{86B5C590-BF56-4F50-A287-8FFC3B4F796A}">
      <dgm:prSet/>
      <dgm:spPr/>
      <dgm:t>
        <a:bodyPr/>
        <a:lstStyle/>
        <a:p>
          <a:endParaRPr lang="en-US"/>
        </a:p>
      </dgm:t>
    </dgm:pt>
    <dgm:pt modelId="{4FB6C422-0CF7-4997-9BE7-798CBA54D2F1}" type="pres">
      <dgm:prSet presAssocID="{B78B6D35-C079-4BB4-9909-4C3F6CE38CD3}" presName="root" presStyleCnt="0">
        <dgm:presLayoutVars>
          <dgm:dir/>
          <dgm:resizeHandles val="exact"/>
        </dgm:presLayoutVars>
      </dgm:prSet>
      <dgm:spPr/>
    </dgm:pt>
    <dgm:pt modelId="{1B67AACA-2155-47BE-8F95-9FB784FAAFCE}" type="pres">
      <dgm:prSet presAssocID="{60E801D4-9D6E-4D6E-B897-F74E5F3FADE4}" presName="compNode" presStyleCnt="0"/>
      <dgm:spPr/>
    </dgm:pt>
    <dgm:pt modelId="{E5932C83-F39E-4BFB-9DB8-72FF55C37579}" type="pres">
      <dgm:prSet presAssocID="{60E801D4-9D6E-4D6E-B897-F74E5F3FADE4}" presName="iconRect" presStyleLbl="node1" presStyleIdx="0" presStyleCnt="4"/>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Tal"/>
        </a:ext>
      </dgm:extLst>
    </dgm:pt>
    <dgm:pt modelId="{B177945C-0CEB-47B7-BA43-767412F4570F}" type="pres">
      <dgm:prSet presAssocID="{60E801D4-9D6E-4D6E-B897-F74E5F3FADE4}" presName="spaceRect" presStyleCnt="0"/>
      <dgm:spPr/>
    </dgm:pt>
    <dgm:pt modelId="{B34B0856-E2B4-4E61-AD39-CD02E510671E}" type="pres">
      <dgm:prSet presAssocID="{60E801D4-9D6E-4D6E-B897-F74E5F3FADE4}" presName="textRect" presStyleLbl="revTx" presStyleIdx="0" presStyleCnt="4">
        <dgm:presLayoutVars>
          <dgm:chMax val="1"/>
          <dgm:chPref val="1"/>
        </dgm:presLayoutVars>
      </dgm:prSet>
      <dgm:spPr/>
    </dgm:pt>
    <dgm:pt modelId="{92A4DCEA-CDAD-4C13-99F7-17A3DE43AF9D}" type="pres">
      <dgm:prSet presAssocID="{D7D60A71-2235-420D-8FAF-CB836F15A58B}" presName="sibTrans" presStyleCnt="0"/>
      <dgm:spPr/>
    </dgm:pt>
    <dgm:pt modelId="{A6045A7D-E5C0-4DE1-AE47-019A0BE53DCD}" type="pres">
      <dgm:prSet presAssocID="{81A141E6-41E2-44A6-8949-7E29AD379325}" presName="compNode" presStyleCnt="0"/>
      <dgm:spPr/>
    </dgm:pt>
    <dgm:pt modelId="{BF531287-90BC-45DC-AEA8-96D16A22CEC0}" type="pres">
      <dgm:prSet presAssocID="{81A141E6-41E2-44A6-8949-7E29AD379325}" presName="iconRect" presStyleLbl="node1" presStyleIdx="1" presStyleCnt="4"/>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Bock"/>
        </a:ext>
      </dgm:extLst>
    </dgm:pt>
    <dgm:pt modelId="{EC9C5C95-C6A1-41DF-86A5-71E43CAF0D72}" type="pres">
      <dgm:prSet presAssocID="{81A141E6-41E2-44A6-8949-7E29AD379325}" presName="spaceRect" presStyleCnt="0"/>
      <dgm:spPr/>
    </dgm:pt>
    <dgm:pt modelId="{E7080086-9D88-4708-8562-F407D729C60C}" type="pres">
      <dgm:prSet presAssocID="{81A141E6-41E2-44A6-8949-7E29AD379325}" presName="textRect" presStyleLbl="revTx" presStyleIdx="1" presStyleCnt="4">
        <dgm:presLayoutVars>
          <dgm:chMax val="1"/>
          <dgm:chPref val="1"/>
        </dgm:presLayoutVars>
      </dgm:prSet>
      <dgm:spPr/>
    </dgm:pt>
    <dgm:pt modelId="{FB780C97-3777-42D9-B8BC-836F631D781D}" type="pres">
      <dgm:prSet presAssocID="{3BBB00CB-7B15-406B-B601-D32B9C4E2B24}" presName="sibTrans" presStyleCnt="0"/>
      <dgm:spPr/>
    </dgm:pt>
    <dgm:pt modelId="{9F4EEE07-8333-4420-9945-4D25E076A35A}" type="pres">
      <dgm:prSet presAssocID="{5F8118F3-C03F-4A7E-AF4E-944442679B16}" presName="compNode" presStyleCnt="0"/>
      <dgm:spPr/>
    </dgm:pt>
    <dgm:pt modelId="{EC1C642E-576A-4FE4-AF22-ABE3C3FE3AD9}" type="pres">
      <dgm:prSet presAssocID="{5F8118F3-C03F-4A7E-AF4E-944442679B16}" presName="iconRect" presStyleLbl="node1" presStyleIdx="2" presStyleCnt="4"/>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E-post"/>
        </a:ext>
      </dgm:extLst>
    </dgm:pt>
    <dgm:pt modelId="{AFEAE37A-9B2C-4E92-88F0-B5FBEB95410A}" type="pres">
      <dgm:prSet presAssocID="{5F8118F3-C03F-4A7E-AF4E-944442679B16}" presName="spaceRect" presStyleCnt="0"/>
      <dgm:spPr/>
    </dgm:pt>
    <dgm:pt modelId="{6BE4F6BD-4A1D-4DE2-9E95-ABB6D0773AC4}" type="pres">
      <dgm:prSet presAssocID="{5F8118F3-C03F-4A7E-AF4E-944442679B16}" presName="textRect" presStyleLbl="revTx" presStyleIdx="2" presStyleCnt="4">
        <dgm:presLayoutVars>
          <dgm:chMax val="1"/>
          <dgm:chPref val="1"/>
        </dgm:presLayoutVars>
      </dgm:prSet>
      <dgm:spPr/>
    </dgm:pt>
    <dgm:pt modelId="{19421704-6E8E-4CB8-9C31-139C6C0B4CAA}" type="pres">
      <dgm:prSet presAssocID="{FB07A6BE-F250-4B31-81C9-71BD7399F21E}" presName="sibTrans" presStyleCnt="0"/>
      <dgm:spPr/>
    </dgm:pt>
    <dgm:pt modelId="{EC716AC7-ABFD-4F0D-83FC-AA7917CB3A72}" type="pres">
      <dgm:prSet presAssocID="{E4AE0F36-076A-40D4-AAE2-067272B72647}" presName="compNode" presStyleCnt="0"/>
      <dgm:spPr/>
    </dgm:pt>
    <dgm:pt modelId="{763097EA-4CDC-4D72-BFDB-0C137FBF36C1}" type="pres">
      <dgm:prSet presAssocID="{E4AE0F36-076A-40D4-AAE2-067272B72647}" presName="iconRect" presStyleLbl="node1" presStyleIdx="3" presStyleCnt="4"/>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Tidning"/>
        </a:ext>
      </dgm:extLst>
    </dgm:pt>
    <dgm:pt modelId="{CE65E1D0-B4CD-4B4C-8D35-53B63E217B07}" type="pres">
      <dgm:prSet presAssocID="{E4AE0F36-076A-40D4-AAE2-067272B72647}" presName="spaceRect" presStyleCnt="0"/>
      <dgm:spPr/>
    </dgm:pt>
    <dgm:pt modelId="{78842DF5-71D7-40CA-B0EE-50371CEB5FB0}" type="pres">
      <dgm:prSet presAssocID="{E4AE0F36-076A-40D4-AAE2-067272B72647}" presName="textRect" presStyleLbl="revTx" presStyleIdx="3" presStyleCnt="4">
        <dgm:presLayoutVars>
          <dgm:chMax val="1"/>
          <dgm:chPref val="1"/>
        </dgm:presLayoutVars>
      </dgm:prSet>
      <dgm:spPr/>
    </dgm:pt>
  </dgm:ptLst>
  <dgm:cxnLst>
    <dgm:cxn modelId="{282EAA1D-3871-443B-88D4-50B22CDE304B}" srcId="{B78B6D35-C079-4BB4-9909-4C3F6CE38CD3}" destId="{81A141E6-41E2-44A6-8949-7E29AD379325}" srcOrd="1" destOrd="0" parTransId="{ED4BADCB-474D-4C42-854B-B8C0280910B8}" sibTransId="{3BBB00CB-7B15-406B-B601-D32B9C4E2B24}"/>
    <dgm:cxn modelId="{0F19A534-96E2-47D7-B363-C1D911E60E11}" srcId="{B78B6D35-C079-4BB4-9909-4C3F6CE38CD3}" destId="{60E801D4-9D6E-4D6E-B897-F74E5F3FADE4}" srcOrd="0" destOrd="0" parTransId="{E69C3A7F-BB13-4D20-84F6-01776EDEAF70}" sibTransId="{D7D60A71-2235-420D-8FAF-CB836F15A58B}"/>
    <dgm:cxn modelId="{F664904C-793C-4158-89ED-2165CAE38977}" type="presOf" srcId="{60E801D4-9D6E-4D6E-B897-F74E5F3FADE4}" destId="{B34B0856-E2B4-4E61-AD39-CD02E510671E}" srcOrd="0" destOrd="0" presId="urn:microsoft.com/office/officeart/2018/2/layout/IconLabelList"/>
    <dgm:cxn modelId="{FBD01770-7C4C-4D9E-A1E0-B4899A15DFC4}" type="presOf" srcId="{E4AE0F36-076A-40D4-AAE2-067272B72647}" destId="{78842DF5-71D7-40CA-B0EE-50371CEB5FB0}" srcOrd="0" destOrd="0" presId="urn:microsoft.com/office/officeart/2018/2/layout/IconLabelList"/>
    <dgm:cxn modelId="{10AEF78F-7913-47A3-882D-DA615DDA1022}" type="presOf" srcId="{81A141E6-41E2-44A6-8949-7E29AD379325}" destId="{E7080086-9D88-4708-8562-F407D729C60C}" srcOrd="0" destOrd="0" presId="urn:microsoft.com/office/officeart/2018/2/layout/IconLabelList"/>
    <dgm:cxn modelId="{86B5C590-BF56-4F50-A287-8FFC3B4F796A}" srcId="{B78B6D35-C079-4BB4-9909-4C3F6CE38CD3}" destId="{E4AE0F36-076A-40D4-AAE2-067272B72647}" srcOrd="3" destOrd="0" parTransId="{54A989C4-2C9A-4386-AFF0-D93D9D8839EA}" sibTransId="{91F1A7F0-8310-4475-AEA2-EDC7EF063808}"/>
    <dgm:cxn modelId="{18BCAFBF-EF2D-49DF-82D1-FFF36202C8B5}" type="presOf" srcId="{B78B6D35-C079-4BB4-9909-4C3F6CE38CD3}" destId="{4FB6C422-0CF7-4997-9BE7-798CBA54D2F1}" srcOrd="0" destOrd="0" presId="urn:microsoft.com/office/officeart/2018/2/layout/IconLabelList"/>
    <dgm:cxn modelId="{222DF5C7-7332-4502-ACE0-52EC3E245139}" srcId="{B78B6D35-C079-4BB4-9909-4C3F6CE38CD3}" destId="{5F8118F3-C03F-4A7E-AF4E-944442679B16}" srcOrd="2" destOrd="0" parTransId="{86AB71CE-92AD-4F35-BC43-9F00FAE55C04}" sibTransId="{FB07A6BE-F250-4B31-81C9-71BD7399F21E}"/>
    <dgm:cxn modelId="{10500EC9-6EA3-46C2-8E17-541B13911ED8}" type="presOf" srcId="{5F8118F3-C03F-4A7E-AF4E-944442679B16}" destId="{6BE4F6BD-4A1D-4DE2-9E95-ABB6D0773AC4}" srcOrd="0" destOrd="0" presId="urn:microsoft.com/office/officeart/2018/2/layout/IconLabelList"/>
    <dgm:cxn modelId="{E15DFC5F-654A-429A-9FD6-8C45A5141759}" type="presParOf" srcId="{4FB6C422-0CF7-4997-9BE7-798CBA54D2F1}" destId="{1B67AACA-2155-47BE-8F95-9FB784FAAFCE}" srcOrd="0" destOrd="0" presId="urn:microsoft.com/office/officeart/2018/2/layout/IconLabelList"/>
    <dgm:cxn modelId="{256D7BB3-B051-44FF-94B4-D8D1FE6AB4C6}" type="presParOf" srcId="{1B67AACA-2155-47BE-8F95-9FB784FAAFCE}" destId="{E5932C83-F39E-4BFB-9DB8-72FF55C37579}" srcOrd="0" destOrd="0" presId="urn:microsoft.com/office/officeart/2018/2/layout/IconLabelList"/>
    <dgm:cxn modelId="{C4DF2515-002B-4530-8634-7F5F638D45C3}" type="presParOf" srcId="{1B67AACA-2155-47BE-8F95-9FB784FAAFCE}" destId="{B177945C-0CEB-47B7-BA43-767412F4570F}" srcOrd="1" destOrd="0" presId="urn:microsoft.com/office/officeart/2018/2/layout/IconLabelList"/>
    <dgm:cxn modelId="{C87905C4-46FD-474C-A54B-D9FB6436BD38}" type="presParOf" srcId="{1B67AACA-2155-47BE-8F95-9FB784FAAFCE}" destId="{B34B0856-E2B4-4E61-AD39-CD02E510671E}" srcOrd="2" destOrd="0" presId="urn:microsoft.com/office/officeart/2018/2/layout/IconLabelList"/>
    <dgm:cxn modelId="{144E4852-69E2-4BBA-A538-94A9516DF6C8}" type="presParOf" srcId="{4FB6C422-0CF7-4997-9BE7-798CBA54D2F1}" destId="{92A4DCEA-CDAD-4C13-99F7-17A3DE43AF9D}" srcOrd="1" destOrd="0" presId="urn:microsoft.com/office/officeart/2018/2/layout/IconLabelList"/>
    <dgm:cxn modelId="{473D2073-2B6F-4471-9EE2-C01AD4A545EE}" type="presParOf" srcId="{4FB6C422-0CF7-4997-9BE7-798CBA54D2F1}" destId="{A6045A7D-E5C0-4DE1-AE47-019A0BE53DCD}" srcOrd="2" destOrd="0" presId="urn:microsoft.com/office/officeart/2018/2/layout/IconLabelList"/>
    <dgm:cxn modelId="{698E434C-FD66-438D-9E4C-978F1B617EDC}" type="presParOf" srcId="{A6045A7D-E5C0-4DE1-AE47-019A0BE53DCD}" destId="{BF531287-90BC-45DC-AEA8-96D16A22CEC0}" srcOrd="0" destOrd="0" presId="urn:microsoft.com/office/officeart/2018/2/layout/IconLabelList"/>
    <dgm:cxn modelId="{6614E2BA-F840-4CF8-A696-CBB55E592AC1}" type="presParOf" srcId="{A6045A7D-E5C0-4DE1-AE47-019A0BE53DCD}" destId="{EC9C5C95-C6A1-41DF-86A5-71E43CAF0D72}" srcOrd="1" destOrd="0" presId="urn:microsoft.com/office/officeart/2018/2/layout/IconLabelList"/>
    <dgm:cxn modelId="{D67974D9-816A-4BAB-A6F9-CC3E1A224AB3}" type="presParOf" srcId="{A6045A7D-E5C0-4DE1-AE47-019A0BE53DCD}" destId="{E7080086-9D88-4708-8562-F407D729C60C}" srcOrd="2" destOrd="0" presId="urn:microsoft.com/office/officeart/2018/2/layout/IconLabelList"/>
    <dgm:cxn modelId="{C60FF5F5-9A04-4EEC-87E6-7A8192FD8130}" type="presParOf" srcId="{4FB6C422-0CF7-4997-9BE7-798CBA54D2F1}" destId="{FB780C97-3777-42D9-B8BC-836F631D781D}" srcOrd="3" destOrd="0" presId="urn:microsoft.com/office/officeart/2018/2/layout/IconLabelList"/>
    <dgm:cxn modelId="{E97C06F0-F298-4BD2-B78F-3CE465C84693}" type="presParOf" srcId="{4FB6C422-0CF7-4997-9BE7-798CBA54D2F1}" destId="{9F4EEE07-8333-4420-9945-4D25E076A35A}" srcOrd="4" destOrd="0" presId="urn:microsoft.com/office/officeart/2018/2/layout/IconLabelList"/>
    <dgm:cxn modelId="{0F9B3B64-D696-4064-9A8F-2A9A709AF8C3}" type="presParOf" srcId="{9F4EEE07-8333-4420-9945-4D25E076A35A}" destId="{EC1C642E-576A-4FE4-AF22-ABE3C3FE3AD9}" srcOrd="0" destOrd="0" presId="urn:microsoft.com/office/officeart/2018/2/layout/IconLabelList"/>
    <dgm:cxn modelId="{DBE0AAC4-207C-4CC5-B9A6-89497F6F0D35}" type="presParOf" srcId="{9F4EEE07-8333-4420-9945-4D25E076A35A}" destId="{AFEAE37A-9B2C-4E92-88F0-B5FBEB95410A}" srcOrd="1" destOrd="0" presId="urn:microsoft.com/office/officeart/2018/2/layout/IconLabelList"/>
    <dgm:cxn modelId="{A471338D-7491-40CA-AF8B-285E56770D32}" type="presParOf" srcId="{9F4EEE07-8333-4420-9945-4D25E076A35A}" destId="{6BE4F6BD-4A1D-4DE2-9E95-ABB6D0773AC4}" srcOrd="2" destOrd="0" presId="urn:microsoft.com/office/officeart/2018/2/layout/IconLabelList"/>
    <dgm:cxn modelId="{59C270B0-E74A-40EE-9F34-C89CFD716293}" type="presParOf" srcId="{4FB6C422-0CF7-4997-9BE7-798CBA54D2F1}" destId="{19421704-6E8E-4CB8-9C31-139C6C0B4CAA}" srcOrd="5" destOrd="0" presId="urn:microsoft.com/office/officeart/2018/2/layout/IconLabelList"/>
    <dgm:cxn modelId="{C4F4D8A6-CD82-4B95-A591-765BC9A48A69}" type="presParOf" srcId="{4FB6C422-0CF7-4997-9BE7-798CBA54D2F1}" destId="{EC716AC7-ABFD-4F0D-83FC-AA7917CB3A72}" srcOrd="6" destOrd="0" presId="urn:microsoft.com/office/officeart/2018/2/layout/IconLabelList"/>
    <dgm:cxn modelId="{6E76889B-DA0A-4781-AD20-88A1D98808B6}" type="presParOf" srcId="{EC716AC7-ABFD-4F0D-83FC-AA7917CB3A72}" destId="{763097EA-4CDC-4D72-BFDB-0C137FBF36C1}" srcOrd="0" destOrd="0" presId="urn:microsoft.com/office/officeart/2018/2/layout/IconLabelList"/>
    <dgm:cxn modelId="{B4A8693F-0024-4CFF-87BB-E90802B9C6BC}" type="presParOf" srcId="{EC716AC7-ABFD-4F0D-83FC-AA7917CB3A72}" destId="{CE65E1D0-B4CD-4B4C-8D35-53B63E217B07}" srcOrd="1" destOrd="0" presId="urn:microsoft.com/office/officeart/2018/2/layout/IconLabelList"/>
    <dgm:cxn modelId="{5DB91925-ADF7-4D74-8E5D-52CD1AE0CE24}" type="presParOf" srcId="{EC716AC7-ABFD-4F0D-83FC-AA7917CB3A72}" destId="{78842DF5-71D7-40CA-B0EE-50371CEB5FB0}"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DC14E7-D487-4664-BCE0-A8C8D46A9D9F}">
      <dsp:nvSpPr>
        <dsp:cNvPr id="0" name=""/>
        <dsp:cNvSpPr/>
      </dsp:nvSpPr>
      <dsp:spPr>
        <a:xfrm>
          <a:off x="0" y="0"/>
          <a:ext cx="617219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DE9A8C9A-9CE7-4838-B995-53B4530741C4}">
      <dsp:nvSpPr>
        <dsp:cNvPr id="0" name=""/>
        <dsp:cNvSpPr/>
      </dsp:nvSpPr>
      <dsp:spPr>
        <a:xfrm>
          <a:off x="0" y="0"/>
          <a:ext cx="6172199" cy="609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Inledning</a:t>
          </a:r>
        </a:p>
      </dsp:txBody>
      <dsp:txXfrm>
        <a:off x="0" y="0"/>
        <a:ext cx="6172199" cy="609203"/>
      </dsp:txXfrm>
    </dsp:sp>
    <dsp:sp modelId="{5010BB25-D148-4854-9381-F636E65038C6}">
      <dsp:nvSpPr>
        <dsp:cNvPr id="0" name=""/>
        <dsp:cNvSpPr/>
      </dsp:nvSpPr>
      <dsp:spPr>
        <a:xfrm>
          <a:off x="0" y="609203"/>
          <a:ext cx="617219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2011F7A7-5D9E-4D18-A91B-10A4482A442B}">
      <dsp:nvSpPr>
        <dsp:cNvPr id="0" name=""/>
        <dsp:cNvSpPr/>
      </dsp:nvSpPr>
      <dsp:spPr>
        <a:xfrm>
          <a:off x="0" y="609203"/>
          <a:ext cx="6172199" cy="609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Nya avtal</a:t>
          </a:r>
        </a:p>
      </dsp:txBody>
      <dsp:txXfrm>
        <a:off x="0" y="609203"/>
        <a:ext cx="6172199" cy="609203"/>
      </dsp:txXfrm>
    </dsp:sp>
    <dsp:sp modelId="{FDAEE884-D575-420C-9D9D-FC5063B52745}">
      <dsp:nvSpPr>
        <dsp:cNvPr id="0" name=""/>
        <dsp:cNvSpPr/>
      </dsp:nvSpPr>
      <dsp:spPr>
        <a:xfrm>
          <a:off x="0" y="1218406"/>
          <a:ext cx="617219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DA8C6FDB-FC91-44F9-9297-5541891784E1}">
      <dsp:nvSpPr>
        <dsp:cNvPr id="0" name=""/>
        <dsp:cNvSpPr/>
      </dsp:nvSpPr>
      <dsp:spPr>
        <a:xfrm>
          <a:off x="0" y="1218406"/>
          <a:ext cx="6172199" cy="609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Pågående upphandlingar</a:t>
          </a:r>
        </a:p>
      </dsp:txBody>
      <dsp:txXfrm>
        <a:off x="0" y="1218406"/>
        <a:ext cx="6172199" cy="609203"/>
      </dsp:txXfrm>
    </dsp:sp>
    <dsp:sp modelId="{C680A876-C637-4FDC-B84F-A395B7FDFFE3}">
      <dsp:nvSpPr>
        <dsp:cNvPr id="0" name=""/>
        <dsp:cNvSpPr/>
      </dsp:nvSpPr>
      <dsp:spPr>
        <a:xfrm>
          <a:off x="0" y="1827609"/>
          <a:ext cx="617219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08204607-6958-40D5-94F0-D1841797E2E7}">
      <dsp:nvSpPr>
        <dsp:cNvPr id="0" name=""/>
        <dsp:cNvSpPr/>
      </dsp:nvSpPr>
      <dsp:spPr>
        <a:xfrm>
          <a:off x="0" y="1827609"/>
          <a:ext cx="6172199" cy="609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Allmän information</a:t>
          </a:r>
        </a:p>
      </dsp:txBody>
      <dsp:txXfrm>
        <a:off x="0" y="1827609"/>
        <a:ext cx="6172199" cy="609203"/>
      </dsp:txXfrm>
    </dsp:sp>
    <dsp:sp modelId="{BD1FC292-BA57-4083-8011-E87F8A9C14D4}">
      <dsp:nvSpPr>
        <dsp:cNvPr id="0" name=""/>
        <dsp:cNvSpPr/>
      </dsp:nvSpPr>
      <dsp:spPr>
        <a:xfrm>
          <a:off x="0" y="2436812"/>
          <a:ext cx="617219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D8CDC707-1210-4D08-94A1-737B0A2DDFCF}">
      <dsp:nvSpPr>
        <dsp:cNvPr id="0" name=""/>
        <dsp:cNvSpPr/>
      </dsp:nvSpPr>
      <dsp:spPr>
        <a:xfrm>
          <a:off x="0" y="2436812"/>
          <a:ext cx="6172199" cy="609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Operationsmaterial, allmänt</a:t>
          </a:r>
        </a:p>
      </dsp:txBody>
      <dsp:txXfrm>
        <a:off x="0" y="2436812"/>
        <a:ext cx="6172199" cy="609203"/>
      </dsp:txXfrm>
    </dsp:sp>
    <dsp:sp modelId="{5E22BA93-0B51-4560-967A-E27E23EBF3FA}">
      <dsp:nvSpPr>
        <dsp:cNvPr id="0" name=""/>
        <dsp:cNvSpPr/>
      </dsp:nvSpPr>
      <dsp:spPr>
        <a:xfrm>
          <a:off x="0" y="3046015"/>
          <a:ext cx="617219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60C4BAD7-F5DF-45AD-9181-0D9C445108DD}">
      <dsp:nvSpPr>
        <dsp:cNvPr id="0" name=""/>
        <dsp:cNvSpPr/>
      </dsp:nvSpPr>
      <dsp:spPr>
        <a:xfrm>
          <a:off x="0" y="3046015"/>
          <a:ext cx="6172199" cy="609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Kläder och skydd för avdelning och operation </a:t>
          </a:r>
        </a:p>
      </dsp:txBody>
      <dsp:txXfrm>
        <a:off x="0" y="3046015"/>
        <a:ext cx="6172199" cy="609203"/>
      </dsp:txXfrm>
    </dsp:sp>
    <dsp:sp modelId="{842841AC-F889-4A7B-9DCF-705BEFEBCBC1}">
      <dsp:nvSpPr>
        <dsp:cNvPr id="0" name=""/>
        <dsp:cNvSpPr/>
      </dsp:nvSpPr>
      <dsp:spPr>
        <a:xfrm>
          <a:off x="0" y="3655218"/>
          <a:ext cx="617219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B91C9F38-CFAD-4D11-BF40-4FBF662996CD}">
      <dsp:nvSpPr>
        <dsp:cNvPr id="0" name=""/>
        <dsp:cNvSpPr/>
      </dsp:nvSpPr>
      <dsp:spPr>
        <a:xfrm>
          <a:off x="0" y="3655218"/>
          <a:ext cx="6172199" cy="609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Frågor</a:t>
          </a:r>
        </a:p>
      </dsp:txBody>
      <dsp:txXfrm>
        <a:off x="0" y="3655218"/>
        <a:ext cx="6172199" cy="609203"/>
      </dsp:txXfrm>
    </dsp:sp>
    <dsp:sp modelId="{ABAA64DE-EDA1-4931-9AC9-B327434B28AB}">
      <dsp:nvSpPr>
        <dsp:cNvPr id="0" name=""/>
        <dsp:cNvSpPr/>
      </dsp:nvSpPr>
      <dsp:spPr>
        <a:xfrm>
          <a:off x="0" y="4264421"/>
          <a:ext cx="617219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553CD3C4-CEE3-470C-89C3-E41DD409E2D4}">
      <dsp:nvSpPr>
        <dsp:cNvPr id="0" name=""/>
        <dsp:cNvSpPr/>
      </dsp:nvSpPr>
      <dsp:spPr>
        <a:xfrm>
          <a:off x="0" y="4264421"/>
          <a:ext cx="6172199" cy="609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Nästa möte</a:t>
          </a:r>
        </a:p>
      </dsp:txBody>
      <dsp:txXfrm>
        <a:off x="0" y="4264421"/>
        <a:ext cx="6172199" cy="6092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7D1201-C34A-40B3-AE95-096B3E713A3C}">
      <dsp:nvSpPr>
        <dsp:cNvPr id="0" name=""/>
        <dsp:cNvSpPr/>
      </dsp:nvSpPr>
      <dsp:spPr>
        <a:xfrm>
          <a:off x="0" y="142874"/>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1" kern="1200" err="1"/>
            <a:t>Arbete</a:t>
          </a:r>
          <a:r>
            <a:rPr lang="en-US" sz="1400" b="1" i="1" kern="1200"/>
            <a:t> med </a:t>
          </a:r>
          <a:r>
            <a:rPr lang="en-US" sz="1400" b="1" i="1" kern="1200" err="1"/>
            <a:t>kravställning</a:t>
          </a:r>
          <a:r>
            <a:rPr lang="en-US" sz="1400" b="1" i="1" kern="1200"/>
            <a:t>:</a:t>
          </a:r>
          <a:br>
            <a:rPr lang="en-US" sz="1400" kern="1200"/>
          </a:br>
          <a:r>
            <a:rPr lang="en-US" sz="1400" kern="1200"/>
            <a:t>AN-IVA</a:t>
          </a:r>
        </a:p>
        <a:p>
          <a:pPr marL="0" lvl="0" indent="0" algn="ctr" defTabSz="622300">
            <a:lnSpc>
              <a:spcPct val="90000"/>
            </a:lnSpc>
            <a:spcBef>
              <a:spcPct val="0"/>
            </a:spcBef>
            <a:spcAft>
              <a:spcPct val="35000"/>
            </a:spcAft>
            <a:buNone/>
          </a:pPr>
          <a:r>
            <a:rPr lang="sv-SE" sz="1400" b="0" i="0" u="none" kern="1200"/>
            <a:t>Blanketter och broschyrer</a:t>
          </a:r>
          <a:endParaRPr lang="sv-SE" sz="1400" kern="1200"/>
        </a:p>
        <a:p>
          <a:pPr marL="0" lvl="0" indent="0" algn="ctr" defTabSz="622300">
            <a:lnSpc>
              <a:spcPct val="90000"/>
            </a:lnSpc>
            <a:spcBef>
              <a:spcPct val="0"/>
            </a:spcBef>
            <a:spcAft>
              <a:spcPct val="35000"/>
            </a:spcAft>
            <a:buNone/>
          </a:pPr>
          <a:r>
            <a:rPr lang="sv-SE" sz="1400" b="0" i="0" u="none" kern="1200"/>
            <a:t>Förbandsmaterial</a:t>
          </a:r>
          <a:endParaRPr lang="sv-SE" sz="1400" kern="1200"/>
        </a:p>
        <a:p>
          <a:pPr marL="0" lvl="0" indent="0" algn="ctr" defTabSz="622300">
            <a:lnSpc>
              <a:spcPct val="90000"/>
            </a:lnSpc>
            <a:spcBef>
              <a:spcPct val="0"/>
            </a:spcBef>
            <a:spcAft>
              <a:spcPct val="35000"/>
            </a:spcAft>
            <a:buNone/>
          </a:pPr>
          <a:r>
            <a:rPr lang="sv-SE" sz="1400" b="0" i="0" u="none" kern="1200"/>
            <a:t>Kemisk-tekniska produkter</a:t>
          </a:r>
          <a:endParaRPr lang="sv-SE" sz="1400" kern="1200"/>
        </a:p>
        <a:p>
          <a:pPr marL="0" lvl="0" indent="0" algn="ctr" defTabSz="622300">
            <a:lnSpc>
              <a:spcPct val="90000"/>
            </a:lnSpc>
            <a:spcBef>
              <a:spcPct val="0"/>
            </a:spcBef>
            <a:spcAft>
              <a:spcPct val="35000"/>
            </a:spcAft>
            <a:buNone/>
          </a:pPr>
          <a:r>
            <a:rPr lang="sv-SE" sz="1400" b="0" i="0" u="none" kern="1200"/>
            <a:t>Gynekologiska specialprodukter</a:t>
          </a:r>
          <a:endParaRPr lang="en-US" sz="1400" kern="1200"/>
        </a:p>
      </dsp:txBody>
      <dsp:txXfrm>
        <a:off x="0" y="142874"/>
        <a:ext cx="3286125" cy="1971675"/>
      </dsp:txXfrm>
    </dsp:sp>
    <dsp:sp modelId="{A12AB750-7334-4C7E-8074-431B5A51DAC8}">
      <dsp:nvSpPr>
        <dsp:cNvPr id="0" name=""/>
        <dsp:cNvSpPr/>
      </dsp:nvSpPr>
      <dsp:spPr>
        <a:xfrm>
          <a:off x="7022974" y="152121"/>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1" kern="1200" err="1"/>
            <a:t>Annonserade</a:t>
          </a:r>
          <a:r>
            <a:rPr lang="en-US" sz="1400" b="1" i="1" kern="1200"/>
            <a:t>:</a:t>
          </a:r>
          <a:br>
            <a:rPr lang="en-US" sz="1400" i="1" kern="1200"/>
          </a:br>
          <a:r>
            <a:rPr lang="en-US" sz="1400" i="0" kern="1200" err="1"/>
            <a:t>Hjärt</a:t>
          </a:r>
          <a:r>
            <a:rPr lang="en-US" sz="1400" i="0" kern="1200"/>
            <a:t>- </a:t>
          </a:r>
          <a:r>
            <a:rPr lang="en-US" sz="1400" i="0" kern="1200" err="1"/>
            <a:t>lungmaskinmaterial</a:t>
          </a:r>
          <a:endParaRPr lang="en-US" sz="1400" i="0" kern="1200"/>
        </a:p>
        <a:p>
          <a:pPr marL="0" lvl="0" indent="0" algn="ctr" defTabSz="622300">
            <a:lnSpc>
              <a:spcPct val="90000"/>
            </a:lnSpc>
            <a:spcBef>
              <a:spcPct val="0"/>
            </a:spcBef>
            <a:spcAft>
              <a:spcPct val="35000"/>
            </a:spcAft>
            <a:buNone/>
          </a:pPr>
          <a:r>
            <a:rPr lang="sv-SE" sz="1400" i="0" kern="1200"/>
            <a:t>Kuvert, journalmappar och provpåsar</a:t>
          </a:r>
        </a:p>
        <a:p>
          <a:pPr marL="0" lvl="0" indent="0" algn="ctr" defTabSz="622300">
            <a:lnSpc>
              <a:spcPct val="90000"/>
            </a:lnSpc>
            <a:spcBef>
              <a:spcPct val="0"/>
            </a:spcBef>
            <a:spcAft>
              <a:spcPct val="35000"/>
            </a:spcAft>
            <a:buNone/>
          </a:pPr>
          <a:r>
            <a:rPr lang="sv-SE" sz="1400" i="0" kern="1200"/>
            <a:t>OMTAG Kläder &amp; Skydd</a:t>
          </a:r>
          <a:endParaRPr lang="en-US" sz="1400" i="0" kern="1200"/>
        </a:p>
      </dsp:txBody>
      <dsp:txXfrm>
        <a:off x="7022974" y="152121"/>
        <a:ext cx="3286125" cy="1971675"/>
      </dsp:txXfrm>
    </dsp:sp>
    <dsp:sp modelId="{476B3F5D-63FF-418D-82DD-1F681A42A434}">
      <dsp:nvSpPr>
        <dsp:cNvPr id="0" name=""/>
        <dsp:cNvSpPr/>
      </dsp:nvSpPr>
      <dsp:spPr>
        <a:xfrm>
          <a:off x="3516449" y="142874"/>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1" kern="1200"/>
            <a:t>Arbete med kravställning:</a:t>
          </a:r>
          <a:endParaRPr lang="sv-SE" sz="1400" kern="1200"/>
        </a:p>
        <a:p>
          <a:pPr marL="0" lvl="0" indent="0" algn="ctr" defTabSz="622300">
            <a:lnSpc>
              <a:spcPct val="90000"/>
            </a:lnSpc>
            <a:spcBef>
              <a:spcPct val="0"/>
            </a:spcBef>
            <a:spcAft>
              <a:spcPct val="35000"/>
            </a:spcAft>
            <a:buNone/>
          </a:pPr>
          <a:r>
            <a:rPr lang="sv-SE" sz="1400" kern="1200"/>
            <a:t>Blodgruppsserologiska analyser</a:t>
          </a:r>
        </a:p>
        <a:p>
          <a:pPr marL="0" lvl="0" indent="0" algn="ctr" defTabSz="622300">
            <a:lnSpc>
              <a:spcPct val="90000"/>
            </a:lnSpc>
            <a:spcBef>
              <a:spcPct val="0"/>
            </a:spcBef>
            <a:spcAft>
              <a:spcPct val="35000"/>
            </a:spcAft>
            <a:buNone/>
          </a:pPr>
          <a:r>
            <a:rPr lang="sv-SE" sz="1400" kern="1200"/>
            <a:t>Provtagningsmaterial</a:t>
          </a:r>
        </a:p>
        <a:p>
          <a:pPr marL="0" lvl="0" indent="0" algn="ctr" defTabSz="622300">
            <a:lnSpc>
              <a:spcPct val="90000"/>
            </a:lnSpc>
            <a:spcBef>
              <a:spcPct val="0"/>
            </a:spcBef>
            <a:spcAft>
              <a:spcPct val="35000"/>
            </a:spcAft>
            <a:buNone/>
          </a:pPr>
          <a:r>
            <a:rPr lang="sv-SE" sz="1400" kern="1200"/>
            <a:t>Lab allmän, omtag</a:t>
          </a:r>
        </a:p>
        <a:p>
          <a:pPr marL="0" lvl="0" indent="0" algn="ctr" defTabSz="622300">
            <a:lnSpc>
              <a:spcPct val="90000"/>
            </a:lnSpc>
            <a:spcBef>
              <a:spcPct val="0"/>
            </a:spcBef>
            <a:spcAft>
              <a:spcPct val="35000"/>
            </a:spcAft>
            <a:buNone/>
          </a:pPr>
          <a:r>
            <a:rPr lang="sv-SE" sz="1400" kern="1200"/>
            <a:t>Mikrobiologiska substrat och färdiga plattor</a:t>
          </a:r>
        </a:p>
        <a:p>
          <a:pPr marL="0" lvl="0" indent="0" algn="ctr" defTabSz="622300">
            <a:lnSpc>
              <a:spcPct val="90000"/>
            </a:lnSpc>
            <a:spcBef>
              <a:spcPct val="0"/>
            </a:spcBef>
            <a:spcAft>
              <a:spcPct val="35000"/>
            </a:spcAft>
            <a:buNone/>
          </a:pPr>
          <a:r>
            <a:rPr lang="sv-SE" sz="1400" kern="1200"/>
            <a:t>PNA F-Hb (blod i Faeces och HCG)</a:t>
          </a:r>
          <a:r>
            <a:rPr lang="en-US" sz="1400" b="1" i="1" kern="1200"/>
            <a:t> </a:t>
          </a:r>
          <a:br>
            <a:rPr lang="en-US" sz="1400" i="1" kern="1200"/>
          </a:br>
          <a:endParaRPr lang="en-US" sz="1400" kern="1200"/>
        </a:p>
      </dsp:txBody>
      <dsp:txXfrm>
        <a:off x="3516449" y="142874"/>
        <a:ext cx="3286125" cy="1971675"/>
      </dsp:txXfrm>
    </dsp:sp>
    <dsp:sp modelId="{8E1946BC-6184-4850-80EB-D6C2AA95DEEC}">
      <dsp:nvSpPr>
        <dsp:cNvPr id="0" name=""/>
        <dsp:cNvSpPr/>
      </dsp:nvSpPr>
      <dsp:spPr>
        <a:xfrm>
          <a:off x="1807368" y="2443161"/>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1" kern="1200" err="1"/>
            <a:t>Tilldelad</a:t>
          </a:r>
          <a:r>
            <a:rPr lang="en-US" sz="1400" b="1" i="1" kern="1200"/>
            <a:t>:</a:t>
          </a:r>
        </a:p>
        <a:p>
          <a:pPr marL="0" lvl="0" indent="0" algn="ctr" defTabSz="622300">
            <a:lnSpc>
              <a:spcPct val="90000"/>
            </a:lnSpc>
            <a:spcBef>
              <a:spcPct val="0"/>
            </a:spcBef>
            <a:spcAft>
              <a:spcPct val="35000"/>
            </a:spcAft>
            <a:buNone/>
          </a:pPr>
          <a:r>
            <a:rPr lang="en-US" sz="1400" b="0" i="0" kern="1200" err="1"/>
            <a:t>Operationsmaterial</a:t>
          </a:r>
          <a:r>
            <a:rPr lang="en-US" sz="1400" b="0" i="0" kern="1200"/>
            <a:t>, </a:t>
          </a:r>
          <a:r>
            <a:rPr lang="en-US" sz="1400" b="0" i="0" kern="1200" err="1"/>
            <a:t>allmänt</a:t>
          </a:r>
          <a:endParaRPr lang="en-US" sz="1400" b="0" i="0" kern="1200"/>
        </a:p>
      </dsp:txBody>
      <dsp:txXfrm>
        <a:off x="1807368" y="2443161"/>
        <a:ext cx="3286125" cy="1971675"/>
      </dsp:txXfrm>
    </dsp:sp>
    <dsp:sp modelId="{BA143A75-D0C2-465E-8DAD-50005A4BF37D}">
      <dsp:nvSpPr>
        <dsp:cNvPr id="0" name=""/>
        <dsp:cNvSpPr/>
      </dsp:nvSpPr>
      <dsp:spPr>
        <a:xfrm>
          <a:off x="5422106" y="2443161"/>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1" kern="1200" err="1"/>
            <a:t>Överprövad</a:t>
          </a:r>
          <a:r>
            <a:rPr lang="en-US" sz="1400" b="1" i="1" kern="1200"/>
            <a:t>:</a:t>
          </a:r>
          <a:br>
            <a:rPr lang="en-US" sz="1400" kern="1200"/>
          </a:br>
          <a:r>
            <a:rPr lang="en-US" sz="1400" kern="1200" err="1"/>
            <a:t>Diabetesmaterial</a:t>
          </a:r>
          <a:endParaRPr lang="en-US" sz="1400" kern="1200"/>
        </a:p>
      </dsp:txBody>
      <dsp:txXfrm>
        <a:off x="5422106" y="2443161"/>
        <a:ext cx="3286125" cy="19716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ED9C83-82DF-4153-BB1A-9CDD8C35A063}">
      <dsp:nvSpPr>
        <dsp:cNvPr id="0" name=""/>
        <dsp:cNvSpPr/>
      </dsp:nvSpPr>
      <dsp:spPr>
        <a:xfrm>
          <a:off x="0" y="0"/>
          <a:ext cx="4262674" cy="112109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Upphandlingen av kemisk-tekniska produkter genomfördes när behovet att desinfektionsmedel var stort, flertalet likvärdiga produkter avtalades.</a:t>
          </a:r>
        </a:p>
      </dsp:txBody>
      <dsp:txXfrm>
        <a:off x="32836" y="32836"/>
        <a:ext cx="3052927" cy="1055420"/>
      </dsp:txXfrm>
    </dsp:sp>
    <dsp:sp modelId="{55544E53-475B-43C2-AE46-1A14B0A64AF7}">
      <dsp:nvSpPr>
        <dsp:cNvPr id="0" name=""/>
        <dsp:cNvSpPr/>
      </dsp:nvSpPr>
      <dsp:spPr>
        <a:xfrm>
          <a:off x="376118" y="1307941"/>
          <a:ext cx="4262674" cy="112109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Nu har behovet minskat och Varuförsörjningen plockar därför bort de dyrare alternativen från OneMed. </a:t>
          </a:r>
        </a:p>
      </dsp:txBody>
      <dsp:txXfrm>
        <a:off x="408954" y="1340777"/>
        <a:ext cx="3092173" cy="1055420"/>
      </dsp:txXfrm>
    </dsp:sp>
    <dsp:sp modelId="{A9E5566F-AA16-4022-9B0E-898C1E32FB2D}">
      <dsp:nvSpPr>
        <dsp:cNvPr id="0" name=""/>
        <dsp:cNvSpPr/>
      </dsp:nvSpPr>
      <dsp:spPr>
        <a:xfrm>
          <a:off x="752236" y="2615882"/>
          <a:ext cx="4262674" cy="112109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Varuförsörjningen vill styra verksamheten mot det billigaste alternativet då produkterna är likvärdiga. Vi beräknar att detta besparar oss ca 1 miljon/år.</a:t>
          </a:r>
        </a:p>
      </dsp:txBody>
      <dsp:txXfrm>
        <a:off x="785072" y="2648718"/>
        <a:ext cx="3092173" cy="1055420"/>
      </dsp:txXfrm>
    </dsp:sp>
    <dsp:sp modelId="{59EB716B-9C3D-45BC-99C3-963C328D2E4E}">
      <dsp:nvSpPr>
        <dsp:cNvPr id="0" name=""/>
        <dsp:cNvSpPr/>
      </dsp:nvSpPr>
      <dsp:spPr>
        <a:xfrm>
          <a:off x="3533964" y="850161"/>
          <a:ext cx="728710" cy="728710"/>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3697924" y="850161"/>
        <a:ext cx="400790" cy="548354"/>
      </dsp:txXfrm>
    </dsp:sp>
    <dsp:sp modelId="{9E03D436-4396-45CB-9CBD-9D60691ECBFC}">
      <dsp:nvSpPr>
        <dsp:cNvPr id="0" name=""/>
        <dsp:cNvSpPr/>
      </dsp:nvSpPr>
      <dsp:spPr>
        <a:xfrm>
          <a:off x="3910082" y="2150629"/>
          <a:ext cx="728710" cy="728710"/>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4074042" y="2150629"/>
        <a:ext cx="400790" cy="5483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932C83-F39E-4BFB-9DB8-72FF55C37579}">
      <dsp:nvSpPr>
        <dsp:cNvPr id="0" name=""/>
        <dsp:cNvSpPr/>
      </dsp:nvSpPr>
      <dsp:spPr>
        <a:xfrm>
          <a:off x="631248" y="1234528"/>
          <a:ext cx="916257" cy="9162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34B0856-E2B4-4E61-AD39-CD02E510671E}">
      <dsp:nvSpPr>
        <dsp:cNvPr id="0" name=""/>
        <dsp:cNvSpPr/>
      </dsp:nvSpPr>
      <dsp:spPr>
        <a:xfrm>
          <a:off x="71313" y="2439671"/>
          <a:ext cx="203612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Om du har synpunkter på en produkt, som inte är ett produktionsfel utan mer en åsikt, kan du framföra det till oss.</a:t>
          </a:r>
        </a:p>
      </dsp:txBody>
      <dsp:txXfrm>
        <a:off x="71313" y="2439671"/>
        <a:ext cx="2036128" cy="720000"/>
      </dsp:txXfrm>
    </dsp:sp>
    <dsp:sp modelId="{BF531287-90BC-45DC-AEA8-96D16A22CEC0}">
      <dsp:nvSpPr>
        <dsp:cNvPr id="0" name=""/>
        <dsp:cNvSpPr/>
      </dsp:nvSpPr>
      <dsp:spPr>
        <a:xfrm>
          <a:off x="3023699" y="1234528"/>
          <a:ext cx="916257" cy="9162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7080086-9D88-4708-8562-F407D729C60C}">
      <dsp:nvSpPr>
        <dsp:cNvPr id="0" name=""/>
        <dsp:cNvSpPr/>
      </dsp:nvSpPr>
      <dsp:spPr>
        <a:xfrm>
          <a:off x="2463763" y="2439671"/>
          <a:ext cx="203612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Vi registrerar alla inkomna synpunkter och tar med oss dessa till kommande upphandlingar och leverantörsmöten.</a:t>
          </a:r>
        </a:p>
      </dsp:txBody>
      <dsp:txXfrm>
        <a:off x="2463763" y="2439671"/>
        <a:ext cx="2036128" cy="720000"/>
      </dsp:txXfrm>
    </dsp:sp>
    <dsp:sp modelId="{EC1C642E-576A-4FE4-AF22-ABE3C3FE3AD9}">
      <dsp:nvSpPr>
        <dsp:cNvPr id="0" name=""/>
        <dsp:cNvSpPr/>
      </dsp:nvSpPr>
      <dsp:spPr>
        <a:xfrm>
          <a:off x="5416150" y="1234528"/>
          <a:ext cx="916257" cy="9162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BE4F6BD-4A1D-4DE2-9E95-ABB6D0773AC4}">
      <dsp:nvSpPr>
        <dsp:cNvPr id="0" name=""/>
        <dsp:cNvSpPr/>
      </dsp:nvSpPr>
      <dsp:spPr>
        <a:xfrm>
          <a:off x="4856214" y="2439671"/>
          <a:ext cx="203612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Fyll i blanketten Synpunkter på produkt och mejla den till </a:t>
          </a:r>
          <a:r>
            <a:rPr lang="en-US" sz="1100" kern="1200">
              <a:hlinkClick xmlns:r="http://schemas.openxmlformats.org/officeDocument/2006/relationships" r:id="rId7"/>
            </a:rPr>
            <a:t>upphandling@varuforsorjningen.se</a:t>
          </a:r>
          <a:endParaRPr lang="en-US" sz="1100" kern="1200"/>
        </a:p>
      </dsp:txBody>
      <dsp:txXfrm>
        <a:off x="4856214" y="2439671"/>
        <a:ext cx="2036128" cy="720000"/>
      </dsp:txXfrm>
    </dsp:sp>
    <dsp:sp modelId="{763097EA-4CDC-4D72-BFDB-0C137FBF36C1}">
      <dsp:nvSpPr>
        <dsp:cNvPr id="0" name=""/>
        <dsp:cNvSpPr/>
      </dsp:nvSpPr>
      <dsp:spPr>
        <a:xfrm>
          <a:off x="7808600" y="1234528"/>
          <a:ext cx="916257" cy="916257"/>
        </a:xfrm>
        <a:prstGeom prst="rect">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8842DF5-71D7-40CA-B0EE-50371CEB5FB0}">
      <dsp:nvSpPr>
        <dsp:cNvPr id="0" name=""/>
        <dsp:cNvSpPr/>
      </dsp:nvSpPr>
      <dsp:spPr>
        <a:xfrm>
          <a:off x="7248665" y="2439671"/>
          <a:ext cx="203612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Blanketten finns på vår hemsida under rubriken – </a:t>
          </a:r>
          <a:br>
            <a:rPr lang="en-US" sz="1100" kern="1200"/>
          </a:br>
          <a:r>
            <a:rPr lang="en-US" sz="1100" i="1" kern="1200"/>
            <a:t>För beställare , Reklamationer och övriga avvikelser.</a:t>
          </a:r>
          <a:endParaRPr lang="en-US" sz="1100" kern="1200"/>
        </a:p>
      </dsp:txBody>
      <dsp:txXfrm>
        <a:off x="7248665" y="2439671"/>
        <a:ext cx="2036128" cy="72000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BFC1533F-23B2-4226-9BAF-C173B4E51DC2}" type="datetimeFigureOut">
              <a:rPr lang="sv-SE" smtClean="0"/>
              <a:t>2024-10-23</a:t>
            </a:fld>
            <a:endParaRPr lang="sv-SE"/>
          </a:p>
        </p:txBody>
      </p:sp>
      <p:sp>
        <p:nvSpPr>
          <p:cNvPr id="4" name="Platshållare för sidfot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7AA4C9F5-B7E9-4233-A4D3-DD3DC4F4E59F}" type="slidenum">
              <a:rPr lang="sv-SE" smtClean="0"/>
              <a:t>‹#›</a:t>
            </a:fld>
            <a:endParaRPr lang="sv-SE"/>
          </a:p>
        </p:txBody>
      </p:sp>
    </p:spTree>
    <p:extLst>
      <p:ext uri="{BB962C8B-B14F-4D97-AF65-F5344CB8AC3E}">
        <p14:creationId xmlns:p14="http://schemas.microsoft.com/office/powerpoint/2010/main" val="27463628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2C8FAFB-7944-4888-BAF2-0F786923C005}" type="datetimeFigureOut">
              <a:rPr lang="sv-SE" smtClean="0"/>
              <a:t>2024-10-23</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9B5271C-582E-49A3-8710-CC206E8C550F}" type="slidenum">
              <a:rPr lang="sv-SE" smtClean="0"/>
              <a:t>‹#›</a:t>
            </a:fld>
            <a:endParaRPr lang="sv-SE"/>
          </a:p>
        </p:txBody>
      </p:sp>
    </p:spTree>
    <p:extLst>
      <p:ext uri="{BB962C8B-B14F-4D97-AF65-F5344CB8AC3E}">
        <p14:creationId xmlns:p14="http://schemas.microsoft.com/office/powerpoint/2010/main" val="262769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49B5271C-582E-49A3-8710-CC206E8C550F}" type="slidenum">
              <a:rPr lang="sv-SE" smtClean="0"/>
              <a:t>1</a:t>
            </a:fld>
            <a:endParaRPr lang="sv-SE"/>
          </a:p>
        </p:txBody>
      </p:sp>
    </p:spTree>
    <p:extLst>
      <p:ext uri="{BB962C8B-B14F-4D97-AF65-F5344CB8AC3E}">
        <p14:creationId xmlns:p14="http://schemas.microsoft.com/office/powerpoint/2010/main" val="5749525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Vi har som sagt utökat sortimentet av munskydd klass IIR. Vi har på kommande avtal 12 olika produkter och vi hoppas addera ytterligare några genom höstens omtag. Det finns munskydd med lite olika specialiteter: för skäggiga, för glasögonbärare, för de med känslig hud och för de med glasögon och känslig hud tex. Vi har även ett munskydd med knytband och visir på avtal. Allt IIR. </a:t>
            </a:r>
          </a:p>
          <a:p>
            <a:endParaRPr lang="sv-SE"/>
          </a:p>
          <a:p>
            <a:r>
              <a:rPr lang="sv-SE"/>
              <a:t>Utöver munskydd så har vi arbetat med andningsskydd… nästa bild</a:t>
            </a:r>
          </a:p>
          <a:p>
            <a:endParaRPr lang="sv-SE"/>
          </a:p>
        </p:txBody>
      </p:sp>
      <p:sp>
        <p:nvSpPr>
          <p:cNvPr id="4" name="Platshållare för bildnummer 3"/>
          <p:cNvSpPr>
            <a:spLocks noGrp="1"/>
          </p:cNvSpPr>
          <p:nvPr>
            <p:ph type="sldNum" sz="quarter" idx="5"/>
          </p:nvPr>
        </p:nvSpPr>
        <p:spPr/>
        <p:txBody>
          <a:bodyPr/>
          <a:lstStyle/>
          <a:p>
            <a:fld id="{49B5271C-582E-49A3-8710-CC206E8C550F}" type="slidenum">
              <a:rPr lang="sv-SE" smtClean="0"/>
              <a:t>17</a:t>
            </a:fld>
            <a:endParaRPr lang="sv-SE"/>
          </a:p>
        </p:txBody>
      </p:sp>
    </p:spTree>
    <p:extLst>
      <p:ext uri="{BB962C8B-B14F-4D97-AF65-F5344CB8AC3E}">
        <p14:creationId xmlns:p14="http://schemas.microsoft.com/office/powerpoint/2010/main" val="11537377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Från årsskiftet är det nya regler gällande andningsskydd och jag vill betona att det är er </a:t>
            </a:r>
            <a:r>
              <a:rPr lang="sv-SE" err="1"/>
              <a:t>resp</a:t>
            </a:r>
            <a:r>
              <a:rPr lang="sv-SE"/>
              <a:t> region som ansvarar för tillpassningstesterna som krävs. Vi på VF har utökat sortimentet av Andningsskydd och OM det behövs kan vi utöka ytterligare. </a:t>
            </a:r>
          </a:p>
          <a:p>
            <a:r>
              <a:rPr lang="sv-SE"/>
              <a:t>Idag, oktober ut, på avtal har vi 3 andningsskydd av typen FFP3. from 1 november har vi 5. </a:t>
            </a:r>
          </a:p>
          <a:p>
            <a:r>
              <a:rPr lang="sv-SE"/>
              <a:t>Gällande FFP2 har vi idag ingenting på avtal, from 1 november har vi 7 artiklar. </a:t>
            </a:r>
          </a:p>
          <a:p>
            <a:endParaRPr lang="sv-SE"/>
          </a:p>
          <a:p>
            <a:r>
              <a:rPr lang="sv-SE"/>
              <a:t>Genom det omtag som just nu ligger ute hoppas vi addera fler. Avslutningsvis några bilder på FFP2/FFP3 andningsskydd.</a:t>
            </a:r>
          </a:p>
        </p:txBody>
      </p:sp>
      <p:sp>
        <p:nvSpPr>
          <p:cNvPr id="4" name="Platshållare för bildnummer 3"/>
          <p:cNvSpPr>
            <a:spLocks noGrp="1"/>
          </p:cNvSpPr>
          <p:nvPr>
            <p:ph type="sldNum" sz="quarter" idx="5"/>
          </p:nvPr>
        </p:nvSpPr>
        <p:spPr/>
        <p:txBody>
          <a:bodyPr/>
          <a:lstStyle/>
          <a:p>
            <a:fld id="{49B5271C-582E-49A3-8710-CC206E8C550F}" type="slidenum">
              <a:rPr lang="sv-SE" smtClean="0"/>
              <a:t>18</a:t>
            </a:fld>
            <a:endParaRPr lang="sv-SE"/>
          </a:p>
        </p:txBody>
      </p:sp>
    </p:spTree>
    <p:extLst>
      <p:ext uri="{BB962C8B-B14F-4D97-AF65-F5344CB8AC3E}">
        <p14:creationId xmlns:p14="http://schemas.microsoft.com/office/powerpoint/2010/main" val="9354552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49B5271C-582E-49A3-8710-CC206E8C550F}" type="slidenum">
              <a:rPr lang="sv-SE" smtClean="0"/>
              <a:t>19</a:t>
            </a:fld>
            <a:endParaRPr lang="sv-SE"/>
          </a:p>
        </p:txBody>
      </p:sp>
    </p:spTree>
    <p:extLst>
      <p:ext uri="{BB962C8B-B14F-4D97-AF65-F5344CB8AC3E}">
        <p14:creationId xmlns:p14="http://schemas.microsoft.com/office/powerpoint/2010/main" val="748130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2000"/>
              <a:t>Christina Gustafsson, upphandlare på VF. Idag fokusera på Operationsmaterial allmänt och en ny kategori som fått namnet: Kläder och skydd för avdelning och operation! Och jag återkommer till den senare. </a:t>
            </a:r>
          </a:p>
          <a:p>
            <a:r>
              <a:rPr lang="sv-SE" sz="2000"/>
              <a:t>Operationsmaterial: arbetet påbörjades </a:t>
            </a:r>
            <a:r>
              <a:rPr lang="sv-SE" sz="2000" err="1"/>
              <a:t>sept</a:t>
            </a:r>
            <a:r>
              <a:rPr lang="sv-SE" sz="2000"/>
              <a:t> 23. representanter från alla fem regioner. </a:t>
            </a:r>
          </a:p>
          <a:p>
            <a:r>
              <a:rPr lang="sv-SE" sz="2000"/>
              <a:t>Två avtalsstarter då vissa grupper måste arbetas om och annonseras igen. </a:t>
            </a:r>
          </a:p>
          <a:p>
            <a:r>
              <a:rPr lang="sv-SE" sz="2000"/>
              <a:t>Arbetar för att inget ska ramla bort ur beställarstöden. VF löser glappet mellan avtalsstarterna </a:t>
            </a:r>
            <a:r>
              <a:rPr lang="sv-SE" sz="2000" err="1"/>
              <a:t>mha</a:t>
            </a:r>
            <a:r>
              <a:rPr lang="sv-SE" sz="2000"/>
              <a:t> nuvarande avtalade artiklar. Ca 600 artiklar från 30 leverantörer. </a:t>
            </a:r>
          </a:p>
        </p:txBody>
      </p:sp>
      <p:sp>
        <p:nvSpPr>
          <p:cNvPr id="4" name="Platshållare för bildnummer 3"/>
          <p:cNvSpPr>
            <a:spLocks noGrp="1"/>
          </p:cNvSpPr>
          <p:nvPr>
            <p:ph type="sldNum" sz="quarter" idx="5"/>
          </p:nvPr>
        </p:nvSpPr>
        <p:spPr/>
        <p:txBody>
          <a:bodyPr/>
          <a:lstStyle/>
          <a:p>
            <a:fld id="{49B5271C-582E-49A3-8710-CC206E8C550F}" type="slidenum">
              <a:rPr lang="sv-SE" smtClean="0"/>
              <a:t>9</a:t>
            </a:fld>
            <a:endParaRPr lang="sv-SE"/>
          </a:p>
        </p:txBody>
      </p:sp>
    </p:spTree>
    <p:extLst>
      <p:ext uri="{BB962C8B-B14F-4D97-AF65-F5344CB8AC3E}">
        <p14:creationId xmlns:p14="http://schemas.microsoft.com/office/powerpoint/2010/main" val="4169304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En grovt komprimerad innehållsförteckning. 9 generella set, de kundanpassade ligger i en annan kategori</a:t>
            </a:r>
          </a:p>
        </p:txBody>
      </p:sp>
      <p:sp>
        <p:nvSpPr>
          <p:cNvPr id="4" name="Platshållare för bildnummer 3"/>
          <p:cNvSpPr>
            <a:spLocks noGrp="1"/>
          </p:cNvSpPr>
          <p:nvPr>
            <p:ph type="sldNum" sz="quarter" idx="5"/>
          </p:nvPr>
        </p:nvSpPr>
        <p:spPr/>
        <p:txBody>
          <a:bodyPr/>
          <a:lstStyle/>
          <a:p>
            <a:fld id="{49B5271C-582E-49A3-8710-CC206E8C550F}" type="slidenum">
              <a:rPr lang="sv-SE" smtClean="0"/>
              <a:t>10</a:t>
            </a:fld>
            <a:endParaRPr lang="sv-SE"/>
          </a:p>
        </p:txBody>
      </p:sp>
    </p:spTree>
    <p:extLst>
      <p:ext uri="{BB962C8B-B14F-4D97-AF65-F5344CB8AC3E}">
        <p14:creationId xmlns:p14="http://schemas.microsoft.com/office/powerpoint/2010/main" val="1304797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Liten </a:t>
            </a:r>
            <a:r>
              <a:rPr lang="sv-SE" err="1"/>
              <a:t>bildmix</a:t>
            </a:r>
            <a:r>
              <a:rPr lang="sv-SE"/>
              <a:t> av sortimentet, gammalt som nytt. </a:t>
            </a:r>
            <a:r>
              <a:rPr lang="sv-SE" err="1"/>
              <a:t>Hålduk</a:t>
            </a:r>
            <a:r>
              <a:rPr lang="sv-SE"/>
              <a:t> </a:t>
            </a:r>
            <a:r>
              <a:rPr lang="sv-SE" err="1"/>
              <a:t>Edpidural</a:t>
            </a:r>
            <a:r>
              <a:rPr lang="sv-SE"/>
              <a:t> från </a:t>
            </a:r>
            <a:r>
              <a:rPr lang="sv-SE" err="1"/>
              <a:t>OneMed</a:t>
            </a:r>
            <a:r>
              <a:rPr lang="sv-SE"/>
              <a:t>. Operationsdukar har vi olika varianter på avtal, här lyft i gasväv med röntgentråd. Finns i olika storlekar. Flera bunkar och mått i plast på avtal, ny här ett mått på 1500ml med gradering och handtag. Adderat en absorberande matta på rulle, från Gunnar Engstrand. Den har superabsorbent och halkskydd. </a:t>
            </a:r>
          </a:p>
          <a:p>
            <a:r>
              <a:rPr lang="sv-SE"/>
              <a:t>Vidare längst ner, ett av de </a:t>
            </a:r>
            <a:r>
              <a:rPr lang="sv-SE" err="1"/>
              <a:t>generlla</a:t>
            </a:r>
            <a:r>
              <a:rPr lang="sv-SE"/>
              <a:t> </a:t>
            </a:r>
            <a:r>
              <a:rPr lang="sv-SE" err="1"/>
              <a:t>op</a:t>
            </a:r>
            <a:r>
              <a:rPr lang="sv-SE"/>
              <a:t>-seten, här från Mölnlycke. En ny produkt inom VF, en </a:t>
            </a:r>
            <a:r>
              <a:rPr lang="sv-SE" err="1"/>
              <a:t>fothängare</a:t>
            </a:r>
            <a:r>
              <a:rPr lang="sv-SE"/>
              <a:t> (eller </a:t>
            </a:r>
            <a:r>
              <a:rPr lang="sv-SE" err="1"/>
              <a:t>fotslynga</a:t>
            </a:r>
            <a:r>
              <a:rPr lang="sv-SE"/>
              <a:t>) från Vingmed. Sist på bild en ny variant på nagelborsten med nagelpetare som var väldigt uppskattad av expertgruppen. </a:t>
            </a:r>
          </a:p>
        </p:txBody>
      </p:sp>
      <p:sp>
        <p:nvSpPr>
          <p:cNvPr id="4" name="Platshållare för bildnummer 3"/>
          <p:cNvSpPr>
            <a:spLocks noGrp="1"/>
          </p:cNvSpPr>
          <p:nvPr>
            <p:ph type="sldNum" sz="quarter" idx="5"/>
          </p:nvPr>
        </p:nvSpPr>
        <p:spPr/>
        <p:txBody>
          <a:bodyPr/>
          <a:lstStyle/>
          <a:p>
            <a:fld id="{49B5271C-582E-49A3-8710-CC206E8C550F}" type="slidenum">
              <a:rPr lang="sv-SE" smtClean="0"/>
              <a:t>11</a:t>
            </a:fld>
            <a:endParaRPr lang="sv-SE"/>
          </a:p>
        </p:txBody>
      </p:sp>
    </p:spTree>
    <p:extLst>
      <p:ext uri="{BB962C8B-B14F-4D97-AF65-F5344CB8AC3E}">
        <p14:creationId xmlns:p14="http://schemas.microsoft.com/office/powerpoint/2010/main" val="384016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Informera om att vi har utökat sortimentet av positioneringsmaterial. Pink </a:t>
            </a:r>
            <a:r>
              <a:rPr lang="sv-SE" err="1"/>
              <a:t>Pad</a:t>
            </a:r>
            <a:r>
              <a:rPr lang="sv-SE"/>
              <a:t> från </a:t>
            </a:r>
            <a:r>
              <a:rPr lang="sv-SE" err="1"/>
              <a:t>Steripolar</a:t>
            </a:r>
            <a:r>
              <a:rPr lang="sv-SE"/>
              <a:t> har vi haft 6 artiklar på avtal hittills och from 1 november har ni 28 artiklar att tillgå på avtal. </a:t>
            </a:r>
          </a:p>
        </p:txBody>
      </p:sp>
      <p:sp>
        <p:nvSpPr>
          <p:cNvPr id="4" name="Platshållare för bildnummer 3"/>
          <p:cNvSpPr>
            <a:spLocks noGrp="1"/>
          </p:cNvSpPr>
          <p:nvPr>
            <p:ph type="sldNum" sz="quarter" idx="5"/>
          </p:nvPr>
        </p:nvSpPr>
        <p:spPr/>
        <p:txBody>
          <a:bodyPr/>
          <a:lstStyle/>
          <a:p>
            <a:fld id="{49B5271C-582E-49A3-8710-CC206E8C550F}" type="slidenum">
              <a:rPr lang="sv-SE" smtClean="0"/>
              <a:t>12</a:t>
            </a:fld>
            <a:endParaRPr lang="sv-SE"/>
          </a:p>
        </p:txBody>
      </p:sp>
    </p:spTree>
    <p:extLst>
      <p:ext uri="{BB962C8B-B14F-4D97-AF65-F5344CB8AC3E}">
        <p14:creationId xmlns:p14="http://schemas.microsoft.com/office/powerpoint/2010/main" val="475191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Lite kort om Diatermihandtag. Vi har tilldelat tre stycken, hoppas ha fyra på plats till 2025-02-01. det teleskopiska handtaget kommer framöver från Stryker vilket ger oss en kostnadsbesparing på ca 1,4 miljoner kronor/år. Vi kommer under hösten nu upphandla knivelektroder anpassade för </a:t>
            </a:r>
            <a:r>
              <a:rPr lang="sv-SE" err="1"/>
              <a:t>resp</a:t>
            </a:r>
            <a:r>
              <a:rPr lang="sv-SE"/>
              <a:t> handtag. </a:t>
            </a:r>
          </a:p>
        </p:txBody>
      </p:sp>
      <p:sp>
        <p:nvSpPr>
          <p:cNvPr id="4" name="Platshållare för bildnummer 3"/>
          <p:cNvSpPr>
            <a:spLocks noGrp="1"/>
          </p:cNvSpPr>
          <p:nvPr>
            <p:ph type="sldNum" sz="quarter" idx="5"/>
          </p:nvPr>
        </p:nvSpPr>
        <p:spPr/>
        <p:txBody>
          <a:bodyPr/>
          <a:lstStyle/>
          <a:p>
            <a:fld id="{49B5271C-582E-49A3-8710-CC206E8C550F}" type="slidenum">
              <a:rPr lang="sv-SE" smtClean="0"/>
              <a:t>13</a:t>
            </a:fld>
            <a:endParaRPr lang="sv-SE"/>
          </a:p>
        </p:txBody>
      </p:sp>
    </p:spTree>
    <p:extLst>
      <p:ext uri="{BB962C8B-B14F-4D97-AF65-F5344CB8AC3E}">
        <p14:creationId xmlns:p14="http://schemas.microsoft.com/office/powerpoint/2010/main" val="3975899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Nu tänkte jag lämna OP och gå in på den nya kategorin jag nämnde tidigare. Vi har plockat relevanta delar ur både OP allmän och Sjukvårdsmaterial allmän. SE BILD! Dessa har vi samlat i den nya Kläder och skydd för avdelning och operation. Upphandlingen har skett parallellt med OP och vi har haft ett tätt samarbete med Vårdhygien från alla fem regioner. Även tagit hjälp av personer ur expertgruppen för OP, </a:t>
            </a:r>
            <a:r>
              <a:rPr lang="sv-SE" err="1"/>
              <a:t>bla</a:t>
            </a:r>
            <a:r>
              <a:rPr lang="sv-SE"/>
              <a:t> med tester. Även här har vi en delad avtalsstart., detta då produkterna kommer från olika avtal med olika avtalstider Lite exempel på vad som ligger i denna kategori ska vi få se nu, </a:t>
            </a:r>
          </a:p>
        </p:txBody>
      </p:sp>
      <p:sp>
        <p:nvSpPr>
          <p:cNvPr id="4" name="Platshållare för bildnummer 3"/>
          <p:cNvSpPr>
            <a:spLocks noGrp="1"/>
          </p:cNvSpPr>
          <p:nvPr>
            <p:ph type="sldNum" sz="quarter" idx="5"/>
          </p:nvPr>
        </p:nvSpPr>
        <p:spPr/>
        <p:txBody>
          <a:bodyPr/>
          <a:lstStyle/>
          <a:p>
            <a:fld id="{49B5271C-582E-49A3-8710-CC206E8C550F}" type="slidenum">
              <a:rPr lang="sv-SE" smtClean="0"/>
              <a:t>14</a:t>
            </a:fld>
            <a:endParaRPr lang="sv-SE"/>
          </a:p>
        </p:txBody>
      </p:sp>
    </p:spTree>
    <p:extLst>
      <p:ext uri="{BB962C8B-B14F-4D97-AF65-F5344CB8AC3E}">
        <p14:creationId xmlns:p14="http://schemas.microsoft.com/office/powerpoint/2010/main" val="1631717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Den övre raden inga nya funktioner, men kanske nya leverantörer. Många typer av </a:t>
            </a:r>
            <a:r>
              <a:rPr lang="sv-SE" err="1"/>
              <a:t>op</a:t>
            </a:r>
            <a:r>
              <a:rPr lang="sv-SE"/>
              <a:t>-rockar, här en i viskos från Mölnlycke. En ny leverantör av Skyddsrock mot cytostatika, </a:t>
            </a:r>
            <a:r>
              <a:rPr lang="sv-SE" err="1"/>
              <a:t>Harlequin</a:t>
            </a:r>
            <a:r>
              <a:rPr lang="sv-SE"/>
              <a:t> </a:t>
            </a:r>
            <a:r>
              <a:rPr lang="sv-SE" err="1"/>
              <a:t>Trade</a:t>
            </a:r>
            <a:r>
              <a:rPr lang="sv-SE"/>
              <a:t>. De levererar även den nya Värmejackan som fått en något kortare ärm för att </a:t>
            </a:r>
            <a:r>
              <a:rPr lang="sv-SE" err="1"/>
              <a:t>öht</a:t>
            </a:r>
            <a:r>
              <a:rPr lang="sv-SE"/>
              <a:t> godkännas av Vårdhygien. Kostanden sjönk också så här har vi en kostnadsbesparing på ca 1 miljon kronor om året. </a:t>
            </a:r>
            <a:r>
              <a:rPr lang="sv-SE" err="1"/>
              <a:t>Abena</a:t>
            </a:r>
            <a:r>
              <a:rPr lang="sv-SE"/>
              <a:t> ny leverantör av specialarbetsdräkten utan foder. Och så har vi en nyhet i form engångsansiktsskydd, hel och halvtäckande, från Mölnlycke. </a:t>
            </a:r>
          </a:p>
        </p:txBody>
      </p:sp>
      <p:sp>
        <p:nvSpPr>
          <p:cNvPr id="4" name="Platshållare för bildnummer 3"/>
          <p:cNvSpPr>
            <a:spLocks noGrp="1"/>
          </p:cNvSpPr>
          <p:nvPr>
            <p:ph type="sldNum" sz="quarter" idx="5"/>
          </p:nvPr>
        </p:nvSpPr>
        <p:spPr/>
        <p:txBody>
          <a:bodyPr/>
          <a:lstStyle/>
          <a:p>
            <a:fld id="{49B5271C-582E-49A3-8710-CC206E8C550F}" type="slidenum">
              <a:rPr lang="sv-SE" smtClean="0"/>
              <a:t>15</a:t>
            </a:fld>
            <a:endParaRPr lang="sv-SE"/>
          </a:p>
        </p:txBody>
      </p:sp>
    </p:spTree>
    <p:extLst>
      <p:ext uri="{BB962C8B-B14F-4D97-AF65-F5344CB8AC3E}">
        <p14:creationId xmlns:p14="http://schemas.microsoft.com/office/powerpoint/2010/main" val="4180328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Munskydd, här gjorde vi tillsammans med Vårdhygien en ansats och tog bort samtliga munskydd av klass II. Detta för att det ska bli enklare att välja rätt och vi hoppades dessutom pressa priset genom att samla all förbrukning på munskydd klass II och IIR på ett ställe.  På bara en position har vi gjort en kostnadsbesparing på strax över 1 miljon kronor. </a:t>
            </a:r>
          </a:p>
        </p:txBody>
      </p:sp>
      <p:sp>
        <p:nvSpPr>
          <p:cNvPr id="4" name="Platshållare för bildnummer 3"/>
          <p:cNvSpPr>
            <a:spLocks noGrp="1"/>
          </p:cNvSpPr>
          <p:nvPr>
            <p:ph type="sldNum" sz="quarter" idx="5"/>
          </p:nvPr>
        </p:nvSpPr>
        <p:spPr/>
        <p:txBody>
          <a:bodyPr/>
          <a:lstStyle/>
          <a:p>
            <a:fld id="{49B5271C-582E-49A3-8710-CC206E8C550F}" type="slidenum">
              <a:rPr lang="sv-SE" smtClean="0"/>
              <a:t>16</a:t>
            </a:fld>
            <a:endParaRPr lang="sv-SE"/>
          </a:p>
        </p:txBody>
      </p:sp>
    </p:spTree>
    <p:extLst>
      <p:ext uri="{BB962C8B-B14F-4D97-AF65-F5344CB8AC3E}">
        <p14:creationId xmlns:p14="http://schemas.microsoft.com/office/powerpoint/2010/main" val="1644969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5C4D38FF-6DB1-4158-9CC3-8414651591A1}" type="datetime1">
              <a:rPr lang="sv-SE" smtClean="0"/>
              <a:t>2024-10-23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46251F0B-481C-400D-ADDC-A4DD0C6A530C}" type="slidenum">
              <a:rPr lang="sv-SE" smtClean="0"/>
              <a:t>‹#›</a:t>
            </a:fld>
            <a:endParaRPr lang="sv-SE"/>
          </a:p>
        </p:txBody>
      </p:sp>
      <p:pic>
        <p:nvPicPr>
          <p:cNvPr id="7" name="Bild 1" descr="J:\Loggor\Varuförsörjningen2007\Dokument\Varu_200dpi.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5638" y="262046"/>
            <a:ext cx="2740827" cy="652354"/>
          </a:xfrm>
          <a:prstGeom prst="rect">
            <a:avLst/>
          </a:prstGeom>
          <a:noFill/>
          <a:ln>
            <a:noFill/>
          </a:ln>
        </p:spPr>
      </p:pic>
    </p:spTree>
    <p:extLst>
      <p:ext uri="{BB962C8B-B14F-4D97-AF65-F5344CB8AC3E}">
        <p14:creationId xmlns:p14="http://schemas.microsoft.com/office/powerpoint/2010/main" val="3304173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54243690-FA70-4D83-A114-4C70662023F9}" type="datetime1">
              <a:rPr lang="sv-SE" smtClean="0"/>
              <a:t>2024-10-23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46251F0B-481C-400D-ADDC-A4DD0C6A530C}" type="slidenum">
              <a:rPr lang="sv-SE" smtClean="0"/>
              <a:t>‹#›</a:t>
            </a:fld>
            <a:endParaRPr lang="sv-SE"/>
          </a:p>
        </p:txBody>
      </p:sp>
    </p:spTree>
    <p:extLst>
      <p:ext uri="{BB962C8B-B14F-4D97-AF65-F5344CB8AC3E}">
        <p14:creationId xmlns:p14="http://schemas.microsoft.com/office/powerpoint/2010/main" val="237361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17468AAF-73D0-4B0F-8FF6-04338E337FE8}" type="datetime1">
              <a:rPr lang="sv-SE" smtClean="0"/>
              <a:t>2024-10-23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46251F0B-481C-400D-ADDC-A4DD0C6A530C}" type="slidenum">
              <a:rPr lang="sv-SE" smtClean="0"/>
              <a:t>‹#›</a:t>
            </a:fld>
            <a:endParaRPr lang="sv-SE"/>
          </a:p>
        </p:txBody>
      </p:sp>
    </p:spTree>
    <p:extLst>
      <p:ext uri="{BB962C8B-B14F-4D97-AF65-F5344CB8AC3E}">
        <p14:creationId xmlns:p14="http://schemas.microsoft.com/office/powerpoint/2010/main" val="3254523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Marin – 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3674350-91EE-4D03-B47E-3B14C31FBA0A}"/>
              </a:ext>
            </a:extLst>
          </p:cNvPr>
          <p:cNvSpPr>
            <a:spLocks noGrp="1"/>
          </p:cNvSpPr>
          <p:nvPr>
            <p:ph type="title" hasCustomPrompt="1"/>
          </p:nvPr>
        </p:nvSpPr>
        <p:spPr/>
        <p:txBody>
          <a:bodyPr/>
          <a:lstStyle>
            <a:lvl1pPr>
              <a:defRPr/>
            </a:lvl1pPr>
          </a:lstStyle>
          <a:p>
            <a:r>
              <a:rPr lang="sv-SE"/>
              <a:t>Rubrik</a:t>
            </a:r>
          </a:p>
        </p:txBody>
      </p:sp>
      <p:sp>
        <p:nvSpPr>
          <p:cNvPr id="3" name="Platshållare för innehåll 2">
            <a:extLst>
              <a:ext uri="{FF2B5EF4-FFF2-40B4-BE49-F238E27FC236}">
                <a16:creationId xmlns:a16="http://schemas.microsoft.com/office/drawing/2014/main" id="{222BA6BF-DFE5-4B7B-98BB-BB43658FF24D}"/>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2010742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Marin – Två innehålls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3674350-91EE-4D03-B47E-3B14C31FBA0A}"/>
              </a:ext>
            </a:extLst>
          </p:cNvPr>
          <p:cNvSpPr>
            <a:spLocks noGrp="1"/>
          </p:cNvSpPr>
          <p:nvPr>
            <p:ph type="title" hasCustomPrompt="1"/>
          </p:nvPr>
        </p:nvSpPr>
        <p:spPr/>
        <p:txBody>
          <a:bodyPr/>
          <a:lstStyle>
            <a:lvl1pPr>
              <a:defRPr/>
            </a:lvl1pPr>
          </a:lstStyle>
          <a:p>
            <a:r>
              <a:rPr lang="sv-SE"/>
              <a:t>Rubrik</a:t>
            </a:r>
          </a:p>
        </p:txBody>
      </p:sp>
      <p:sp>
        <p:nvSpPr>
          <p:cNvPr id="3" name="Platshållare för innehåll 2">
            <a:extLst>
              <a:ext uri="{FF2B5EF4-FFF2-40B4-BE49-F238E27FC236}">
                <a16:creationId xmlns:a16="http://schemas.microsoft.com/office/drawing/2014/main" id="{222BA6BF-DFE5-4B7B-98BB-BB43658FF24D}"/>
              </a:ext>
            </a:extLst>
          </p:cNvPr>
          <p:cNvSpPr>
            <a:spLocks noGrp="1"/>
          </p:cNvSpPr>
          <p:nvPr>
            <p:ph idx="1"/>
          </p:nvPr>
        </p:nvSpPr>
        <p:spPr>
          <a:xfrm>
            <a:off x="920096" y="1846097"/>
            <a:ext cx="4320422" cy="345605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2">
            <a:extLst>
              <a:ext uri="{FF2B5EF4-FFF2-40B4-BE49-F238E27FC236}">
                <a16:creationId xmlns:a16="http://schemas.microsoft.com/office/drawing/2014/main" id="{FD0F1450-37BC-47A6-8E5A-85AEE58820C6}"/>
              </a:ext>
            </a:extLst>
          </p:cNvPr>
          <p:cNvSpPr>
            <a:spLocks noGrp="1"/>
          </p:cNvSpPr>
          <p:nvPr>
            <p:ph idx="10"/>
          </p:nvPr>
        </p:nvSpPr>
        <p:spPr>
          <a:xfrm>
            <a:off x="5798938" y="1846097"/>
            <a:ext cx="4320422" cy="345605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8924918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Varmorange – 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3674350-91EE-4D03-B47E-3B14C31FBA0A}"/>
              </a:ext>
            </a:extLst>
          </p:cNvPr>
          <p:cNvSpPr>
            <a:spLocks noGrp="1"/>
          </p:cNvSpPr>
          <p:nvPr>
            <p:ph type="title" hasCustomPrompt="1"/>
          </p:nvPr>
        </p:nvSpPr>
        <p:spPr/>
        <p:txBody>
          <a:bodyPr/>
          <a:lstStyle>
            <a:lvl1pPr>
              <a:defRPr>
                <a:solidFill>
                  <a:schemeClr val="accent2"/>
                </a:solidFill>
              </a:defRPr>
            </a:lvl1pPr>
          </a:lstStyle>
          <a:p>
            <a:r>
              <a:rPr lang="sv-SE"/>
              <a:t>Rubrik</a:t>
            </a:r>
          </a:p>
        </p:txBody>
      </p:sp>
      <p:sp>
        <p:nvSpPr>
          <p:cNvPr id="3" name="Platshållare för innehåll 2">
            <a:extLst>
              <a:ext uri="{FF2B5EF4-FFF2-40B4-BE49-F238E27FC236}">
                <a16:creationId xmlns:a16="http://schemas.microsoft.com/office/drawing/2014/main" id="{222BA6BF-DFE5-4B7B-98BB-BB43658FF24D}"/>
              </a:ext>
            </a:extLst>
          </p:cNvPr>
          <p:cNvSpPr>
            <a:spLocks noGrp="1"/>
          </p:cNvSpPr>
          <p:nvPr>
            <p:ph idx="1"/>
          </p:nvPr>
        </p:nvSpPr>
        <p:spPr/>
        <p:txBody>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0239297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Varmorange – Två innehålls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3674350-91EE-4D03-B47E-3B14C31FBA0A}"/>
              </a:ext>
            </a:extLst>
          </p:cNvPr>
          <p:cNvSpPr>
            <a:spLocks noGrp="1"/>
          </p:cNvSpPr>
          <p:nvPr>
            <p:ph type="title" hasCustomPrompt="1"/>
          </p:nvPr>
        </p:nvSpPr>
        <p:spPr/>
        <p:txBody>
          <a:bodyPr/>
          <a:lstStyle>
            <a:lvl1pPr>
              <a:defRPr>
                <a:solidFill>
                  <a:schemeClr val="accent2"/>
                </a:solidFill>
              </a:defRPr>
            </a:lvl1pPr>
          </a:lstStyle>
          <a:p>
            <a:r>
              <a:rPr lang="sv-SE"/>
              <a:t>Rubrik</a:t>
            </a:r>
          </a:p>
        </p:txBody>
      </p:sp>
      <p:sp>
        <p:nvSpPr>
          <p:cNvPr id="3" name="Platshållare för innehåll 2">
            <a:extLst>
              <a:ext uri="{FF2B5EF4-FFF2-40B4-BE49-F238E27FC236}">
                <a16:creationId xmlns:a16="http://schemas.microsoft.com/office/drawing/2014/main" id="{222BA6BF-DFE5-4B7B-98BB-BB43658FF24D}"/>
              </a:ext>
            </a:extLst>
          </p:cNvPr>
          <p:cNvSpPr>
            <a:spLocks noGrp="1"/>
          </p:cNvSpPr>
          <p:nvPr>
            <p:ph idx="1"/>
          </p:nvPr>
        </p:nvSpPr>
        <p:spPr>
          <a:xfrm>
            <a:off x="920096" y="1846097"/>
            <a:ext cx="4320422" cy="3456058"/>
          </a:xfrm>
        </p:spPr>
        <p:txBody>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2">
            <a:extLst>
              <a:ext uri="{FF2B5EF4-FFF2-40B4-BE49-F238E27FC236}">
                <a16:creationId xmlns:a16="http://schemas.microsoft.com/office/drawing/2014/main" id="{FD0F1450-37BC-47A6-8E5A-85AEE58820C6}"/>
              </a:ext>
            </a:extLst>
          </p:cNvPr>
          <p:cNvSpPr>
            <a:spLocks noGrp="1"/>
          </p:cNvSpPr>
          <p:nvPr>
            <p:ph idx="10"/>
          </p:nvPr>
        </p:nvSpPr>
        <p:spPr>
          <a:xfrm>
            <a:off x="5798938" y="1846097"/>
            <a:ext cx="4320422" cy="3456058"/>
          </a:xfrm>
        </p:spPr>
        <p:txBody>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6635682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Cerise – 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3674350-91EE-4D03-B47E-3B14C31FBA0A}"/>
              </a:ext>
            </a:extLst>
          </p:cNvPr>
          <p:cNvSpPr>
            <a:spLocks noGrp="1"/>
          </p:cNvSpPr>
          <p:nvPr>
            <p:ph type="title" hasCustomPrompt="1"/>
          </p:nvPr>
        </p:nvSpPr>
        <p:spPr/>
        <p:txBody>
          <a:bodyPr/>
          <a:lstStyle>
            <a:lvl1pPr>
              <a:defRPr>
                <a:solidFill>
                  <a:schemeClr val="accent3"/>
                </a:solidFill>
              </a:defRPr>
            </a:lvl1pPr>
          </a:lstStyle>
          <a:p>
            <a:r>
              <a:rPr lang="sv-SE"/>
              <a:t>Rubrik</a:t>
            </a:r>
          </a:p>
        </p:txBody>
      </p:sp>
      <p:sp>
        <p:nvSpPr>
          <p:cNvPr id="3" name="Platshållare för innehåll 2">
            <a:extLst>
              <a:ext uri="{FF2B5EF4-FFF2-40B4-BE49-F238E27FC236}">
                <a16:creationId xmlns:a16="http://schemas.microsoft.com/office/drawing/2014/main" id="{222BA6BF-DFE5-4B7B-98BB-BB43658FF24D}"/>
              </a:ext>
            </a:extLst>
          </p:cNvPr>
          <p:cNvSpPr>
            <a:spLocks noGrp="1"/>
          </p:cNvSpPr>
          <p:nvPr>
            <p:ph idx="1"/>
          </p:nvPr>
        </p:nvSpPr>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4131331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Cerise – Två innehålls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3674350-91EE-4D03-B47E-3B14C31FBA0A}"/>
              </a:ext>
            </a:extLst>
          </p:cNvPr>
          <p:cNvSpPr>
            <a:spLocks noGrp="1"/>
          </p:cNvSpPr>
          <p:nvPr>
            <p:ph type="title" hasCustomPrompt="1"/>
          </p:nvPr>
        </p:nvSpPr>
        <p:spPr/>
        <p:txBody>
          <a:bodyPr/>
          <a:lstStyle>
            <a:lvl1pPr>
              <a:defRPr>
                <a:solidFill>
                  <a:schemeClr val="accent3"/>
                </a:solidFill>
              </a:defRPr>
            </a:lvl1pPr>
          </a:lstStyle>
          <a:p>
            <a:r>
              <a:rPr lang="sv-SE"/>
              <a:t>Rubrik</a:t>
            </a:r>
          </a:p>
        </p:txBody>
      </p:sp>
      <p:sp>
        <p:nvSpPr>
          <p:cNvPr id="3" name="Platshållare för innehåll 2">
            <a:extLst>
              <a:ext uri="{FF2B5EF4-FFF2-40B4-BE49-F238E27FC236}">
                <a16:creationId xmlns:a16="http://schemas.microsoft.com/office/drawing/2014/main" id="{222BA6BF-DFE5-4B7B-98BB-BB43658FF24D}"/>
              </a:ext>
            </a:extLst>
          </p:cNvPr>
          <p:cNvSpPr>
            <a:spLocks noGrp="1"/>
          </p:cNvSpPr>
          <p:nvPr>
            <p:ph idx="1"/>
          </p:nvPr>
        </p:nvSpPr>
        <p:spPr>
          <a:xfrm>
            <a:off x="920096" y="1846097"/>
            <a:ext cx="4320422" cy="345605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2">
            <a:extLst>
              <a:ext uri="{FF2B5EF4-FFF2-40B4-BE49-F238E27FC236}">
                <a16:creationId xmlns:a16="http://schemas.microsoft.com/office/drawing/2014/main" id="{FD0F1450-37BC-47A6-8E5A-85AEE58820C6}"/>
              </a:ext>
            </a:extLst>
          </p:cNvPr>
          <p:cNvSpPr>
            <a:spLocks noGrp="1"/>
          </p:cNvSpPr>
          <p:nvPr>
            <p:ph idx="10"/>
          </p:nvPr>
        </p:nvSpPr>
        <p:spPr>
          <a:xfrm>
            <a:off x="5798938" y="1846097"/>
            <a:ext cx="4320422" cy="345605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4053886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Violett – 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3674350-91EE-4D03-B47E-3B14C31FBA0A}"/>
              </a:ext>
            </a:extLst>
          </p:cNvPr>
          <p:cNvSpPr>
            <a:spLocks noGrp="1"/>
          </p:cNvSpPr>
          <p:nvPr>
            <p:ph type="title" hasCustomPrompt="1"/>
          </p:nvPr>
        </p:nvSpPr>
        <p:spPr/>
        <p:txBody>
          <a:bodyPr/>
          <a:lstStyle>
            <a:lvl1pPr>
              <a:defRPr>
                <a:solidFill>
                  <a:schemeClr val="accent4"/>
                </a:solidFill>
              </a:defRPr>
            </a:lvl1pPr>
          </a:lstStyle>
          <a:p>
            <a:r>
              <a:rPr lang="sv-SE"/>
              <a:t>Rubrik</a:t>
            </a:r>
          </a:p>
        </p:txBody>
      </p:sp>
      <p:sp>
        <p:nvSpPr>
          <p:cNvPr id="3" name="Platshållare för innehåll 2">
            <a:extLst>
              <a:ext uri="{FF2B5EF4-FFF2-40B4-BE49-F238E27FC236}">
                <a16:creationId xmlns:a16="http://schemas.microsoft.com/office/drawing/2014/main" id="{222BA6BF-DFE5-4B7B-98BB-BB43658FF24D}"/>
              </a:ext>
            </a:extLst>
          </p:cNvPr>
          <p:cNvSpPr>
            <a:spLocks noGrp="1"/>
          </p:cNvSpPr>
          <p:nvPr>
            <p:ph idx="1"/>
          </p:nvPr>
        </p:nvSpPr>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3365168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Violett – Två innehålls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3674350-91EE-4D03-B47E-3B14C31FBA0A}"/>
              </a:ext>
            </a:extLst>
          </p:cNvPr>
          <p:cNvSpPr>
            <a:spLocks noGrp="1"/>
          </p:cNvSpPr>
          <p:nvPr>
            <p:ph type="title" hasCustomPrompt="1"/>
          </p:nvPr>
        </p:nvSpPr>
        <p:spPr/>
        <p:txBody>
          <a:bodyPr/>
          <a:lstStyle>
            <a:lvl1pPr>
              <a:defRPr>
                <a:solidFill>
                  <a:schemeClr val="accent4"/>
                </a:solidFill>
              </a:defRPr>
            </a:lvl1pPr>
          </a:lstStyle>
          <a:p>
            <a:r>
              <a:rPr lang="sv-SE"/>
              <a:t>Rubrik</a:t>
            </a:r>
          </a:p>
        </p:txBody>
      </p:sp>
      <p:sp>
        <p:nvSpPr>
          <p:cNvPr id="3" name="Platshållare för innehåll 2">
            <a:extLst>
              <a:ext uri="{FF2B5EF4-FFF2-40B4-BE49-F238E27FC236}">
                <a16:creationId xmlns:a16="http://schemas.microsoft.com/office/drawing/2014/main" id="{222BA6BF-DFE5-4B7B-98BB-BB43658FF24D}"/>
              </a:ext>
            </a:extLst>
          </p:cNvPr>
          <p:cNvSpPr>
            <a:spLocks noGrp="1"/>
          </p:cNvSpPr>
          <p:nvPr>
            <p:ph idx="1"/>
          </p:nvPr>
        </p:nvSpPr>
        <p:spPr>
          <a:xfrm>
            <a:off x="920096" y="1846097"/>
            <a:ext cx="4320422" cy="3456058"/>
          </a:xfrm>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2">
            <a:extLst>
              <a:ext uri="{FF2B5EF4-FFF2-40B4-BE49-F238E27FC236}">
                <a16:creationId xmlns:a16="http://schemas.microsoft.com/office/drawing/2014/main" id="{FD0F1450-37BC-47A6-8E5A-85AEE58820C6}"/>
              </a:ext>
            </a:extLst>
          </p:cNvPr>
          <p:cNvSpPr>
            <a:spLocks noGrp="1"/>
          </p:cNvSpPr>
          <p:nvPr>
            <p:ph idx="10"/>
          </p:nvPr>
        </p:nvSpPr>
        <p:spPr>
          <a:xfrm>
            <a:off x="5798938" y="1846097"/>
            <a:ext cx="4320422" cy="3456058"/>
          </a:xfrm>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9094932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lvl1pPr>
              <a:defRPr sz="2400"/>
            </a:lvl1pPr>
            <a:lvl2pPr>
              <a:defRPr sz="2000"/>
            </a:lvl2pPr>
            <a:lvl3pPr>
              <a:defRPr sz="1800"/>
            </a:lvl3pPr>
            <a:lvl4pPr>
              <a:defRPr sz="1600"/>
            </a:lvl4pPr>
            <a:lvl5pP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6F113378-1FE1-4F65-BA9B-9765ACCA8BAE}" type="datetime1">
              <a:rPr lang="sv-SE" smtClean="0"/>
              <a:t>2024-10-23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46251F0B-481C-400D-ADDC-A4DD0C6A530C}" type="slidenum">
              <a:rPr lang="sv-SE" smtClean="0"/>
              <a:t>‹#›</a:t>
            </a:fld>
            <a:endParaRPr lang="sv-SE"/>
          </a:p>
        </p:txBody>
      </p:sp>
      <p:pic>
        <p:nvPicPr>
          <p:cNvPr id="7" name="Bild 1" descr="J:\Loggor\Varuförsörjningen2007\Dokument\Varu_200dpi.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401409" y="6176963"/>
            <a:ext cx="2180991" cy="456412"/>
          </a:xfrm>
          <a:prstGeom prst="rect">
            <a:avLst/>
          </a:prstGeom>
          <a:noFill/>
          <a:ln>
            <a:noFill/>
          </a:ln>
        </p:spPr>
      </p:pic>
      <p:cxnSp>
        <p:nvCxnSpPr>
          <p:cNvPr id="8" name="Rak 7"/>
          <p:cNvCxnSpPr/>
          <p:nvPr userDrawn="1"/>
        </p:nvCxnSpPr>
        <p:spPr>
          <a:xfrm>
            <a:off x="726232" y="634481"/>
            <a:ext cx="0" cy="634481"/>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9521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Mossgrön – 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3674350-91EE-4D03-B47E-3B14C31FBA0A}"/>
              </a:ext>
            </a:extLst>
          </p:cNvPr>
          <p:cNvSpPr>
            <a:spLocks noGrp="1"/>
          </p:cNvSpPr>
          <p:nvPr>
            <p:ph type="title" hasCustomPrompt="1"/>
          </p:nvPr>
        </p:nvSpPr>
        <p:spPr/>
        <p:txBody>
          <a:bodyPr/>
          <a:lstStyle>
            <a:lvl1pPr>
              <a:defRPr>
                <a:solidFill>
                  <a:schemeClr val="accent5"/>
                </a:solidFill>
              </a:defRPr>
            </a:lvl1pPr>
          </a:lstStyle>
          <a:p>
            <a:r>
              <a:rPr lang="sv-SE"/>
              <a:t>Rubrik</a:t>
            </a:r>
          </a:p>
        </p:txBody>
      </p:sp>
      <p:sp>
        <p:nvSpPr>
          <p:cNvPr id="3" name="Platshållare för innehåll 2">
            <a:extLst>
              <a:ext uri="{FF2B5EF4-FFF2-40B4-BE49-F238E27FC236}">
                <a16:creationId xmlns:a16="http://schemas.microsoft.com/office/drawing/2014/main" id="{222BA6BF-DFE5-4B7B-98BB-BB43658FF24D}"/>
              </a:ext>
            </a:extLst>
          </p:cNvPr>
          <p:cNvSpPr>
            <a:spLocks noGrp="1"/>
          </p:cNvSpPr>
          <p:nvPr>
            <p:ph idx="1"/>
          </p:nvPr>
        </p:nvSpPr>
        <p:spPr/>
        <p:txBody>
          <a:bodyPr/>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6612197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Mossgrön – Två innehålls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3674350-91EE-4D03-B47E-3B14C31FBA0A}"/>
              </a:ext>
            </a:extLst>
          </p:cNvPr>
          <p:cNvSpPr>
            <a:spLocks noGrp="1"/>
          </p:cNvSpPr>
          <p:nvPr>
            <p:ph type="title" hasCustomPrompt="1"/>
          </p:nvPr>
        </p:nvSpPr>
        <p:spPr/>
        <p:txBody>
          <a:bodyPr/>
          <a:lstStyle>
            <a:lvl1pPr>
              <a:defRPr>
                <a:solidFill>
                  <a:schemeClr val="accent5"/>
                </a:solidFill>
              </a:defRPr>
            </a:lvl1pPr>
          </a:lstStyle>
          <a:p>
            <a:r>
              <a:rPr lang="sv-SE"/>
              <a:t>Rubrik</a:t>
            </a:r>
          </a:p>
        </p:txBody>
      </p:sp>
      <p:sp>
        <p:nvSpPr>
          <p:cNvPr id="3" name="Platshållare för innehåll 2">
            <a:extLst>
              <a:ext uri="{FF2B5EF4-FFF2-40B4-BE49-F238E27FC236}">
                <a16:creationId xmlns:a16="http://schemas.microsoft.com/office/drawing/2014/main" id="{222BA6BF-DFE5-4B7B-98BB-BB43658FF24D}"/>
              </a:ext>
            </a:extLst>
          </p:cNvPr>
          <p:cNvSpPr>
            <a:spLocks noGrp="1"/>
          </p:cNvSpPr>
          <p:nvPr>
            <p:ph idx="1"/>
          </p:nvPr>
        </p:nvSpPr>
        <p:spPr>
          <a:xfrm>
            <a:off x="920096" y="1846097"/>
            <a:ext cx="4320422" cy="3456058"/>
          </a:xfrm>
        </p:spPr>
        <p:txBody>
          <a:bodyPr/>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2">
            <a:extLst>
              <a:ext uri="{FF2B5EF4-FFF2-40B4-BE49-F238E27FC236}">
                <a16:creationId xmlns:a16="http://schemas.microsoft.com/office/drawing/2014/main" id="{FD0F1450-37BC-47A6-8E5A-85AEE58820C6}"/>
              </a:ext>
            </a:extLst>
          </p:cNvPr>
          <p:cNvSpPr>
            <a:spLocks noGrp="1"/>
          </p:cNvSpPr>
          <p:nvPr>
            <p:ph idx="10"/>
          </p:nvPr>
        </p:nvSpPr>
        <p:spPr>
          <a:xfrm>
            <a:off x="5798938" y="1846097"/>
            <a:ext cx="4320422" cy="3456058"/>
          </a:xfrm>
        </p:spPr>
        <p:txBody>
          <a:bodyPr/>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4964660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7936EE93-EAC1-4FD2-A4FA-C4BBC7F8DB49}" type="datetime1">
              <a:rPr lang="sv-SE" smtClean="0"/>
              <a:t>2024-10-23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46251F0B-481C-400D-ADDC-A4DD0C6A530C}" type="slidenum">
              <a:rPr lang="sv-SE" smtClean="0"/>
              <a:t>‹#›</a:t>
            </a:fld>
            <a:endParaRPr lang="sv-SE"/>
          </a:p>
        </p:txBody>
      </p:sp>
    </p:spTree>
    <p:extLst>
      <p:ext uri="{BB962C8B-B14F-4D97-AF65-F5344CB8AC3E}">
        <p14:creationId xmlns:p14="http://schemas.microsoft.com/office/powerpoint/2010/main" val="2508070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838200" y="1825625"/>
            <a:ext cx="5181600" cy="4351338"/>
          </a:xfrm>
        </p:spPr>
        <p:txBody>
          <a:bodyPr/>
          <a:lstStyle>
            <a:lvl1pPr>
              <a:defRPr sz="2400"/>
            </a:lvl1pPr>
            <a:lvl2pPr>
              <a:defRPr sz="2000"/>
            </a:lvl2pPr>
            <a:lvl3pPr>
              <a:defRPr sz="1800"/>
            </a:lvl3pPr>
            <a:lvl4pPr>
              <a:defRPr sz="1600"/>
            </a:lvl4pPr>
            <a:lvl5pP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lvl1pPr>
              <a:defRPr sz="2400"/>
            </a:lvl1pPr>
            <a:lvl2pPr>
              <a:defRPr sz="2000"/>
            </a:lvl2pPr>
            <a:lvl3pPr>
              <a:defRPr sz="1800"/>
            </a:lvl3pPr>
            <a:lvl4pPr>
              <a:defRPr sz="1600"/>
            </a:lvl4pPr>
            <a:lvl5pP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4BBF9F21-CE0B-4E6A-9DDA-722BAE4E8794}" type="datetime1">
              <a:rPr lang="sv-SE" smtClean="0"/>
              <a:t>2024-10-23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46251F0B-481C-400D-ADDC-A4DD0C6A530C}" type="slidenum">
              <a:rPr lang="sv-SE" smtClean="0"/>
              <a:t>‹#›</a:t>
            </a:fld>
            <a:endParaRPr lang="sv-SE"/>
          </a:p>
        </p:txBody>
      </p:sp>
      <p:pic>
        <p:nvPicPr>
          <p:cNvPr id="8" name="Bild 1" descr="J:\Loggor\Varuförsörjningen2007\Dokument\Varu_200dpi.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407630" y="6176963"/>
            <a:ext cx="2180991" cy="456412"/>
          </a:xfrm>
          <a:prstGeom prst="rect">
            <a:avLst/>
          </a:prstGeom>
          <a:noFill/>
          <a:ln>
            <a:noFill/>
          </a:ln>
        </p:spPr>
      </p:pic>
      <p:cxnSp>
        <p:nvCxnSpPr>
          <p:cNvPr id="9" name="Rak 8"/>
          <p:cNvCxnSpPr/>
          <p:nvPr userDrawn="1"/>
        </p:nvCxnSpPr>
        <p:spPr>
          <a:xfrm>
            <a:off x="726232" y="634485"/>
            <a:ext cx="0" cy="634481"/>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765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2C38944F-6F2A-44D8-8951-5026B40A198C}" type="datetime1">
              <a:rPr lang="sv-SE" smtClean="0"/>
              <a:t>2024-10-23</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46251F0B-481C-400D-ADDC-A4DD0C6A530C}" type="slidenum">
              <a:rPr lang="sv-SE" smtClean="0"/>
              <a:t>‹#›</a:t>
            </a:fld>
            <a:endParaRPr lang="sv-SE"/>
          </a:p>
        </p:txBody>
      </p:sp>
    </p:spTree>
    <p:extLst>
      <p:ext uri="{BB962C8B-B14F-4D97-AF65-F5344CB8AC3E}">
        <p14:creationId xmlns:p14="http://schemas.microsoft.com/office/powerpoint/2010/main" val="783970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FAC8B54C-71B7-461F-A613-39ED2134A263}" type="datetime1">
              <a:rPr lang="sv-SE" smtClean="0"/>
              <a:t>2024-10-23</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46251F0B-481C-400D-ADDC-A4DD0C6A530C}" type="slidenum">
              <a:rPr lang="sv-SE" smtClean="0"/>
              <a:t>‹#›</a:t>
            </a:fld>
            <a:endParaRPr lang="sv-SE"/>
          </a:p>
        </p:txBody>
      </p:sp>
    </p:spTree>
    <p:extLst>
      <p:ext uri="{BB962C8B-B14F-4D97-AF65-F5344CB8AC3E}">
        <p14:creationId xmlns:p14="http://schemas.microsoft.com/office/powerpoint/2010/main" val="1870331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BD987729-C870-4D4B-8DE2-FE5EBE25B683}" type="datetime1">
              <a:rPr lang="sv-SE" smtClean="0"/>
              <a:t>2024-10-23</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46251F0B-481C-400D-ADDC-A4DD0C6A530C}" type="slidenum">
              <a:rPr lang="sv-SE" smtClean="0"/>
              <a:t>‹#›</a:t>
            </a:fld>
            <a:endParaRPr lang="sv-SE"/>
          </a:p>
        </p:txBody>
      </p:sp>
    </p:spTree>
    <p:extLst>
      <p:ext uri="{BB962C8B-B14F-4D97-AF65-F5344CB8AC3E}">
        <p14:creationId xmlns:p14="http://schemas.microsoft.com/office/powerpoint/2010/main" val="3714487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51EB150E-7E8A-421F-84E9-6BEBF81F4F94}" type="datetime1">
              <a:rPr lang="sv-SE" smtClean="0"/>
              <a:t>2024-10-23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46251F0B-481C-400D-ADDC-A4DD0C6A530C}" type="slidenum">
              <a:rPr lang="sv-SE" smtClean="0"/>
              <a:t>‹#›</a:t>
            </a:fld>
            <a:endParaRPr lang="sv-SE"/>
          </a:p>
        </p:txBody>
      </p:sp>
    </p:spTree>
    <p:extLst>
      <p:ext uri="{BB962C8B-B14F-4D97-AF65-F5344CB8AC3E}">
        <p14:creationId xmlns:p14="http://schemas.microsoft.com/office/powerpoint/2010/main" val="2616233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327D3E8-1817-4790-BFD1-D1C6E9C2B927}" type="datetime1">
              <a:rPr lang="sv-SE" smtClean="0"/>
              <a:t>2024-10-23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46251F0B-481C-400D-ADDC-A4DD0C6A530C}" type="slidenum">
              <a:rPr lang="sv-SE" smtClean="0"/>
              <a:t>‹#›</a:t>
            </a:fld>
            <a:endParaRPr lang="sv-SE"/>
          </a:p>
        </p:txBody>
      </p:sp>
    </p:spTree>
    <p:extLst>
      <p:ext uri="{BB962C8B-B14F-4D97-AF65-F5344CB8AC3E}">
        <p14:creationId xmlns:p14="http://schemas.microsoft.com/office/powerpoint/2010/main" val="1939003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2.emf"/><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B540C8-72B9-4FA7-8E5A-C8DC16030527}" type="datetime1">
              <a:rPr lang="sv-SE" smtClean="0"/>
              <a:t>2024-10-23</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251F0B-481C-400D-ADDC-A4DD0C6A530C}" type="slidenum">
              <a:rPr lang="sv-SE" smtClean="0"/>
              <a:t>‹#›</a:t>
            </a:fld>
            <a:endParaRPr lang="sv-SE"/>
          </a:p>
        </p:txBody>
      </p:sp>
    </p:spTree>
    <p:extLst>
      <p:ext uri="{BB962C8B-B14F-4D97-AF65-F5344CB8AC3E}">
        <p14:creationId xmlns:p14="http://schemas.microsoft.com/office/powerpoint/2010/main" val="85909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7141E2C7-4CD1-4E82-9A0E-20D6E7219DA5}"/>
              </a:ext>
            </a:extLst>
          </p:cNvPr>
          <p:cNvSpPr>
            <a:spLocks noGrp="1"/>
          </p:cNvSpPr>
          <p:nvPr>
            <p:ph type="title"/>
          </p:nvPr>
        </p:nvSpPr>
        <p:spPr>
          <a:xfrm>
            <a:off x="520858" y="262766"/>
            <a:ext cx="9582884" cy="1325563"/>
          </a:xfrm>
          <a:prstGeom prst="rect">
            <a:avLst/>
          </a:prstGeom>
        </p:spPr>
        <p:txBody>
          <a:bodyPr vert="horz" lIns="0" tIns="0" rIns="0" bIns="0" rtlCol="0" anchor="b" anchorCtr="0">
            <a:noAutofit/>
          </a:bodyPr>
          <a:lstStyle/>
          <a:p>
            <a:r>
              <a:rPr lang="sv-SE"/>
              <a:t>Rubrik</a:t>
            </a:r>
          </a:p>
        </p:txBody>
      </p:sp>
      <p:sp>
        <p:nvSpPr>
          <p:cNvPr id="3" name="Platshållare för text 2">
            <a:extLst>
              <a:ext uri="{FF2B5EF4-FFF2-40B4-BE49-F238E27FC236}">
                <a16:creationId xmlns:a16="http://schemas.microsoft.com/office/drawing/2014/main" id="{1196400F-2A13-4211-8D37-28E38D116F8C}"/>
              </a:ext>
            </a:extLst>
          </p:cNvPr>
          <p:cNvSpPr>
            <a:spLocks noGrp="1"/>
          </p:cNvSpPr>
          <p:nvPr>
            <p:ph type="body" idx="1"/>
          </p:nvPr>
        </p:nvSpPr>
        <p:spPr>
          <a:xfrm>
            <a:off x="920096" y="1846097"/>
            <a:ext cx="9193883" cy="3456058"/>
          </a:xfrm>
          <a:prstGeom prst="rect">
            <a:avLst/>
          </a:prstGeom>
        </p:spPr>
        <p:txBody>
          <a:bodyPr vert="horz" lIns="0" tIns="0" rIns="0" bIns="0" rtlCol="0">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cxnSp>
        <p:nvCxnSpPr>
          <p:cNvPr id="10" name="Rak koppling 9">
            <a:extLst>
              <a:ext uri="{FF2B5EF4-FFF2-40B4-BE49-F238E27FC236}">
                <a16:creationId xmlns:a16="http://schemas.microsoft.com/office/drawing/2014/main" id="{21B03CF4-3CE5-4634-A35C-B2376DCB9166}"/>
              </a:ext>
            </a:extLst>
          </p:cNvPr>
          <p:cNvCxnSpPr/>
          <p:nvPr userDrawn="1"/>
        </p:nvCxnSpPr>
        <p:spPr>
          <a:xfrm>
            <a:off x="573263" y="5967482"/>
            <a:ext cx="95304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2" name="Bildobjekt 11">
            <a:extLst>
              <a:ext uri="{FF2B5EF4-FFF2-40B4-BE49-F238E27FC236}">
                <a16:creationId xmlns:a16="http://schemas.microsoft.com/office/drawing/2014/main" id="{498C3DEF-FDA1-4422-A964-0D20CB4C4AE5}"/>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578450" y="5403745"/>
            <a:ext cx="1049995" cy="883189"/>
          </a:xfrm>
          <a:prstGeom prst="rect">
            <a:avLst/>
          </a:prstGeom>
        </p:spPr>
      </p:pic>
    </p:spTree>
    <p:extLst>
      <p:ext uri="{BB962C8B-B14F-4D97-AF65-F5344CB8AC3E}">
        <p14:creationId xmlns:p14="http://schemas.microsoft.com/office/powerpoint/2010/main" val="30744550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685800" rtl="0" eaLnBrk="1" latinLnBrk="0" hangingPunct="1">
        <a:lnSpc>
          <a:spcPct val="90000"/>
        </a:lnSpc>
        <a:spcBef>
          <a:spcPct val="0"/>
        </a:spcBef>
        <a:buNone/>
        <a:defRPr sz="4500" b="1" kern="1200">
          <a:solidFill>
            <a:schemeClr val="accent1"/>
          </a:solidFill>
          <a:latin typeface="+mj-lt"/>
          <a:ea typeface="+mj-ea"/>
          <a:cs typeface="+mj-cs"/>
        </a:defRPr>
      </a:lvl1pPr>
    </p:titleStyle>
    <p:bodyStyle>
      <a:lvl1pPr marL="272654" indent="-272654" algn="l" defTabSz="685800" rtl="0" eaLnBrk="1" latinLnBrk="0" hangingPunct="1">
        <a:lnSpc>
          <a:spcPts val="2700"/>
        </a:lnSpc>
        <a:spcBef>
          <a:spcPts val="600"/>
        </a:spcBef>
        <a:buClr>
          <a:schemeClr val="accent1"/>
        </a:buClr>
        <a:buFont typeface="Arial" panose="020B0604020202020204" pitchFamily="34" charset="0"/>
        <a:buChar char="●"/>
        <a:defRPr sz="2400" b="0" kern="1200">
          <a:solidFill>
            <a:schemeClr val="tx1"/>
          </a:solidFill>
          <a:latin typeface="+mn-lt"/>
          <a:ea typeface="+mn-ea"/>
          <a:cs typeface="+mn-cs"/>
        </a:defRPr>
      </a:lvl1pPr>
      <a:lvl2pPr marL="470297" indent="-191691" algn="l" defTabSz="685800" rtl="0" eaLnBrk="1" latinLnBrk="0" hangingPunct="1">
        <a:lnSpc>
          <a:spcPts val="2700"/>
        </a:lnSpc>
        <a:spcBef>
          <a:spcPts val="0"/>
        </a:spcBef>
        <a:buClr>
          <a:schemeClr val="accent1"/>
        </a:buClr>
        <a:buFont typeface="Arial" panose="020B0604020202020204" pitchFamily="34" charset="0"/>
        <a:buChar char="˗"/>
        <a:defRPr sz="1800" kern="1200">
          <a:solidFill>
            <a:schemeClr val="tx1"/>
          </a:solidFill>
          <a:latin typeface="+mn-lt"/>
          <a:ea typeface="+mn-ea"/>
          <a:cs typeface="+mn-cs"/>
        </a:defRPr>
      </a:lvl2pPr>
      <a:lvl3pPr marL="470297" indent="-191691" algn="l" defTabSz="685800" rtl="0" eaLnBrk="1" latinLnBrk="0" hangingPunct="1">
        <a:lnSpc>
          <a:spcPts val="2700"/>
        </a:lnSpc>
        <a:spcBef>
          <a:spcPts val="0"/>
        </a:spcBef>
        <a:buClr>
          <a:schemeClr val="accent1"/>
        </a:buClr>
        <a:buFont typeface="Arial" panose="020B0604020202020204" pitchFamily="34" charset="0"/>
        <a:buChar char="˗"/>
        <a:defRPr sz="1800" kern="1200">
          <a:solidFill>
            <a:schemeClr val="tx1"/>
          </a:solidFill>
          <a:latin typeface="+mn-lt"/>
          <a:ea typeface="+mn-ea"/>
          <a:cs typeface="+mn-cs"/>
        </a:defRPr>
      </a:lvl3pPr>
      <a:lvl4pPr marL="470297" indent="-191691" algn="l" defTabSz="685800" rtl="0" eaLnBrk="1" latinLnBrk="0" hangingPunct="1">
        <a:lnSpc>
          <a:spcPts val="2700"/>
        </a:lnSpc>
        <a:spcBef>
          <a:spcPts val="0"/>
        </a:spcBef>
        <a:buClr>
          <a:schemeClr val="accent1"/>
        </a:buClr>
        <a:buFont typeface="Arial" panose="020B0604020202020204" pitchFamily="34" charset="0"/>
        <a:buChar char="˗"/>
        <a:defRPr sz="1800" kern="1200">
          <a:solidFill>
            <a:schemeClr val="tx1"/>
          </a:solidFill>
          <a:latin typeface="+mn-lt"/>
          <a:ea typeface="+mn-ea"/>
          <a:cs typeface="+mn-cs"/>
        </a:defRPr>
      </a:lvl4pPr>
      <a:lvl5pPr marL="470297" indent="-191691" algn="l" defTabSz="685800" rtl="0" eaLnBrk="1" latinLnBrk="0" hangingPunct="1">
        <a:lnSpc>
          <a:spcPts val="2700"/>
        </a:lnSpc>
        <a:spcBef>
          <a:spcPts val="0"/>
        </a:spcBef>
        <a:buClr>
          <a:schemeClr val="accent1"/>
        </a:buClr>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40.sv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6.sv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4.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7.png"/><Relationship Id="rId7" Type="http://schemas.openxmlformats.org/officeDocument/2006/relationships/diagramColors" Target="../diagrams/colors3.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cid:image001.jpg@01DA8737.A438AE20"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9" name="Rectangle 103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EA6DCDD3-B648-548C-9942-553FFCBF362F}"/>
              </a:ext>
            </a:extLst>
          </p:cNvPr>
          <p:cNvSpPr>
            <a:spLocks noGrp="1"/>
          </p:cNvSpPr>
          <p:nvPr>
            <p:ph type="title"/>
          </p:nvPr>
        </p:nvSpPr>
        <p:spPr>
          <a:xfrm>
            <a:off x="7580101" y="1618962"/>
            <a:ext cx="3822189" cy="1899912"/>
          </a:xfrm>
        </p:spPr>
        <p:txBody>
          <a:bodyPr vert="horz" lIns="91440" tIns="45720" rIns="91440" bIns="45720" rtlCol="0">
            <a:normAutofit/>
          </a:bodyPr>
          <a:lstStyle/>
          <a:p>
            <a:r>
              <a:rPr lang="en-US" sz="3700" b="1" err="1"/>
              <a:t>Varuförsörjningens</a:t>
            </a:r>
            <a:r>
              <a:rPr lang="en-US" sz="3700" b="1"/>
              <a:t> </a:t>
            </a:r>
            <a:r>
              <a:rPr lang="en-US" sz="3700" b="1" err="1"/>
              <a:t>informationsmöte</a:t>
            </a:r>
            <a:br>
              <a:rPr lang="en-US" sz="3700" b="1"/>
            </a:br>
            <a:r>
              <a:rPr lang="en-US" sz="3700" b="1"/>
              <a:t>23/10 2024</a:t>
            </a:r>
            <a:endParaRPr lang="en-US" sz="3700"/>
          </a:p>
        </p:txBody>
      </p:sp>
      <p:pic>
        <p:nvPicPr>
          <p:cNvPr id="1026" name="Picture 2" descr="Foto: AI">
            <a:extLst>
              <a:ext uri="{FF2B5EF4-FFF2-40B4-BE49-F238E27FC236}">
                <a16:creationId xmlns:a16="http://schemas.microsoft.com/office/drawing/2014/main" id="{DB6C026C-4332-D48E-BCD8-B64639F93A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7186" r="9738"/>
          <a:stretch/>
        </p:blipFill>
        <p:spPr bwMode="auto">
          <a:xfrm>
            <a:off x="1" y="10"/>
            <a:ext cx="6936390" cy="6857990"/>
          </a:xfrm>
          <a:prstGeom prst="rect">
            <a:avLst/>
          </a:prstGeom>
          <a:noFill/>
          <a:extLst>
            <a:ext uri="{909E8E84-426E-40DD-AFC4-6F175D3DCCD1}">
              <a14:hiddenFill xmlns:a14="http://schemas.microsoft.com/office/drawing/2010/main">
                <a:solidFill>
                  <a:srgbClr val="FFFFFF"/>
                </a:solidFill>
              </a14:hiddenFill>
            </a:ext>
          </a:extLst>
        </p:spPr>
      </p:pic>
      <p:pic>
        <p:nvPicPr>
          <p:cNvPr id="5" name="Bildobjekt 4">
            <a:extLst>
              <a:ext uri="{FF2B5EF4-FFF2-40B4-BE49-F238E27FC236}">
                <a16:creationId xmlns:a16="http://schemas.microsoft.com/office/drawing/2014/main" id="{FA1B97B2-15AE-0080-C6CF-E86E0CA07D8B}"/>
              </a:ext>
            </a:extLst>
          </p:cNvPr>
          <p:cNvPicPr>
            <a:picLocks noChangeAspect="1"/>
          </p:cNvPicPr>
          <p:nvPr/>
        </p:nvPicPr>
        <p:blipFill>
          <a:blip r:embed="rId4"/>
          <a:stretch>
            <a:fillRect/>
          </a:stretch>
        </p:blipFill>
        <p:spPr>
          <a:xfrm>
            <a:off x="9442704" y="6084153"/>
            <a:ext cx="2457793" cy="523948"/>
          </a:xfrm>
          <a:prstGeom prst="rect">
            <a:avLst/>
          </a:prstGeom>
        </p:spPr>
      </p:pic>
    </p:spTree>
    <p:extLst>
      <p:ext uri="{BB962C8B-B14F-4D97-AF65-F5344CB8AC3E}">
        <p14:creationId xmlns:p14="http://schemas.microsoft.com/office/powerpoint/2010/main" val="947088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5532F13-0787-A1FD-48FF-8A1A888EC3DC}"/>
              </a:ext>
            </a:extLst>
          </p:cNvPr>
          <p:cNvSpPr>
            <a:spLocks noGrp="1"/>
          </p:cNvSpPr>
          <p:nvPr>
            <p:ph type="title"/>
          </p:nvPr>
        </p:nvSpPr>
        <p:spPr/>
        <p:txBody>
          <a:bodyPr/>
          <a:lstStyle/>
          <a:p>
            <a:r>
              <a:rPr lang="sv-SE" b="1"/>
              <a:t>OPERATIONSMATERIAL, ALLMÄNT</a:t>
            </a:r>
            <a:endParaRPr lang="sv-SE"/>
          </a:p>
        </p:txBody>
      </p:sp>
      <p:sp>
        <p:nvSpPr>
          <p:cNvPr id="4" name="Platshållare för innehåll 3">
            <a:extLst>
              <a:ext uri="{FF2B5EF4-FFF2-40B4-BE49-F238E27FC236}">
                <a16:creationId xmlns:a16="http://schemas.microsoft.com/office/drawing/2014/main" id="{8CECD9B5-E651-ECA4-449C-605DE40B1DCF}"/>
              </a:ext>
            </a:extLst>
          </p:cNvPr>
          <p:cNvSpPr>
            <a:spLocks noGrp="1"/>
          </p:cNvSpPr>
          <p:nvPr>
            <p:ph idx="1"/>
          </p:nvPr>
        </p:nvSpPr>
        <p:spPr/>
        <p:txBody>
          <a:bodyPr>
            <a:normAutofit/>
          </a:bodyPr>
          <a:lstStyle/>
          <a:p>
            <a:pPr marL="0" indent="0">
              <a:buNone/>
            </a:pPr>
            <a:r>
              <a:rPr lang="sv-SE"/>
              <a:t>Ca 600 artiklar</a:t>
            </a:r>
          </a:p>
          <a:p>
            <a:r>
              <a:rPr lang="sv-SE" sz="2200"/>
              <a:t>9 generella set</a:t>
            </a:r>
          </a:p>
          <a:p>
            <a:r>
              <a:rPr lang="sv-SE" sz="2200"/>
              <a:t>20 grupper med lakan, </a:t>
            </a:r>
            <a:r>
              <a:rPr lang="sv-SE" sz="2200" err="1"/>
              <a:t>håldukar</a:t>
            </a:r>
            <a:endParaRPr lang="sv-SE" sz="2200"/>
          </a:p>
          <a:p>
            <a:r>
              <a:rPr lang="sv-SE" sz="2200"/>
              <a:t>Extremitetsskydd</a:t>
            </a:r>
          </a:p>
          <a:p>
            <a:r>
              <a:rPr lang="sv-SE" sz="2200"/>
              <a:t>Sterilskydd för patient, kamera och mikroskop</a:t>
            </a:r>
          </a:p>
          <a:p>
            <a:r>
              <a:rPr lang="sv-SE" sz="2200"/>
              <a:t>Dränage och </a:t>
            </a:r>
            <a:r>
              <a:rPr lang="sv-SE" sz="2200" err="1"/>
              <a:t>sugset</a:t>
            </a:r>
            <a:endParaRPr lang="sv-SE" sz="2200"/>
          </a:p>
          <a:p>
            <a:r>
              <a:rPr lang="sv-SE" sz="2200"/>
              <a:t>7 grupper </a:t>
            </a:r>
            <a:r>
              <a:rPr lang="sv-SE" sz="2200" err="1"/>
              <a:t>hemostatika</a:t>
            </a:r>
            <a:endParaRPr lang="sv-SE" sz="2200"/>
          </a:p>
          <a:p>
            <a:r>
              <a:rPr lang="sv-SE" sz="2200"/>
              <a:t>Positioneringsmaterial</a:t>
            </a:r>
          </a:p>
          <a:p>
            <a:r>
              <a:rPr lang="sv-SE" sz="2200"/>
              <a:t>Engångsskålar och handfat</a:t>
            </a:r>
          </a:p>
          <a:p>
            <a:r>
              <a:rPr lang="sv-SE" sz="2200"/>
              <a:t>Diatermier, neutralelektroder, pincetter</a:t>
            </a:r>
          </a:p>
          <a:p>
            <a:endParaRPr lang="sv-SE"/>
          </a:p>
        </p:txBody>
      </p:sp>
    </p:spTree>
    <p:extLst>
      <p:ext uri="{BB962C8B-B14F-4D97-AF65-F5344CB8AC3E}">
        <p14:creationId xmlns:p14="http://schemas.microsoft.com/office/powerpoint/2010/main" val="1366699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5532F13-0787-A1FD-48FF-8A1A888EC3DC}"/>
              </a:ext>
            </a:extLst>
          </p:cNvPr>
          <p:cNvSpPr>
            <a:spLocks noGrp="1"/>
          </p:cNvSpPr>
          <p:nvPr>
            <p:ph type="title"/>
          </p:nvPr>
        </p:nvSpPr>
        <p:spPr/>
        <p:txBody>
          <a:bodyPr/>
          <a:lstStyle/>
          <a:p>
            <a:r>
              <a:rPr lang="sv-SE" b="1"/>
              <a:t>OPERATIONSMATERIAL, ALLMÄNT</a:t>
            </a:r>
            <a:endParaRPr lang="sv-SE"/>
          </a:p>
        </p:txBody>
      </p:sp>
      <p:pic>
        <p:nvPicPr>
          <p:cNvPr id="5" name="Bildobjekt 4">
            <a:extLst>
              <a:ext uri="{FF2B5EF4-FFF2-40B4-BE49-F238E27FC236}">
                <a16:creationId xmlns:a16="http://schemas.microsoft.com/office/drawing/2014/main" id="{A2DFF589-197E-0BB2-88C5-2B7AB890D7CE}"/>
              </a:ext>
            </a:extLst>
          </p:cNvPr>
          <p:cNvPicPr>
            <a:picLocks noChangeAspect="1"/>
          </p:cNvPicPr>
          <p:nvPr/>
        </p:nvPicPr>
        <p:blipFill>
          <a:blip r:embed="rId3"/>
          <a:stretch>
            <a:fillRect/>
          </a:stretch>
        </p:blipFill>
        <p:spPr>
          <a:xfrm>
            <a:off x="435778" y="3928837"/>
            <a:ext cx="3086529" cy="1890976"/>
          </a:xfrm>
          <a:prstGeom prst="rect">
            <a:avLst/>
          </a:prstGeom>
        </p:spPr>
      </p:pic>
      <p:sp>
        <p:nvSpPr>
          <p:cNvPr id="6" name="textruta 5">
            <a:extLst>
              <a:ext uri="{FF2B5EF4-FFF2-40B4-BE49-F238E27FC236}">
                <a16:creationId xmlns:a16="http://schemas.microsoft.com/office/drawing/2014/main" id="{E5F5301C-CCA0-F5CF-A37B-124F11EF57D8}"/>
              </a:ext>
            </a:extLst>
          </p:cNvPr>
          <p:cNvSpPr txBox="1"/>
          <p:nvPr/>
        </p:nvSpPr>
        <p:spPr>
          <a:xfrm>
            <a:off x="494868" y="5966406"/>
            <a:ext cx="3086529" cy="523220"/>
          </a:xfrm>
          <a:prstGeom prst="rect">
            <a:avLst/>
          </a:prstGeom>
          <a:noFill/>
        </p:spPr>
        <p:txBody>
          <a:bodyPr wrap="square" rtlCol="0">
            <a:spAutoFit/>
          </a:bodyPr>
          <a:lstStyle/>
          <a:p>
            <a:r>
              <a:rPr lang="sv-SE" sz="1000" err="1"/>
              <a:t>Operationsset</a:t>
            </a:r>
            <a:r>
              <a:rPr lang="sv-SE" sz="1000"/>
              <a:t> </a:t>
            </a:r>
            <a:r>
              <a:rPr lang="sv-SE" sz="1000" err="1"/>
              <a:t>Barrier</a:t>
            </a:r>
            <a:r>
              <a:rPr lang="sv-SE" sz="1000"/>
              <a:t>, Mölnlycke 699054</a:t>
            </a:r>
          </a:p>
          <a:p>
            <a:endParaRPr lang="sv-SE"/>
          </a:p>
        </p:txBody>
      </p:sp>
      <p:pic>
        <p:nvPicPr>
          <p:cNvPr id="8" name="Bildobjekt 7">
            <a:extLst>
              <a:ext uri="{FF2B5EF4-FFF2-40B4-BE49-F238E27FC236}">
                <a16:creationId xmlns:a16="http://schemas.microsoft.com/office/drawing/2014/main" id="{94DE0A31-1B83-E634-D612-A557E4F4FEC2}"/>
              </a:ext>
            </a:extLst>
          </p:cNvPr>
          <p:cNvPicPr>
            <a:picLocks noChangeAspect="1"/>
          </p:cNvPicPr>
          <p:nvPr/>
        </p:nvPicPr>
        <p:blipFill rotWithShape="1">
          <a:blip r:embed="rId4"/>
          <a:srcRect l="4575" t="1089" r="3077" b="-1"/>
          <a:stretch/>
        </p:blipFill>
        <p:spPr>
          <a:xfrm>
            <a:off x="494868" y="1463609"/>
            <a:ext cx="1192738" cy="1655538"/>
          </a:xfrm>
          <a:prstGeom prst="rect">
            <a:avLst/>
          </a:prstGeom>
        </p:spPr>
      </p:pic>
      <p:sp>
        <p:nvSpPr>
          <p:cNvPr id="9" name="textruta 8">
            <a:extLst>
              <a:ext uri="{FF2B5EF4-FFF2-40B4-BE49-F238E27FC236}">
                <a16:creationId xmlns:a16="http://schemas.microsoft.com/office/drawing/2014/main" id="{F0648CBF-2E8E-B3BF-3F37-A9D15288AF6B}"/>
              </a:ext>
            </a:extLst>
          </p:cNvPr>
          <p:cNvSpPr txBox="1"/>
          <p:nvPr/>
        </p:nvSpPr>
        <p:spPr>
          <a:xfrm>
            <a:off x="423777" y="3211772"/>
            <a:ext cx="1796434" cy="400110"/>
          </a:xfrm>
          <a:prstGeom prst="rect">
            <a:avLst/>
          </a:prstGeom>
          <a:noFill/>
        </p:spPr>
        <p:txBody>
          <a:bodyPr wrap="square" rtlCol="0">
            <a:spAutoFit/>
          </a:bodyPr>
          <a:lstStyle/>
          <a:p>
            <a:r>
              <a:rPr lang="sv-SE" sz="1000" err="1"/>
              <a:t>Hålduk</a:t>
            </a:r>
            <a:r>
              <a:rPr lang="sv-SE" sz="1000"/>
              <a:t> Epidural 75*80 </a:t>
            </a:r>
            <a:r>
              <a:rPr lang="sv-SE" sz="1000" err="1"/>
              <a:t>Evercare</a:t>
            </a:r>
            <a:r>
              <a:rPr lang="sv-SE" sz="1000"/>
              <a:t>, </a:t>
            </a:r>
            <a:r>
              <a:rPr lang="sv-SE" sz="1000" err="1"/>
              <a:t>OneMed</a:t>
            </a:r>
            <a:r>
              <a:rPr lang="sv-SE" sz="1000"/>
              <a:t> 1510-01</a:t>
            </a:r>
          </a:p>
        </p:txBody>
      </p:sp>
      <p:pic>
        <p:nvPicPr>
          <p:cNvPr id="11" name="Bildobjekt 10">
            <a:extLst>
              <a:ext uri="{FF2B5EF4-FFF2-40B4-BE49-F238E27FC236}">
                <a16:creationId xmlns:a16="http://schemas.microsoft.com/office/drawing/2014/main" id="{53691BCD-05B9-4EC5-69C5-F2E225718DCE}"/>
              </a:ext>
            </a:extLst>
          </p:cNvPr>
          <p:cNvPicPr>
            <a:picLocks noChangeAspect="1"/>
          </p:cNvPicPr>
          <p:nvPr/>
        </p:nvPicPr>
        <p:blipFill>
          <a:blip r:embed="rId5"/>
          <a:stretch>
            <a:fillRect/>
          </a:stretch>
        </p:blipFill>
        <p:spPr>
          <a:xfrm>
            <a:off x="2392377" y="1548743"/>
            <a:ext cx="2084723" cy="1560673"/>
          </a:xfrm>
          <a:prstGeom prst="rect">
            <a:avLst/>
          </a:prstGeom>
        </p:spPr>
      </p:pic>
      <p:pic>
        <p:nvPicPr>
          <p:cNvPr id="13" name="Bildobjekt 12">
            <a:extLst>
              <a:ext uri="{FF2B5EF4-FFF2-40B4-BE49-F238E27FC236}">
                <a16:creationId xmlns:a16="http://schemas.microsoft.com/office/drawing/2014/main" id="{7BD9BDAE-874B-DA39-7D32-8489C28907D4}"/>
              </a:ext>
            </a:extLst>
          </p:cNvPr>
          <p:cNvPicPr>
            <a:picLocks noChangeAspect="1"/>
          </p:cNvPicPr>
          <p:nvPr/>
        </p:nvPicPr>
        <p:blipFill rotWithShape="1">
          <a:blip r:embed="rId6"/>
          <a:srcRect l="17929" r="1745"/>
          <a:stretch/>
        </p:blipFill>
        <p:spPr>
          <a:xfrm>
            <a:off x="4590475" y="1579779"/>
            <a:ext cx="1920690" cy="1524213"/>
          </a:xfrm>
          <a:prstGeom prst="rect">
            <a:avLst/>
          </a:prstGeom>
        </p:spPr>
      </p:pic>
      <p:sp>
        <p:nvSpPr>
          <p:cNvPr id="14" name="textruta 13">
            <a:extLst>
              <a:ext uri="{FF2B5EF4-FFF2-40B4-BE49-F238E27FC236}">
                <a16:creationId xmlns:a16="http://schemas.microsoft.com/office/drawing/2014/main" id="{38E4AAEB-DA6F-6118-8F8F-E57AE7F7D5E4}"/>
              </a:ext>
            </a:extLst>
          </p:cNvPr>
          <p:cNvSpPr txBox="1"/>
          <p:nvPr/>
        </p:nvSpPr>
        <p:spPr>
          <a:xfrm>
            <a:off x="2220211" y="3189881"/>
            <a:ext cx="4686300" cy="246221"/>
          </a:xfrm>
          <a:prstGeom prst="rect">
            <a:avLst/>
          </a:prstGeom>
          <a:noFill/>
        </p:spPr>
        <p:txBody>
          <a:bodyPr wrap="square" rtlCol="0">
            <a:spAutoFit/>
          </a:bodyPr>
          <a:lstStyle/>
          <a:p>
            <a:r>
              <a:rPr lang="sv-SE" sz="1000"/>
              <a:t>Operationsduk med röntgentråd gasväv 3-lagers Mölnlycke resp. 4-lagers </a:t>
            </a:r>
            <a:r>
              <a:rPr lang="sv-SE" sz="1000" err="1"/>
              <a:t>OneMed</a:t>
            </a:r>
            <a:endParaRPr lang="sv-SE" sz="1000"/>
          </a:p>
        </p:txBody>
      </p:sp>
      <p:pic>
        <p:nvPicPr>
          <p:cNvPr id="16" name="Bildobjekt 15">
            <a:extLst>
              <a:ext uri="{FF2B5EF4-FFF2-40B4-BE49-F238E27FC236}">
                <a16:creationId xmlns:a16="http://schemas.microsoft.com/office/drawing/2014/main" id="{759C7B82-308D-9C01-2B2A-28629E223511}"/>
              </a:ext>
            </a:extLst>
          </p:cNvPr>
          <p:cNvPicPr>
            <a:picLocks noChangeAspect="1"/>
          </p:cNvPicPr>
          <p:nvPr/>
        </p:nvPicPr>
        <p:blipFill>
          <a:blip r:embed="rId7"/>
          <a:stretch>
            <a:fillRect/>
          </a:stretch>
        </p:blipFill>
        <p:spPr>
          <a:xfrm>
            <a:off x="9740709" y="1122903"/>
            <a:ext cx="1920688" cy="3478671"/>
          </a:xfrm>
          <a:prstGeom prst="rect">
            <a:avLst/>
          </a:prstGeom>
        </p:spPr>
      </p:pic>
      <p:sp>
        <p:nvSpPr>
          <p:cNvPr id="17" name="textruta 16">
            <a:extLst>
              <a:ext uri="{FF2B5EF4-FFF2-40B4-BE49-F238E27FC236}">
                <a16:creationId xmlns:a16="http://schemas.microsoft.com/office/drawing/2014/main" id="{7133B611-8BFA-73ED-3D75-7A636C86F01E}"/>
              </a:ext>
            </a:extLst>
          </p:cNvPr>
          <p:cNvSpPr txBox="1"/>
          <p:nvPr/>
        </p:nvSpPr>
        <p:spPr>
          <a:xfrm>
            <a:off x="9703484" y="4500665"/>
            <a:ext cx="2331633" cy="553998"/>
          </a:xfrm>
          <a:prstGeom prst="rect">
            <a:avLst/>
          </a:prstGeom>
          <a:noFill/>
        </p:spPr>
        <p:txBody>
          <a:bodyPr wrap="square" rtlCol="0">
            <a:spAutoFit/>
          </a:bodyPr>
          <a:lstStyle/>
          <a:p>
            <a:r>
              <a:rPr lang="sv-SE" sz="1000"/>
              <a:t>NY! Absorberande matta m superabsorbent och halkskydd, på rulle. Gunnar Engstrand </a:t>
            </a:r>
            <a:r>
              <a:rPr lang="sv-SE" sz="1000" err="1"/>
              <a:t>DryMax</a:t>
            </a:r>
            <a:r>
              <a:rPr lang="sv-SE" sz="1000"/>
              <a:t> XL, F22201-RT</a:t>
            </a:r>
          </a:p>
        </p:txBody>
      </p:sp>
      <p:pic>
        <p:nvPicPr>
          <p:cNvPr id="21" name="Bildobjekt 20">
            <a:extLst>
              <a:ext uri="{FF2B5EF4-FFF2-40B4-BE49-F238E27FC236}">
                <a16:creationId xmlns:a16="http://schemas.microsoft.com/office/drawing/2014/main" id="{150CB851-7A95-9951-6A25-63A7CF999599}"/>
              </a:ext>
            </a:extLst>
          </p:cNvPr>
          <p:cNvPicPr>
            <a:picLocks noChangeAspect="1"/>
          </p:cNvPicPr>
          <p:nvPr/>
        </p:nvPicPr>
        <p:blipFill>
          <a:blip r:embed="rId8"/>
          <a:stretch>
            <a:fillRect/>
          </a:stretch>
        </p:blipFill>
        <p:spPr>
          <a:xfrm>
            <a:off x="7126359" y="1538777"/>
            <a:ext cx="1715017" cy="1543149"/>
          </a:xfrm>
          <a:prstGeom prst="rect">
            <a:avLst/>
          </a:prstGeom>
        </p:spPr>
      </p:pic>
      <p:sp>
        <p:nvSpPr>
          <p:cNvPr id="22" name="textruta 21">
            <a:extLst>
              <a:ext uri="{FF2B5EF4-FFF2-40B4-BE49-F238E27FC236}">
                <a16:creationId xmlns:a16="http://schemas.microsoft.com/office/drawing/2014/main" id="{6B471E58-6274-9832-B987-F322176EF613}"/>
              </a:ext>
            </a:extLst>
          </p:cNvPr>
          <p:cNvSpPr txBox="1"/>
          <p:nvPr/>
        </p:nvSpPr>
        <p:spPr>
          <a:xfrm>
            <a:off x="7208243" y="3198956"/>
            <a:ext cx="2101017" cy="553998"/>
          </a:xfrm>
          <a:prstGeom prst="rect">
            <a:avLst/>
          </a:prstGeom>
          <a:noFill/>
        </p:spPr>
        <p:txBody>
          <a:bodyPr wrap="square" rtlCol="0">
            <a:spAutoFit/>
          </a:bodyPr>
          <a:lstStyle/>
          <a:p>
            <a:r>
              <a:rPr lang="sv-SE" sz="1000"/>
              <a:t>Mått plast 1000ml och NY! 1500ml graderad, med handtag. CODAN, </a:t>
            </a:r>
            <a:r>
              <a:rPr lang="sv-SE" sz="1000" err="1"/>
              <a:t>Zillion</a:t>
            </a:r>
            <a:r>
              <a:rPr lang="sv-SE" sz="1000"/>
              <a:t>. 489-512, 489-522</a:t>
            </a:r>
          </a:p>
        </p:txBody>
      </p:sp>
      <p:pic>
        <p:nvPicPr>
          <p:cNvPr id="24" name="Bildobjekt 23">
            <a:extLst>
              <a:ext uri="{FF2B5EF4-FFF2-40B4-BE49-F238E27FC236}">
                <a16:creationId xmlns:a16="http://schemas.microsoft.com/office/drawing/2014/main" id="{AF03E5AB-B4FF-BF33-0CFE-54F1FB8E242C}"/>
              </a:ext>
            </a:extLst>
          </p:cNvPr>
          <p:cNvPicPr>
            <a:picLocks noChangeAspect="1"/>
          </p:cNvPicPr>
          <p:nvPr/>
        </p:nvPicPr>
        <p:blipFill>
          <a:blip r:embed="rId9"/>
          <a:stretch>
            <a:fillRect/>
          </a:stretch>
        </p:blipFill>
        <p:spPr>
          <a:xfrm>
            <a:off x="7165052" y="4500665"/>
            <a:ext cx="2265831" cy="1319148"/>
          </a:xfrm>
          <a:prstGeom prst="rect">
            <a:avLst/>
          </a:prstGeom>
        </p:spPr>
      </p:pic>
      <p:sp>
        <p:nvSpPr>
          <p:cNvPr id="25" name="textruta 24">
            <a:extLst>
              <a:ext uri="{FF2B5EF4-FFF2-40B4-BE49-F238E27FC236}">
                <a16:creationId xmlns:a16="http://schemas.microsoft.com/office/drawing/2014/main" id="{1F4593A4-EC75-48DB-0992-5488B46EDC2D}"/>
              </a:ext>
            </a:extLst>
          </p:cNvPr>
          <p:cNvSpPr txBox="1"/>
          <p:nvPr/>
        </p:nvSpPr>
        <p:spPr>
          <a:xfrm>
            <a:off x="7180998" y="5966406"/>
            <a:ext cx="2101017" cy="400110"/>
          </a:xfrm>
          <a:prstGeom prst="rect">
            <a:avLst/>
          </a:prstGeom>
          <a:noFill/>
        </p:spPr>
        <p:txBody>
          <a:bodyPr wrap="square" rtlCol="0">
            <a:spAutoFit/>
          </a:bodyPr>
          <a:lstStyle/>
          <a:p>
            <a:r>
              <a:rPr lang="sv-SE" sz="1000"/>
              <a:t>Nagelborste med nagelpetare, </a:t>
            </a:r>
            <a:r>
              <a:rPr lang="sv-SE" sz="1000" err="1"/>
              <a:t>Harlequin</a:t>
            </a:r>
            <a:r>
              <a:rPr lang="sv-SE" sz="1000"/>
              <a:t> </a:t>
            </a:r>
            <a:r>
              <a:rPr lang="sv-SE" sz="1000" err="1"/>
              <a:t>Trade</a:t>
            </a:r>
            <a:r>
              <a:rPr lang="sv-SE" sz="1000"/>
              <a:t> AB, 3158.</a:t>
            </a:r>
          </a:p>
        </p:txBody>
      </p:sp>
      <p:pic>
        <p:nvPicPr>
          <p:cNvPr id="27" name="Bildobjekt 26">
            <a:extLst>
              <a:ext uri="{FF2B5EF4-FFF2-40B4-BE49-F238E27FC236}">
                <a16:creationId xmlns:a16="http://schemas.microsoft.com/office/drawing/2014/main" id="{7015596B-A0B3-5939-70CE-CE5A026FEDB9}"/>
              </a:ext>
            </a:extLst>
          </p:cNvPr>
          <p:cNvPicPr>
            <a:picLocks noChangeAspect="1"/>
          </p:cNvPicPr>
          <p:nvPr/>
        </p:nvPicPr>
        <p:blipFill>
          <a:blip r:embed="rId10"/>
          <a:stretch>
            <a:fillRect/>
          </a:stretch>
        </p:blipFill>
        <p:spPr>
          <a:xfrm>
            <a:off x="4377204" y="3928837"/>
            <a:ext cx="1602027" cy="1890977"/>
          </a:xfrm>
          <a:prstGeom prst="rect">
            <a:avLst/>
          </a:prstGeom>
        </p:spPr>
      </p:pic>
      <p:sp>
        <p:nvSpPr>
          <p:cNvPr id="28" name="textruta 27">
            <a:extLst>
              <a:ext uri="{FF2B5EF4-FFF2-40B4-BE49-F238E27FC236}">
                <a16:creationId xmlns:a16="http://schemas.microsoft.com/office/drawing/2014/main" id="{7759C39D-8FE0-4796-0A0F-B29AEBD30E2F}"/>
              </a:ext>
            </a:extLst>
          </p:cNvPr>
          <p:cNvSpPr txBox="1"/>
          <p:nvPr/>
        </p:nvSpPr>
        <p:spPr>
          <a:xfrm>
            <a:off x="3657601" y="5966406"/>
            <a:ext cx="3345044" cy="246221"/>
          </a:xfrm>
          <a:prstGeom prst="rect">
            <a:avLst/>
          </a:prstGeom>
          <a:noFill/>
        </p:spPr>
        <p:txBody>
          <a:bodyPr wrap="square" rtlCol="0">
            <a:spAutoFit/>
          </a:bodyPr>
          <a:lstStyle/>
          <a:p>
            <a:r>
              <a:rPr lang="sv-SE" sz="1000"/>
              <a:t>NY! </a:t>
            </a:r>
            <a:r>
              <a:rPr lang="sv-SE" sz="1000" err="1"/>
              <a:t>Fothängare</a:t>
            </a:r>
            <a:r>
              <a:rPr lang="sv-SE" sz="1000"/>
              <a:t>, justerbar upphängning, Vingmed 52712</a:t>
            </a:r>
            <a:endParaRPr lang="sv-SE"/>
          </a:p>
        </p:txBody>
      </p:sp>
    </p:spTree>
    <p:extLst>
      <p:ext uri="{BB962C8B-B14F-4D97-AF65-F5344CB8AC3E}">
        <p14:creationId xmlns:p14="http://schemas.microsoft.com/office/powerpoint/2010/main" val="1481841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4" grpId="0"/>
      <p:bldP spid="17" grpId="0"/>
      <p:bldP spid="22" grpId="0"/>
      <p:bldP spid="25" grpId="0"/>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5532F13-0787-A1FD-48FF-8A1A888EC3DC}"/>
              </a:ext>
            </a:extLst>
          </p:cNvPr>
          <p:cNvSpPr>
            <a:spLocks noGrp="1"/>
          </p:cNvSpPr>
          <p:nvPr>
            <p:ph type="title"/>
          </p:nvPr>
        </p:nvSpPr>
        <p:spPr/>
        <p:txBody>
          <a:bodyPr/>
          <a:lstStyle/>
          <a:p>
            <a:r>
              <a:rPr lang="sv-SE" b="1"/>
              <a:t>OPERATIONSMATERIAL, ALLMÄNT</a:t>
            </a:r>
            <a:endParaRPr lang="sv-SE"/>
          </a:p>
        </p:txBody>
      </p:sp>
      <p:sp>
        <p:nvSpPr>
          <p:cNvPr id="4" name="Platshållare för innehåll 3">
            <a:extLst>
              <a:ext uri="{FF2B5EF4-FFF2-40B4-BE49-F238E27FC236}">
                <a16:creationId xmlns:a16="http://schemas.microsoft.com/office/drawing/2014/main" id="{8CECD9B5-E651-ECA4-449C-605DE40B1DCF}"/>
              </a:ext>
            </a:extLst>
          </p:cNvPr>
          <p:cNvSpPr>
            <a:spLocks noGrp="1"/>
          </p:cNvSpPr>
          <p:nvPr>
            <p:ph idx="1"/>
          </p:nvPr>
        </p:nvSpPr>
        <p:spPr>
          <a:xfrm>
            <a:off x="838200" y="1583962"/>
            <a:ext cx="10786271" cy="4351338"/>
          </a:xfrm>
        </p:spPr>
        <p:txBody>
          <a:bodyPr/>
          <a:lstStyle/>
          <a:p>
            <a:pPr lvl="1"/>
            <a:r>
              <a:rPr lang="sv-SE"/>
              <a:t>Positioneringsmaterial PINK PAD (</a:t>
            </a:r>
            <a:r>
              <a:rPr lang="sv-SE" err="1"/>
              <a:t>Steripolar</a:t>
            </a:r>
            <a:r>
              <a:rPr lang="sv-SE"/>
              <a:t>) – totalt 28 artiklar på avtal (mot dagens 6 artiklar)</a:t>
            </a:r>
          </a:p>
          <a:p>
            <a:pPr lvl="1"/>
            <a:endParaRPr lang="sv-SE"/>
          </a:p>
          <a:p>
            <a:pPr lvl="1"/>
            <a:endParaRPr lang="sv-SE"/>
          </a:p>
          <a:p>
            <a:endParaRPr lang="sv-SE"/>
          </a:p>
        </p:txBody>
      </p:sp>
      <p:pic>
        <p:nvPicPr>
          <p:cNvPr id="5" name="Bildobjekt 4">
            <a:extLst>
              <a:ext uri="{FF2B5EF4-FFF2-40B4-BE49-F238E27FC236}">
                <a16:creationId xmlns:a16="http://schemas.microsoft.com/office/drawing/2014/main" id="{01F11C72-CB82-B94D-9E6A-CE917019614E}"/>
              </a:ext>
            </a:extLst>
          </p:cNvPr>
          <p:cNvPicPr>
            <a:picLocks noChangeAspect="1"/>
          </p:cNvPicPr>
          <p:nvPr/>
        </p:nvPicPr>
        <p:blipFill>
          <a:blip r:embed="rId3"/>
          <a:stretch>
            <a:fillRect/>
          </a:stretch>
        </p:blipFill>
        <p:spPr>
          <a:xfrm>
            <a:off x="1663086" y="2376533"/>
            <a:ext cx="9586426" cy="2897505"/>
          </a:xfrm>
          <a:prstGeom prst="rect">
            <a:avLst/>
          </a:prstGeom>
        </p:spPr>
      </p:pic>
      <p:pic>
        <p:nvPicPr>
          <p:cNvPr id="7" name="Bildobjekt 6">
            <a:extLst>
              <a:ext uri="{FF2B5EF4-FFF2-40B4-BE49-F238E27FC236}">
                <a16:creationId xmlns:a16="http://schemas.microsoft.com/office/drawing/2014/main" id="{60DD5AF0-448E-6A27-DB47-026148930746}"/>
              </a:ext>
            </a:extLst>
          </p:cNvPr>
          <p:cNvPicPr>
            <a:picLocks noChangeAspect="1"/>
          </p:cNvPicPr>
          <p:nvPr/>
        </p:nvPicPr>
        <p:blipFill>
          <a:blip r:embed="rId4"/>
          <a:stretch>
            <a:fillRect/>
          </a:stretch>
        </p:blipFill>
        <p:spPr>
          <a:xfrm>
            <a:off x="567529" y="1784022"/>
            <a:ext cx="1045734" cy="4310117"/>
          </a:xfrm>
          <a:prstGeom prst="rect">
            <a:avLst/>
          </a:prstGeom>
        </p:spPr>
      </p:pic>
    </p:spTree>
    <p:extLst>
      <p:ext uri="{BB962C8B-B14F-4D97-AF65-F5344CB8AC3E}">
        <p14:creationId xmlns:p14="http://schemas.microsoft.com/office/powerpoint/2010/main" val="2781791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5532F13-0787-A1FD-48FF-8A1A888EC3DC}"/>
              </a:ext>
            </a:extLst>
          </p:cNvPr>
          <p:cNvSpPr>
            <a:spLocks noGrp="1"/>
          </p:cNvSpPr>
          <p:nvPr>
            <p:ph type="title"/>
          </p:nvPr>
        </p:nvSpPr>
        <p:spPr/>
        <p:txBody>
          <a:bodyPr/>
          <a:lstStyle/>
          <a:p>
            <a:r>
              <a:rPr lang="sv-SE" b="1"/>
              <a:t>OPERATIONSMATERIAL, ALLMÄNT</a:t>
            </a:r>
            <a:endParaRPr lang="sv-SE"/>
          </a:p>
        </p:txBody>
      </p:sp>
      <p:sp>
        <p:nvSpPr>
          <p:cNvPr id="4" name="Platshållare för innehåll 3">
            <a:extLst>
              <a:ext uri="{FF2B5EF4-FFF2-40B4-BE49-F238E27FC236}">
                <a16:creationId xmlns:a16="http://schemas.microsoft.com/office/drawing/2014/main" id="{8CECD9B5-E651-ECA4-449C-605DE40B1DCF}"/>
              </a:ext>
            </a:extLst>
          </p:cNvPr>
          <p:cNvSpPr>
            <a:spLocks noGrp="1"/>
          </p:cNvSpPr>
          <p:nvPr>
            <p:ph idx="1"/>
          </p:nvPr>
        </p:nvSpPr>
        <p:spPr/>
        <p:txBody>
          <a:bodyPr/>
          <a:lstStyle/>
          <a:p>
            <a:pPr marL="0" indent="0">
              <a:buNone/>
            </a:pPr>
            <a:r>
              <a:rPr lang="sv-SE"/>
              <a:t>Diatermihandtag </a:t>
            </a:r>
            <a:r>
              <a:rPr lang="sv-SE" sz="2200"/>
              <a:t>(avtalsstart 2025-02-01)</a:t>
            </a:r>
          </a:p>
          <a:p>
            <a:pPr lvl="1"/>
            <a:r>
              <a:rPr lang="sv-SE"/>
              <a:t>Teleskopiskt diatermihandtag med integrerad rökutsug: </a:t>
            </a:r>
          </a:p>
          <a:p>
            <a:pPr lvl="2"/>
            <a:r>
              <a:rPr lang="sv-SE"/>
              <a:t>STRYKER </a:t>
            </a:r>
            <a:r>
              <a:rPr lang="sv-SE" err="1"/>
              <a:t>SafeAir</a:t>
            </a:r>
            <a:r>
              <a:rPr lang="sv-SE"/>
              <a:t>, SHK-TSP-C-NPL </a:t>
            </a:r>
            <a:r>
              <a:rPr lang="sv-SE">
                <a:sym typeface="Wingdings" panose="05000000000000000000" pitchFamily="2" charset="2"/>
              </a:rPr>
              <a:t> kostnadsbesparing: 1,4 </a:t>
            </a:r>
            <a:r>
              <a:rPr lang="sv-SE" err="1">
                <a:sym typeface="Wingdings" panose="05000000000000000000" pitchFamily="2" charset="2"/>
              </a:rPr>
              <a:t>mKr</a:t>
            </a:r>
            <a:r>
              <a:rPr lang="sv-SE">
                <a:sym typeface="Wingdings" panose="05000000000000000000" pitchFamily="2" charset="2"/>
              </a:rPr>
              <a:t>/år</a:t>
            </a:r>
          </a:p>
          <a:p>
            <a:pPr marL="914400" lvl="2" indent="0">
              <a:buNone/>
            </a:pPr>
            <a:endParaRPr lang="sv-SE">
              <a:sym typeface="Wingdings" panose="05000000000000000000" pitchFamily="2" charset="2"/>
            </a:endParaRPr>
          </a:p>
          <a:p>
            <a:pPr lvl="1"/>
            <a:r>
              <a:rPr lang="sv-SE"/>
              <a:t>Diatermihandtag med integrerat rökutsug: </a:t>
            </a:r>
          </a:p>
          <a:p>
            <a:pPr lvl="2"/>
            <a:r>
              <a:rPr lang="sv-SE"/>
              <a:t>KUNGSHUSEN No </a:t>
            </a:r>
            <a:r>
              <a:rPr lang="sv-SE" err="1"/>
              <a:t>Zmoke</a:t>
            </a:r>
            <a:r>
              <a:rPr lang="sv-SE"/>
              <a:t> LITE, 12-02</a:t>
            </a:r>
          </a:p>
          <a:p>
            <a:pPr lvl="2"/>
            <a:r>
              <a:rPr lang="sv-SE"/>
              <a:t>STRYKER </a:t>
            </a:r>
            <a:r>
              <a:rPr lang="sv-SE" err="1"/>
              <a:t>SafeAir</a:t>
            </a:r>
            <a:r>
              <a:rPr lang="sv-SE"/>
              <a:t>, SHK-VS-C-NPL</a:t>
            </a:r>
          </a:p>
          <a:p>
            <a:pPr marL="457200" lvl="1" indent="0">
              <a:buNone/>
            </a:pPr>
            <a:endParaRPr lang="sv-SE"/>
          </a:p>
          <a:p>
            <a:pPr marL="457200" lvl="1" indent="0">
              <a:buNone/>
            </a:pPr>
            <a:r>
              <a:rPr lang="sv-SE"/>
              <a:t>Genom omtaget kommer vi komplettera med knivelektroder anpassade för varje handtag.</a:t>
            </a:r>
          </a:p>
          <a:p>
            <a:pPr lvl="1"/>
            <a:endParaRPr lang="sv-SE"/>
          </a:p>
          <a:p>
            <a:pPr lvl="1"/>
            <a:endParaRPr lang="sv-SE"/>
          </a:p>
          <a:p>
            <a:endParaRPr lang="sv-SE"/>
          </a:p>
        </p:txBody>
      </p:sp>
    </p:spTree>
    <p:extLst>
      <p:ext uri="{BB962C8B-B14F-4D97-AF65-F5344CB8AC3E}">
        <p14:creationId xmlns:p14="http://schemas.microsoft.com/office/powerpoint/2010/main" val="2636450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lips 5">
            <a:extLst>
              <a:ext uri="{FF2B5EF4-FFF2-40B4-BE49-F238E27FC236}">
                <a16:creationId xmlns:a16="http://schemas.microsoft.com/office/drawing/2014/main" id="{4AC4DD06-515A-8F5F-9C43-5F6ADCC1595E}"/>
              </a:ext>
            </a:extLst>
          </p:cNvPr>
          <p:cNvSpPr/>
          <p:nvPr/>
        </p:nvSpPr>
        <p:spPr>
          <a:xfrm>
            <a:off x="276877" y="1332412"/>
            <a:ext cx="5199017" cy="122790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sv-SE"/>
          </a:p>
        </p:txBody>
      </p:sp>
      <p:sp>
        <p:nvSpPr>
          <p:cNvPr id="2" name="Rubrik 1">
            <a:extLst>
              <a:ext uri="{FF2B5EF4-FFF2-40B4-BE49-F238E27FC236}">
                <a16:creationId xmlns:a16="http://schemas.microsoft.com/office/drawing/2014/main" id="{75532F13-0787-A1FD-48FF-8A1A888EC3DC}"/>
              </a:ext>
            </a:extLst>
          </p:cNvPr>
          <p:cNvSpPr>
            <a:spLocks noGrp="1"/>
          </p:cNvSpPr>
          <p:nvPr>
            <p:ph type="title"/>
          </p:nvPr>
        </p:nvSpPr>
        <p:spPr/>
        <p:txBody>
          <a:bodyPr/>
          <a:lstStyle/>
          <a:p>
            <a:r>
              <a:rPr lang="sv-SE" b="1"/>
              <a:t>NY KATEGORI</a:t>
            </a:r>
            <a:endParaRPr lang="sv-SE"/>
          </a:p>
        </p:txBody>
      </p:sp>
      <p:sp>
        <p:nvSpPr>
          <p:cNvPr id="4" name="Platshållare för innehåll 3">
            <a:extLst>
              <a:ext uri="{FF2B5EF4-FFF2-40B4-BE49-F238E27FC236}">
                <a16:creationId xmlns:a16="http://schemas.microsoft.com/office/drawing/2014/main" id="{8CECD9B5-E651-ECA4-449C-605DE40B1DCF}"/>
              </a:ext>
            </a:extLst>
          </p:cNvPr>
          <p:cNvSpPr>
            <a:spLocks noGrp="1"/>
          </p:cNvSpPr>
          <p:nvPr>
            <p:ph idx="1"/>
          </p:nvPr>
        </p:nvSpPr>
        <p:spPr>
          <a:xfrm>
            <a:off x="646992" y="1618842"/>
            <a:ext cx="4983100" cy="4351338"/>
          </a:xfrm>
        </p:spPr>
        <p:txBody>
          <a:bodyPr/>
          <a:lstStyle/>
          <a:p>
            <a:pPr marL="0" indent="0">
              <a:buNone/>
            </a:pPr>
            <a:r>
              <a:rPr lang="sv-SE"/>
              <a:t>Kläder och skydd för avdelning och operation</a:t>
            </a:r>
          </a:p>
          <a:p>
            <a:pPr lvl="1"/>
            <a:endParaRPr lang="sv-SE"/>
          </a:p>
          <a:p>
            <a:pPr lvl="1"/>
            <a:r>
              <a:rPr lang="sv-SE"/>
              <a:t>Avtalsstart 1: 2024-11-01</a:t>
            </a:r>
          </a:p>
          <a:p>
            <a:pPr lvl="1"/>
            <a:r>
              <a:rPr lang="sv-SE"/>
              <a:t>Avtalsstart 2: 2025-03-01</a:t>
            </a:r>
          </a:p>
          <a:p>
            <a:pPr lvl="1"/>
            <a:r>
              <a:rPr lang="sv-SE"/>
              <a:t>Tätt samarbete med Vårdhygien från alla regioner</a:t>
            </a:r>
          </a:p>
          <a:p>
            <a:pPr lvl="1"/>
            <a:r>
              <a:rPr lang="sv-SE"/>
              <a:t>Expertgruppsmedlemmar ur OP delaktiga i utvärdering</a:t>
            </a:r>
          </a:p>
          <a:p>
            <a:pPr lvl="1"/>
            <a:r>
              <a:rPr lang="sv-SE"/>
              <a:t>Omtag annonserat</a:t>
            </a:r>
          </a:p>
          <a:p>
            <a:pPr lvl="1"/>
            <a:endParaRPr lang="sv-SE"/>
          </a:p>
        </p:txBody>
      </p:sp>
      <p:pic>
        <p:nvPicPr>
          <p:cNvPr id="11" name="Bildobjekt 10">
            <a:extLst>
              <a:ext uri="{FF2B5EF4-FFF2-40B4-BE49-F238E27FC236}">
                <a16:creationId xmlns:a16="http://schemas.microsoft.com/office/drawing/2014/main" id="{25365DF7-84F9-EED0-9E14-43F10A8893AC}"/>
              </a:ext>
            </a:extLst>
          </p:cNvPr>
          <p:cNvPicPr>
            <a:picLocks noChangeAspect="1"/>
          </p:cNvPicPr>
          <p:nvPr/>
        </p:nvPicPr>
        <p:blipFill rotWithShape="1">
          <a:blip r:embed="rId3"/>
          <a:srcRect l="8073" r="8489"/>
          <a:stretch/>
        </p:blipFill>
        <p:spPr>
          <a:xfrm>
            <a:off x="9019903" y="647331"/>
            <a:ext cx="2704012" cy="5372878"/>
          </a:xfrm>
          <a:prstGeom prst="rect">
            <a:avLst/>
          </a:prstGeom>
        </p:spPr>
      </p:pic>
      <p:sp>
        <p:nvSpPr>
          <p:cNvPr id="3" name="textruta 2">
            <a:extLst>
              <a:ext uri="{FF2B5EF4-FFF2-40B4-BE49-F238E27FC236}">
                <a16:creationId xmlns:a16="http://schemas.microsoft.com/office/drawing/2014/main" id="{EF302882-3DC0-3F03-6211-9589C180561F}"/>
              </a:ext>
            </a:extLst>
          </p:cNvPr>
          <p:cNvSpPr txBox="1"/>
          <p:nvPr/>
        </p:nvSpPr>
        <p:spPr>
          <a:xfrm>
            <a:off x="7205824" y="4377384"/>
            <a:ext cx="1213187" cy="861774"/>
          </a:xfrm>
          <a:prstGeom prst="rect">
            <a:avLst/>
          </a:prstGeom>
          <a:noFill/>
        </p:spPr>
        <p:txBody>
          <a:bodyPr wrap="square" rtlCol="0">
            <a:spAutoFit/>
          </a:bodyPr>
          <a:lstStyle/>
          <a:p>
            <a:r>
              <a:rPr lang="sv-SE" sz="1000" b="1"/>
              <a:t>Exempelvis: </a:t>
            </a:r>
          </a:p>
          <a:p>
            <a:r>
              <a:rPr lang="sv-SE" sz="1000"/>
              <a:t>Besöksrock</a:t>
            </a:r>
          </a:p>
          <a:p>
            <a:r>
              <a:rPr lang="sv-SE" sz="1000" err="1"/>
              <a:t>Cytorock</a:t>
            </a:r>
            <a:endParaRPr lang="sv-SE" sz="1000"/>
          </a:p>
          <a:p>
            <a:r>
              <a:rPr lang="sv-SE" sz="1000"/>
              <a:t>Förkläden</a:t>
            </a:r>
          </a:p>
          <a:p>
            <a:r>
              <a:rPr lang="sv-SE" sz="1000"/>
              <a:t>Avdelningskläder</a:t>
            </a:r>
          </a:p>
        </p:txBody>
      </p:sp>
      <p:sp>
        <p:nvSpPr>
          <p:cNvPr id="5" name="textruta 4">
            <a:extLst>
              <a:ext uri="{FF2B5EF4-FFF2-40B4-BE49-F238E27FC236}">
                <a16:creationId xmlns:a16="http://schemas.microsoft.com/office/drawing/2014/main" id="{F37E189F-71B4-5AE2-6B8D-A506C94B9D53}"/>
              </a:ext>
            </a:extLst>
          </p:cNvPr>
          <p:cNvSpPr txBox="1"/>
          <p:nvPr/>
        </p:nvSpPr>
        <p:spPr>
          <a:xfrm>
            <a:off x="7067007" y="1618842"/>
            <a:ext cx="1998617" cy="1169551"/>
          </a:xfrm>
          <a:prstGeom prst="rect">
            <a:avLst/>
          </a:prstGeom>
          <a:noFill/>
        </p:spPr>
        <p:txBody>
          <a:bodyPr wrap="square" rtlCol="0">
            <a:spAutoFit/>
          </a:bodyPr>
          <a:lstStyle/>
          <a:p>
            <a:r>
              <a:rPr lang="sv-SE" sz="1000" b="1"/>
              <a:t>Exempelvis:</a:t>
            </a:r>
          </a:p>
          <a:p>
            <a:r>
              <a:rPr lang="sv-SE" sz="1000"/>
              <a:t>Munskydd</a:t>
            </a:r>
          </a:p>
          <a:p>
            <a:r>
              <a:rPr lang="sv-SE" sz="1000"/>
              <a:t>Andningsskydd</a:t>
            </a:r>
          </a:p>
          <a:p>
            <a:r>
              <a:rPr lang="sv-SE" sz="1000" err="1"/>
              <a:t>Op</a:t>
            </a:r>
            <a:r>
              <a:rPr lang="sv-SE" sz="1000"/>
              <a:t>-rockar</a:t>
            </a:r>
          </a:p>
          <a:p>
            <a:r>
              <a:rPr lang="sv-SE" sz="1000"/>
              <a:t>Specialarbetsdräkter</a:t>
            </a:r>
          </a:p>
          <a:p>
            <a:r>
              <a:rPr lang="sv-SE" sz="1000"/>
              <a:t>Värmejacka</a:t>
            </a:r>
          </a:p>
          <a:p>
            <a:endParaRPr lang="sv-SE" sz="1000"/>
          </a:p>
        </p:txBody>
      </p:sp>
      <p:cxnSp>
        <p:nvCxnSpPr>
          <p:cNvPr id="9" name="Rak pilkoppling 8">
            <a:extLst>
              <a:ext uri="{FF2B5EF4-FFF2-40B4-BE49-F238E27FC236}">
                <a16:creationId xmlns:a16="http://schemas.microsoft.com/office/drawing/2014/main" id="{4C01122F-62DB-FFEB-76F4-B833CE85B465}"/>
              </a:ext>
            </a:extLst>
          </p:cNvPr>
          <p:cNvCxnSpPr/>
          <p:nvPr/>
        </p:nvCxnSpPr>
        <p:spPr>
          <a:xfrm flipH="1">
            <a:off x="8066315" y="1783080"/>
            <a:ext cx="953588" cy="1632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Rak pilkoppling 11">
            <a:extLst>
              <a:ext uri="{FF2B5EF4-FFF2-40B4-BE49-F238E27FC236}">
                <a16:creationId xmlns:a16="http://schemas.microsoft.com/office/drawing/2014/main" id="{FFBF8D49-0639-AB0A-F371-781D21D5FE7D}"/>
              </a:ext>
            </a:extLst>
          </p:cNvPr>
          <p:cNvCxnSpPr/>
          <p:nvPr/>
        </p:nvCxnSpPr>
        <p:spPr>
          <a:xfrm flipH="1" flipV="1">
            <a:off x="8066315" y="4808271"/>
            <a:ext cx="953588" cy="4308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Rak pilkoppling 13">
            <a:extLst>
              <a:ext uri="{FF2B5EF4-FFF2-40B4-BE49-F238E27FC236}">
                <a16:creationId xmlns:a16="http://schemas.microsoft.com/office/drawing/2014/main" id="{7FD6BA3A-4F18-FC15-6911-DB1297F50154}"/>
              </a:ext>
            </a:extLst>
          </p:cNvPr>
          <p:cNvCxnSpPr/>
          <p:nvPr/>
        </p:nvCxnSpPr>
        <p:spPr>
          <a:xfrm flipH="1" flipV="1">
            <a:off x="5140234" y="2024097"/>
            <a:ext cx="1707969" cy="2456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Rak pilkoppling 15">
            <a:extLst>
              <a:ext uri="{FF2B5EF4-FFF2-40B4-BE49-F238E27FC236}">
                <a16:creationId xmlns:a16="http://schemas.microsoft.com/office/drawing/2014/main" id="{E4A6D227-800C-6FEE-15F5-C76FCC4A8145}"/>
              </a:ext>
            </a:extLst>
          </p:cNvPr>
          <p:cNvCxnSpPr/>
          <p:nvPr/>
        </p:nvCxnSpPr>
        <p:spPr>
          <a:xfrm flipH="1" flipV="1">
            <a:off x="4905103" y="2024743"/>
            <a:ext cx="2161904" cy="25603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6293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par>
                                <p:cTn id="15" presetID="10"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
                                            <p:txEl>
                                              <p:pRg st="0" end="0"/>
                                            </p:txEl>
                                          </p:spTgt>
                                        </p:tgtEl>
                                        <p:attrNameLst>
                                          <p:attrName>style.visibility</p:attrName>
                                        </p:attrNameLst>
                                      </p:cBhvr>
                                      <p:to>
                                        <p:strVal val="visible"/>
                                      </p:to>
                                    </p:set>
                                    <p:animEffect transition="in" filter="fade">
                                      <p:cBhvr>
                                        <p:cTn id="34" dur="500"/>
                                        <p:tgtEl>
                                          <p:spTgt spid="4">
                                            <p:txEl>
                                              <p:pRg st="0" end="0"/>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Effect transition="in" filter="fade">
                                      <p:cBhvr>
                                        <p:cTn id="37" dur="500"/>
                                        <p:tgtEl>
                                          <p:spTgt spid="4">
                                            <p:txEl>
                                              <p:pRg st="2" end="2"/>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animEffect transition="in" filter="fade">
                                      <p:cBhvr>
                                        <p:cTn id="40" dur="500"/>
                                        <p:tgtEl>
                                          <p:spTgt spid="4">
                                            <p:txEl>
                                              <p:pRg st="3" end="3"/>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animEffect transition="in" filter="fade">
                                      <p:cBhvr>
                                        <p:cTn id="43" dur="500"/>
                                        <p:tgtEl>
                                          <p:spTgt spid="4">
                                            <p:txEl>
                                              <p:pRg st="4" end="4"/>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
                                            <p:txEl>
                                              <p:pRg st="5" end="5"/>
                                            </p:txEl>
                                          </p:spTgt>
                                        </p:tgtEl>
                                        <p:attrNameLst>
                                          <p:attrName>style.visibility</p:attrName>
                                        </p:attrNameLst>
                                      </p:cBhvr>
                                      <p:to>
                                        <p:strVal val="visible"/>
                                      </p:to>
                                    </p:set>
                                    <p:animEffect transition="in" filter="fade">
                                      <p:cBhvr>
                                        <p:cTn id="46" dur="500"/>
                                        <p:tgtEl>
                                          <p:spTgt spid="4">
                                            <p:txEl>
                                              <p:pRg st="5" end="5"/>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Effect transition="in" filter="fade">
                                      <p:cBhvr>
                                        <p:cTn id="49"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build="p"/>
      <p:bldP spid="3"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5532F13-0787-A1FD-48FF-8A1A888EC3DC}"/>
              </a:ext>
            </a:extLst>
          </p:cNvPr>
          <p:cNvSpPr>
            <a:spLocks noGrp="1"/>
          </p:cNvSpPr>
          <p:nvPr>
            <p:ph type="title"/>
          </p:nvPr>
        </p:nvSpPr>
        <p:spPr/>
        <p:txBody>
          <a:bodyPr/>
          <a:lstStyle/>
          <a:p>
            <a:r>
              <a:rPr lang="sv-SE" b="1"/>
              <a:t>KLÄDER OCH SKYDD FÖR AVDELNING OCH OPERATION</a:t>
            </a:r>
            <a:endParaRPr lang="sv-SE"/>
          </a:p>
        </p:txBody>
      </p:sp>
      <p:pic>
        <p:nvPicPr>
          <p:cNvPr id="5" name="Bildobjekt 4">
            <a:extLst>
              <a:ext uri="{FF2B5EF4-FFF2-40B4-BE49-F238E27FC236}">
                <a16:creationId xmlns:a16="http://schemas.microsoft.com/office/drawing/2014/main" id="{3A9AB021-3525-69AD-4D0E-39F31936D8D5}"/>
              </a:ext>
            </a:extLst>
          </p:cNvPr>
          <p:cNvPicPr>
            <a:picLocks noChangeAspect="1"/>
          </p:cNvPicPr>
          <p:nvPr/>
        </p:nvPicPr>
        <p:blipFill>
          <a:blip r:embed="rId3"/>
          <a:stretch>
            <a:fillRect/>
          </a:stretch>
        </p:blipFill>
        <p:spPr>
          <a:xfrm>
            <a:off x="677137" y="1899493"/>
            <a:ext cx="1424515" cy="1529507"/>
          </a:xfrm>
          <a:prstGeom prst="rect">
            <a:avLst/>
          </a:prstGeom>
        </p:spPr>
      </p:pic>
      <p:sp>
        <p:nvSpPr>
          <p:cNvPr id="9" name="textruta 8">
            <a:extLst>
              <a:ext uri="{FF2B5EF4-FFF2-40B4-BE49-F238E27FC236}">
                <a16:creationId xmlns:a16="http://schemas.microsoft.com/office/drawing/2014/main" id="{0D145349-C778-346A-4CAE-28A1412C1752}"/>
              </a:ext>
            </a:extLst>
          </p:cNvPr>
          <p:cNvSpPr txBox="1"/>
          <p:nvPr/>
        </p:nvSpPr>
        <p:spPr>
          <a:xfrm>
            <a:off x="605118" y="3509682"/>
            <a:ext cx="1711687" cy="400110"/>
          </a:xfrm>
          <a:prstGeom prst="rect">
            <a:avLst/>
          </a:prstGeom>
          <a:noFill/>
        </p:spPr>
        <p:txBody>
          <a:bodyPr wrap="square" rtlCol="0">
            <a:spAutoFit/>
          </a:bodyPr>
          <a:lstStyle/>
          <a:p>
            <a:r>
              <a:rPr lang="sv-SE" sz="1000"/>
              <a:t>Operationsrock, viskos </a:t>
            </a:r>
            <a:r>
              <a:rPr lang="sv-SE" sz="1000" err="1"/>
              <a:t>Barrier</a:t>
            </a:r>
            <a:r>
              <a:rPr lang="sv-SE" sz="1000"/>
              <a:t> Mölnlycke 5 </a:t>
            </a:r>
            <a:r>
              <a:rPr lang="sv-SE" sz="1000" err="1"/>
              <a:t>strl</a:t>
            </a:r>
            <a:endParaRPr lang="sv-SE" sz="1000"/>
          </a:p>
        </p:txBody>
      </p:sp>
      <p:pic>
        <p:nvPicPr>
          <p:cNvPr id="12" name="Bildobjekt 11">
            <a:extLst>
              <a:ext uri="{FF2B5EF4-FFF2-40B4-BE49-F238E27FC236}">
                <a16:creationId xmlns:a16="http://schemas.microsoft.com/office/drawing/2014/main" id="{185B0360-FD39-8CB6-93BF-98CB26E815BD}"/>
              </a:ext>
            </a:extLst>
          </p:cNvPr>
          <p:cNvPicPr>
            <a:picLocks noChangeAspect="1"/>
          </p:cNvPicPr>
          <p:nvPr/>
        </p:nvPicPr>
        <p:blipFill>
          <a:blip r:embed="rId4"/>
          <a:stretch>
            <a:fillRect/>
          </a:stretch>
        </p:blipFill>
        <p:spPr>
          <a:xfrm>
            <a:off x="562836" y="4282139"/>
            <a:ext cx="3729971" cy="1289865"/>
          </a:xfrm>
          <a:prstGeom prst="rect">
            <a:avLst/>
          </a:prstGeom>
        </p:spPr>
      </p:pic>
      <p:sp>
        <p:nvSpPr>
          <p:cNvPr id="13" name="textruta 12">
            <a:extLst>
              <a:ext uri="{FF2B5EF4-FFF2-40B4-BE49-F238E27FC236}">
                <a16:creationId xmlns:a16="http://schemas.microsoft.com/office/drawing/2014/main" id="{64F7D652-E4BE-FDE0-07D1-4630CAF1A050}"/>
              </a:ext>
            </a:extLst>
          </p:cNvPr>
          <p:cNvSpPr txBox="1"/>
          <p:nvPr/>
        </p:nvSpPr>
        <p:spPr>
          <a:xfrm>
            <a:off x="562836" y="5689927"/>
            <a:ext cx="3958571" cy="400110"/>
          </a:xfrm>
          <a:prstGeom prst="rect">
            <a:avLst/>
          </a:prstGeom>
          <a:noFill/>
        </p:spPr>
        <p:txBody>
          <a:bodyPr wrap="square" rtlCol="0">
            <a:spAutoFit/>
          </a:bodyPr>
          <a:lstStyle/>
          <a:p>
            <a:r>
              <a:rPr lang="sv-SE" sz="1000"/>
              <a:t>NY! Ansiktsskydd/visir ENGÅNS hel- (1710) resp. halvtäckande (1711) Mölnlycke</a:t>
            </a:r>
          </a:p>
        </p:txBody>
      </p:sp>
      <p:pic>
        <p:nvPicPr>
          <p:cNvPr id="15" name="Bildobjekt 14">
            <a:extLst>
              <a:ext uri="{FF2B5EF4-FFF2-40B4-BE49-F238E27FC236}">
                <a16:creationId xmlns:a16="http://schemas.microsoft.com/office/drawing/2014/main" id="{22E369C7-DC56-40E3-8EBF-13A583E49717}"/>
              </a:ext>
            </a:extLst>
          </p:cNvPr>
          <p:cNvPicPr>
            <a:picLocks noChangeAspect="1"/>
          </p:cNvPicPr>
          <p:nvPr/>
        </p:nvPicPr>
        <p:blipFill>
          <a:blip r:embed="rId5"/>
          <a:stretch>
            <a:fillRect/>
          </a:stretch>
        </p:blipFill>
        <p:spPr>
          <a:xfrm>
            <a:off x="7733452" y="1690688"/>
            <a:ext cx="1643883" cy="2359959"/>
          </a:xfrm>
          <a:prstGeom prst="rect">
            <a:avLst/>
          </a:prstGeom>
        </p:spPr>
      </p:pic>
      <p:pic>
        <p:nvPicPr>
          <p:cNvPr id="17" name="Bildobjekt 16">
            <a:extLst>
              <a:ext uri="{FF2B5EF4-FFF2-40B4-BE49-F238E27FC236}">
                <a16:creationId xmlns:a16="http://schemas.microsoft.com/office/drawing/2014/main" id="{18F1C1AB-D556-84DB-B7DD-180B853147DE}"/>
              </a:ext>
            </a:extLst>
          </p:cNvPr>
          <p:cNvPicPr>
            <a:picLocks noChangeAspect="1"/>
          </p:cNvPicPr>
          <p:nvPr/>
        </p:nvPicPr>
        <p:blipFill>
          <a:blip r:embed="rId6"/>
          <a:stretch>
            <a:fillRect/>
          </a:stretch>
        </p:blipFill>
        <p:spPr>
          <a:xfrm>
            <a:off x="9508292" y="1690688"/>
            <a:ext cx="1222736" cy="2460982"/>
          </a:xfrm>
          <a:prstGeom prst="rect">
            <a:avLst/>
          </a:prstGeom>
        </p:spPr>
      </p:pic>
      <p:sp>
        <p:nvSpPr>
          <p:cNvPr id="18" name="textruta 17">
            <a:extLst>
              <a:ext uri="{FF2B5EF4-FFF2-40B4-BE49-F238E27FC236}">
                <a16:creationId xmlns:a16="http://schemas.microsoft.com/office/drawing/2014/main" id="{7416D94C-4B93-49AE-BAA4-D678C8E40EE0}"/>
              </a:ext>
            </a:extLst>
          </p:cNvPr>
          <p:cNvSpPr txBox="1"/>
          <p:nvPr/>
        </p:nvSpPr>
        <p:spPr>
          <a:xfrm>
            <a:off x="8229526" y="4433890"/>
            <a:ext cx="2295617" cy="246221"/>
          </a:xfrm>
          <a:prstGeom prst="rect">
            <a:avLst/>
          </a:prstGeom>
          <a:noFill/>
        </p:spPr>
        <p:txBody>
          <a:bodyPr wrap="square" rtlCol="0">
            <a:spAutoFit/>
          </a:bodyPr>
          <a:lstStyle/>
          <a:p>
            <a:r>
              <a:rPr lang="sv-SE" sz="1000"/>
              <a:t>Specialarbetsdräkt utan foder, ABENA</a:t>
            </a:r>
          </a:p>
        </p:txBody>
      </p:sp>
      <p:pic>
        <p:nvPicPr>
          <p:cNvPr id="20" name="Bildobjekt 19">
            <a:extLst>
              <a:ext uri="{FF2B5EF4-FFF2-40B4-BE49-F238E27FC236}">
                <a16:creationId xmlns:a16="http://schemas.microsoft.com/office/drawing/2014/main" id="{2E2FCFDD-AE7C-3834-0CC3-6A30343DCEEF}"/>
              </a:ext>
            </a:extLst>
          </p:cNvPr>
          <p:cNvPicPr>
            <a:picLocks noChangeAspect="1"/>
          </p:cNvPicPr>
          <p:nvPr/>
        </p:nvPicPr>
        <p:blipFill>
          <a:blip r:embed="rId7"/>
          <a:stretch>
            <a:fillRect/>
          </a:stretch>
        </p:blipFill>
        <p:spPr>
          <a:xfrm>
            <a:off x="2601361" y="1690688"/>
            <a:ext cx="2185792" cy="1778973"/>
          </a:xfrm>
          <a:prstGeom prst="rect">
            <a:avLst/>
          </a:prstGeom>
        </p:spPr>
      </p:pic>
      <p:sp>
        <p:nvSpPr>
          <p:cNvPr id="21" name="textruta 20">
            <a:extLst>
              <a:ext uri="{FF2B5EF4-FFF2-40B4-BE49-F238E27FC236}">
                <a16:creationId xmlns:a16="http://schemas.microsoft.com/office/drawing/2014/main" id="{69FE5EE7-BE02-1DF6-1436-031F8B79AF86}"/>
              </a:ext>
            </a:extLst>
          </p:cNvPr>
          <p:cNvSpPr txBox="1"/>
          <p:nvPr/>
        </p:nvSpPr>
        <p:spPr>
          <a:xfrm>
            <a:off x="2991326" y="3509682"/>
            <a:ext cx="1711687" cy="400110"/>
          </a:xfrm>
          <a:prstGeom prst="rect">
            <a:avLst/>
          </a:prstGeom>
          <a:noFill/>
        </p:spPr>
        <p:txBody>
          <a:bodyPr wrap="square" rtlCol="0">
            <a:spAutoFit/>
          </a:bodyPr>
          <a:lstStyle/>
          <a:p>
            <a:r>
              <a:rPr lang="sv-SE" sz="1000"/>
              <a:t>Skyddsrock mot cytostatika, </a:t>
            </a:r>
            <a:r>
              <a:rPr lang="sv-SE" sz="1000" err="1"/>
              <a:t>Harlequin</a:t>
            </a:r>
            <a:r>
              <a:rPr lang="sv-SE" sz="1000"/>
              <a:t> </a:t>
            </a:r>
            <a:r>
              <a:rPr lang="sv-SE" sz="1000" err="1"/>
              <a:t>Trade</a:t>
            </a:r>
            <a:r>
              <a:rPr lang="sv-SE" sz="1000"/>
              <a:t> AB, 3 </a:t>
            </a:r>
            <a:r>
              <a:rPr lang="sv-SE" sz="1000" err="1"/>
              <a:t>strl</a:t>
            </a:r>
            <a:r>
              <a:rPr lang="sv-SE" sz="1000"/>
              <a:t>.</a:t>
            </a:r>
          </a:p>
        </p:txBody>
      </p:sp>
      <p:sp>
        <p:nvSpPr>
          <p:cNvPr id="23" name="textruta 22">
            <a:extLst>
              <a:ext uri="{FF2B5EF4-FFF2-40B4-BE49-F238E27FC236}">
                <a16:creationId xmlns:a16="http://schemas.microsoft.com/office/drawing/2014/main" id="{34D71FF4-312F-99DB-2CF7-05C768742260}"/>
              </a:ext>
            </a:extLst>
          </p:cNvPr>
          <p:cNvSpPr txBox="1"/>
          <p:nvPr/>
        </p:nvSpPr>
        <p:spPr>
          <a:xfrm>
            <a:off x="4585063" y="3510561"/>
            <a:ext cx="2982330" cy="1169551"/>
          </a:xfrm>
          <a:prstGeom prst="rect">
            <a:avLst/>
          </a:prstGeom>
          <a:noFill/>
        </p:spPr>
        <p:txBody>
          <a:bodyPr wrap="square">
            <a:spAutoFit/>
          </a:bodyPr>
          <a:lstStyle/>
          <a:p>
            <a:pPr lvl="2"/>
            <a:r>
              <a:rPr lang="sv-SE" sz="1000"/>
              <a:t>Värmejacka, 5 storlekar,</a:t>
            </a:r>
            <a:br>
              <a:rPr lang="sv-SE" sz="1000"/>
            </a:br>
            <a:r>
              <a:rPr lang="sv-SE" sz="1000" err="1"/>
              <a:t>Harlequin</a:t>
            </a:r>
            <a:r>
              <a:rPr lang="sv-SE" sz="1000"/>
              <a:t> </a:t>
            </a:r>
            <a:r>
              <a:rPr lang="sv-SE" sz="1000" err="1"/>
              <a:t>Trade</a:t>
            </a:r>
            <a:r>
              <a:rPr lang="sv-SE" sz="1000"/>
              <a:t> AB. </a:t>
            </a:r>
            <a:br>
              <a:rPr lang="sv-SE" sz="1000"/>
            </a:br>
            <a:endParaRPr lang="sv-SE" sz="1000"/>
          </a:p>
          <a:p>
            <a:pPr lvl="2"/>
            <a:r>
              <a:rPr lang="sv-SE" sz="1000"/>
              <a:t>I snitt 3 kr billigare/jacka. </a:t>
            </a:r>
            <a:br>
              <a:rPr lang="sv-SE" sz="1000"/>
            </a:br>
            <a:r>
              <a:rPr lang="sv-SE" sz="1000"/>
              <a:t>Total ca 1 </a:t>
            </a:r>
            <a:r>
              <a:rPr lang="sv-SE" sz="1000" err="1"/>
              <a:t>mKr</a:t>
            </a:r>
            <a:r>
              <a:rPr lang="sv-SE" sz="1000"/>
              <a:t>/år kostnadsbesparing. </a:t>
            </a:r>
          </a:p>
          <a:p>
            <a:pPr lvl="2"/>
            <a:endParaRPr lang="sv-SE" sz="1000"/>
          </a:p>
        </p:txBody>
      </p:sp>
      <p:pic>
        <p:nvPicPr>
          <p:cNvPr id="25" name="Bildobjekt 24">
            <a:extLst>
              <a:ext uri="{FF2B5EF4-FFF2-40B4-BE49-F238E27FC236}">
                <a16:creationId xmlns:a16="http://schemas.microsoft.com/office/drawing/2014/main" id="{65E5DDC9-C473-0154-FC08-45B61F3B5995}"/>
              </a:ext>
            </a:extLst>
          </p:cNvPr>
          <p:cNvPicPr>
            <a:picLocks noChangeAspect="1"/>
          </p:cNvPicPr>
          <p:nvPr/>
        </p:nvPicPr>
        <p:blipFill>
          <a:blip r:embed="rId8"/>
          <a:stretch>
            <a:fillRect/>
          </a:stretch>
        </p:blipFill>
        <p:spPr>
          <a:xfrm>
            <a:off x="5561712" y="1690688"/>
            <a:ext cx="1465018" cy="1806985"/>
          </a:xfrm>
          <a:prstGeom prst="rect">
            <a:avLst/>
          </a:prstGeom>
        </p:spPr>
      </p:pic>
    </p:spTree>
    <p:extLst>
      <p:ext uri="{BB962C8B-B14F-4D97-AF65-F5344CB8AC3E}">
        <p14:creationId xmlns:p14="http://schemas.microsoft.com/office/powerpoint/2010/main" val="1368314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8" grpId="0"/>
      <p:bldP spid="21" grpId="0"/>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5532F13-0787-A1FD-48FF-8A1A888EC3DC}"/>
              </a:ext>
            </a:extLst>
          </p:cNvPr>
          <p:cNvSpPr>
            <a:spLocks noGrp="1"/>
          </p:cNvSpPr>
          <p:nvPr>
            <p:ph type="title"/>
          </p:nvPr>
        </p:nvSpPr>
        <p:spPr/>
        <p:txBody>
          <a:bodyPr/>
          <a:lstStyle/>
          <a:p>
            <a:r>
              <a:rPr lang="sv-SE" b="1"/>
              <a:t>KLÄDER OCH SKYDD FÖR AVDELNING OCH OPERATION</a:t>
            </a:r>
            <a:endParaRPr lang="sv-SE"/>
          </a:p>
        </p:txBody>
      </p:sp>
      <p:sp>
        <p:nvSpPr>
          <p:cNvPr id="4" name="Platshållare för innehåll 3">
            <a:extLst>
              <a:ext uri="{FF2B5EF4-FFF2-40B4-BE49-F238E27FC236}">
                <a16:creationId xmlns:a16="http://schemas.microsoft.com/office/drawing/2014/main" id="{8CECD9B5-E651-ECA4-449C-605DE40B1DCF}"/>
              </a:ext>
            </a:extLst>
          </p:cNvPr>
          <p:cNvSpPr>
            <a:spLocks noGrp="1"/>
          </p:cNvSpPr>
          <p:nvPr>
            <p:ph idx="1"/>
          </p:nvPr>
        </p:nvSpPr>
        <p:spPr>
          <a:xfrm>
            <a:off x="838200" y="1825625"/>
            <a:ext cx="10515600" cy="1707878"/>
          </a:xfrm>
        </p:spPr>
        <p:txBody>
          <a:bodyPr/>
          <a:lstStyle/>
          <a:p>
            <a:pPr lvl="1"/>
            <a:r>
              <a:rPr lang="sv-SE"/>
              <a:t>Alla munskydd klass II tagits bort</a:t>
            </a:r>
          </a:p>
          <a:p>
            <a:pPr lvl="1"/>
            <a:r>
              <a:rPr lang="sv-SE"/>
              <a:t>Utökat sortiment Munskydd klass IIR</a:t>
            </a:r>
          </a:p>
          <a:p>
            <a:pPr lvl="2"/>
            <a:endParaRPr lang="sv-SE"/>
          </a:p>
        </p:txBody>
      </p:sp>
      <p:pic>
        <p:nvPicPr>
          <p:cNvPr id="5" name="Bildobjekt 4">
            <a:extLst>
              <a:ext uri="{FF2B5EF4-FFF2-40B4-BE49-F238E27FC236}">
                <a16:creationId xmlns:a16="http://schemas.microsoft.com/office/drawing/2014/main" id="{20989C47-322D-B9E2-FC06-138960F3A467}"/>
              </a:ext>
            </a:extLst>
          </p:cNvPr>
          <p:cNvPicPr>
            <a:picLocks noChangeAspect="1"/>
          </p:cNvPicPr>
          <p:nvPr/>
        </p:nvPicPr>
        <p:blipFill>
          <a:blip r:embed="rId3"/>
          <a:stretch>
            <a:fillRect/>
          </a:stretch>
        </p:blipFill>
        <p:spPr>
          <a:xfrm>
            <a:off x="966549" y="3692824"/>
            <a:ext cx="1937129" cy="1443351"/>
          </a:xfrm>
          <a:prstGeom prst="rect">
            <a:avLst/>
          </a:prstGeom>
        </p:spPr>
      </p:pic>
      <p:sp>
        <p:nvSpPr>
          <p:cNvPr id="7" name="textruta 6">
            <a:extLst>
              <a:ext uri="{FF2B5EF4-FFF2-40B4-BE49-F238E27FC236}">
                <a16:creationId xmlns:a16="http://schemas.microsoft.com/office/drawing/2014/main" id="{B953B0AE-88B2-18F1-0345-52797986CFF7}"/>
              </a:ext>
            </a:extLst>
          </p:cNvPr>
          <p:cNvSpPr txBox="1"/>
          <p:nvPr/>
        </p:nvSpPr>
        <p:spPr>
          <a:xfrm>
            <a:off x="966548" y="5288964"/>
            <a:ext cx="1937129" cy="400110"/>
          </a:xfrm>
          <a:prstGeom prst="rect">
            <a:avLst/>
          </a:prstGeom>
          <a:noFill/>
        </p:spPr>
        <p:txBody>
          <a:bodyPr wrap="square" rtlCol="0">
            <a:spAutoFit/>
          </a:bodyPr>
          <a:lstStyle/>
          <a:p>
            <a:r>
              <a:rPr lang="sv-SE" sz="1000"/>
              <a:t>Munskydd m </a:t>
            </a:r>
            <a:r>
              <a:rPr lang="sv-SE" sz="1000" err="1"/>
              <a:t>öronband</a:t>
            </a:r>
            <a:r>
              <a:rPr lang="sv-SE" sz="1000"/>
              <a:t> klass II (54996 AST) 0,5577kr/</a:t>
            </a:r>
            <a:r>
              <a:rPr lang="sv-SE" sz="1000" err="1"/>
              <a:t>st</a:t>
            </a:r>
            <a:r>
              <a:rPr lang="sv-SE" sz="1000"/>
              <a:t> UTGÅR</a:t>
            </a:r>
          </a:p>
        </p:txBody>
      </p:sp>
      <p:cxnSp>
        <p:nvCxnSpPr>
          <p:cNvPr id="9" name="Rak koppling 8">
            <a:extLst>
              <a:ext uri="{FF2B5EF4-FFF2-40B4-BE49-F238E27FC236}">
                <a16:creationId xmlns:a16="http://schemas.microsoft.com/office/drawing/2014/main" id="{E3E917F5-392A-A2E9-A951-231DAFFC15F3}"/>
              </a:ext>
            </a:extLst>
          </p:cNvPr>
          <p:cNvCxnSpPr/>
          <p:nvPr/>
        </p:nvCxnSpPr>
        <p:spPr>
          <a:xfrm>
            <a:off x="838200" y="3692824"/>
            <a:ext cx="2257697" cy="1443351"/>
          </a:xfrm>
          <a:prstGeom prst="line">
            <a:avLst/>
          </a:prstGeom>
        </p:spPr>
        <p:style>
          <a:lnRef idx="3">
            <a:schemeClr val="accent2"/>
          </a:lnRef>
          <a:fillRef idx="0">
            <a:schemeClr val="accent2"/>
          </a:fillRef>
          <a:effectRef idx="2">
            <a:schemeClr val="accent2"/>
          </a:effectRef>
          <a:fontRef idx="minor">
            <a:schemeClr val="tx1"/>
          </a:fontRef>
        </p:style>
      </p:cxnSp>
      <p:cxnSp>
        <p:nvCxnSpPr>
          <p:cNvPr id="11" name="Rak koppling 10">
            <a:extLst>
              <a:ext uri="{FF2B5EF4-FFF2-40B4-BE49-F238E27FC236}">
                <a16:creationId xmlns:a16="http://schemas.microsoft.com/office/drawing/2014/main" id="{4D376556-4186-4374-2811-5DECA87E0C02}"/>
              </a:ext>
            </a:extLst>
          </p:cNvPr>
          <p:cNvCxnSpPr/>
          <p:nvPr/>
        </p:nvCxnSpPr>
        <p:spPr>
          <a:xfrm flipH="1">
            <a:off x="838200" y="3686292"/>
            <a:ext cx="2205446" cy="1449883"/>
          </a:xfrm>
          <a:prstGeom prst="line">
            <a:avLst/>
          </a:prstGeom>
        </p:spPr>
        <p:style>
          <a:lnRef idx="3">
            <a:schemeClr val="accent2"/>
          </a:lnRef>
          <a:fillRef idx="0">
            <a:schemeClr val="accent2"/>
          </a:fillRef>
          <a:effectRef idx="2">
            <a:schemeClr val="accent2"/>
          </a:effectRef>
          <a:fontRef idx="minor">
            <a:schemeClr val="tx1"/>
          </a:fontRef>
        </p:style>
      </p:cxnSp>
      <p:pic>
        <p:nvPicPr>
          <p:cNvPr id="13" name="Bildobjekt 12">
            <a:extLst>
              <a:ext uri="{FF2B5EF4-FFF2-40B4-BE49-F238E27FC236}">
                <a16:creationId xmlns:a16="http://schemas.microsoft.com/office/drawing/2014/main" id="{D7EFED63-AE17-03D8-BA12-040A86F626DC}"/>
              </a:ext>
            </a:extLst>
          </p:cNvPr>
          <p:cNvPicPr>
            <a:picLocks noChangeAspect="1"/>
          </p:cNvPicPr>
          <p:nvPr/>
        </p:nvPicPr>
        <p:blipFill>
          <a:blip r:embed="rId4"/>
          <a:stretch>
            <a:fillRect/>
          </a:stretch>
        </p:blipFill>
        <p:spPr>
          <a:xfrm>
            <a:off x="4581377" y="2997927"/>
            <a:ext cx="1218827" cy="964262"/>
          </a:xfrm>
          <a:prstGeom prst="rect">
            <a:avLst/>
          </a:prstGeom>
        </p:spPr>
      </p:pic>
      <p:pic>
        <p:nvPicPr>
          <p:cNvPr id="15" name="Bildobjekt 14">
            <a:extLst>
              <a:ext uri="{FF2B5EF4-FFF2-40B4-BE49-F238E27FC236}">
                <a16:creationId xmlns:a16="http://schemas.microsoft.com/office/drawing/2014/main" id="{FEF4747C-ADD4-5C0D-F992-32B96A5590EA}"/>
              </a:ext>
            </a:extLst>
          </p:cNvPr>
          <p:cNvPicPr>
            <a:picLocks noChangeAspect="1"/>
          </p:cNvPicPr>
          <p:nvPr/>
        </p:nvPicPr>
        <p:blipFill>
          <a:blip r:embed="rId5"/>
          <a:stretch>
            <a:fillRect/>
          </a:stretch>
        </p:blipFill>
        <p:spPr>
          <a:xfrm>
            <a:off x="4561783" y="4564194"/>
            <a:ext cx="1477654" cy="924825"/>
          </a:xfrm>
          <a:prstGeom prst="rect">
            <a:avLst/>
          </a:prstGeom>
        </p:spPr>
      </p:pic>
      <p:sp>
        <p:nvSpPr>
          <p:cNvPr id="16" name="textruta 15">
            <a:extLst>
              <a:ext uri="{FF2B5EF4-FFF2-40B4-BE49-F238E27FC236}">
                <a16:creationId xmlns:a16="http://schemas.microsoft.com/office/drawing/2014/main" id="{510FEFD4-28C2-C711-9D79-9AE3CED2F21A}"/>
              </a:ext>
            </a:extLst>
          </p:cNvPr>
          <p:cNvSpPr txBox="1"/>
          <p:nvPr/>
        </p:nvSpPr>
        <p:spPr>
          <a:xfrm>
            <a:off x="4581377" y="5589967"/>
            <a:ext cx="2028429" cy="400110"/>
          </a:xfrm>
          <a:prstGeom prst="rect">
            <a:avLst/>
          </a:prstGeom>
          <a:noFill/>
        </p:spPr>
        <p:txBody>
          <a:bodyPr wrap="square" rtlCol="0">
            <a:spAutoFit/>
          </a:bodyPr>
          <a:lstStyle/>
          <a:p>
            <a:r>
              <a:rPr lang="sv-SE" sz="1000"/>
              <a:t>NY Munskydd m </a:t>
            </a:r>
            <a:r>
              <a:rPr lang="sv-SE" sz="1000" err="1"/>
              <a:t>öronband</a:t>
            </a:r>
            <a:r>
              <a:rPr lang="sv-SE" sz="1000"/>
              <a:t> klass IIR (</a:t>
            </a:r>
            <a:r>
              <a:rPr lang="sv-SE" sz="1000" err="1"/>
              <a:t>Harlequin</a:t>
            </a:r>
            <a:r>
              <a:rPr lang="sv-SE" sz="1000"/>
              <a:t>) 0,2485kr/</a:t>
            </a:r>
            <a:r>
              <a:rPr lang="sv-SE" sz="1000" err="1"/>
              <a:t>st</a:t>
            </a:r>
            <a:r>
              <a:rPr lang="sv-SE" sz="1000"/>
              <a:t> </a:t>
            </a:r>
          </a:p>
        </p:txBody>
      </p:sp>
      <p:sp>
        <p:nvSpPr>
          <p:cNvPr id="17" name="textruta 16">
            <a:extLst>
              <a:ext uri="{FF2B5EF4-FFF2-40B4-BE49-F238E27FC236}">
                <a16:creationId xmlns:a16="http://schemas.microsoft.com/office/drawing/2014/main" id="{C846C1B7-F119-4BB6-DA42-D39289643510}"/>
              </a:ext>
            </a:extLst>
          </p:cNvPr>
          <p:cNvSpPr txBox="1"/>
          <p:nvPr/>
        </p:nvSpPr>
        <p:spPr>
          <a:xfrm>
            <a:off x="4561783" y="4063136"/>
            <a:ext cx="2028429" cy="400110"/>
          </a:xfrm>
          <a:prstGeom prst="rect">
            <a:avLst/>
          </a:prstGeom>
          <a:noFill/>
        </p:spPr>
        <p:txBody>
          <a:bodyPr wrap="square" rtlCol="0">
            <a:spAutoFit/>
          </a:bodyPr>
          <a:lstStyle/>
          <a:p>
            <a:r>
              <a:rPr lang="sv-SE" sz="1000"/>
              <a:t>NY Munskydd m </a:t>
            </a:r>
            <a:r>
              <a:rPr lang="sv-SE" sz="1000" err="1"/>
              <a:t>öronband</a:t>
            </a:r>
            <a:r>
              <a:rPr lang="sv-SE" sz="1000"/>
              <a:t> klass IIR (</a:t>
            </a:r>
            <a:r>
              <a:rPr lang="sv-SE" sz="1000" err="1"/>
              <a:t>Abena</a:t>
            </a:r>
            <a:r>
              <a:rPr lang="sv-SE" sz="1000"/>
              <a:t>) 0,1700kr/</a:t>
            </a:r>
            <a:r>
              <a:rPr lang="sv-SE" sz="1000" err="1"/>
              <a:t>st</a:t>
            </a:r>
            <a:r>
              <a:rPr lang="sv-SE" sz="1000"/>
              <a:t> </a:t>
            </a:r>
          </a:p>
        </p:txBody>
      </p:sp>
      <p:cxnSp>
        <p:nvCxnSpPr>
          <p:cNvPr id="19" name="Rak pilkoppling 18">
            <a:extLst>
              <a:ext uri="{FF2B5EF4-FFF2-40B4-BE49-F238E27FC236}">
                <a16:creationId xmlns:a16="http://schemas.microsoft.com/office/drawing/2014/main" id="{F66F01D1-9DE3-A313-B7C2-2AAA30F0BA14}"/>
              </a:ext>
            </a:extLst>
          </p:cNvPr>
          <p:cNvCxnSpPr/>
          <p:nvPr/>
        </p:nvCxnSpPr>
        <p:spPr>
          <a:xfrm flipV="1">
            <a:off x="3095897" y="3686292"/>
            <a:ext cx="1319349" cy="6113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Rak pilkoppling 20">
            <a:extLst>
              <a:ext uri="{FF2B5EF4-FFF2-40B4-BE49-F238E27FC236}">
                <a16:creationId xmlns:a16="http://schemas.microsoft.com/office/drawing/2014/main" id="{925607CF-6CFB-7850-13FC-DC8797B1D381}"/>
              </a:ext>
            </a:extLst>
          </p:cNvPr>
          <p:cNvCxnSpPr/>
          <p:nvPr/>
        </p:nvCxnSpPr>
        <p:spPr>
          <a:xfrm>
            <a:off x="3095897" y="4463246"/>
            <a:ext cx="1345512" cy="5006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Pil: höger 21">
            <a:extLst>
              <a:ext uri="{FF2B5EF4-FFF2-40B4-BE49-F238E27FC236}">
                <a16:creationId xmlns:a16="http://schemas.microsoft.com/office/drawing/2014/main" id="{2C297CB2-F594-7942-38D7-1D8FEB1C110D}"/>
              </a:ext>
            </a:extLst>
          </p:cNvPr>
          <p:cNvSpPr/>
          <p:nvPr/>
        </p:nvSpPr>
        <p:spPr>
          <a:xfrm>
            <a:off x="7210697" y="4063136"/>
            <a:ext cx="1286692" cy="56111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textruta 22">
            <a:extLst>
              <a:ext uri="{FF2B5EF4-FFF2-40B4-BE49-F238E27FC236}">
                <a16:creationId xmlns:a16="http://schemas.microsoft.com/office/drawing/2014/main" id="{1FE5A769-74D5-8A57-EE31-E7E4C26DDD4D}"/>
              </a:ext>
            </a:extLst>
          </p:cNvPr>
          <p:cNvSpPr txBox="1"/>
          <p:nvPr/>
        </p:nvSpPr>
        <p:spPr>
          <a:xfrm>
            <a:off x="9170126" y="3724582"/>
            <a:ext cx="1930829" cy="1477328"/>
          </a:xfrm>
          <a:prstGeom prst="rect">
            <a:avLst/>
          </a:prstGeom>
          <a:noFill/>
        </p:spPr>
        <p:txBody>
          <a:bodyPr wrap="square" rtlCol="0">
            <a:spAutoFit/>
          </a:bodyPr>
          <a:lstStyle/>
          <a:p>
            <a:r>
              <a:rPr lang="sv-SE" sz="1500"/>
              <a:t>Kostnadsbesparing på ca 1 miljon kronor/år</a:t>
            </a:r>
          </a:p>
          <a:p>
            <a:endParaRPr lang="sv-SE" sz="1500"/>
          </a:p>
          <a:p>
            <a:r>
              <a:rPr lang="sv-SE" sz="1500"/>
              <a:t>Högre skydd då klass IIR är vätskeresistenta</a:t>
            </a:r>
          </a:p>
          <a:p>
            <a:endParaRPr lang="sv-SE" sz="1500"/>
          </a:p>
        </p:txBody>
      </p:sp>
    </p:spTree>
    <p:extLst>
      <p:ext uri="{BB962C8B-B14F-4D97-AF65-F5344CB8AC3E}">
        <p14:creationId xmlns:p14="http://schemas.microsoft.com/office/powerpoint/2010/main" val="3571391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P spid="17" grpId="0"/>
      <p:bldP spid="22" grpId="0" animBg="1"/>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5532F13-0787-A1FD-48FF-8A1A888EC3DC}"/>
              </a:ext>
            </a:extLst>
          </p:cNvPr>
          <p:cNvSpPr>
            <a:spLocks noGrp="1"/>
          </p:cNvSpPr>
          <p:nvPr>
            <p:ph type="title"/>
          </p:nvPr>
        </p:nvSpPr>
        <p:spPr/>
        <p:txBody>
          <a:bodyPr/>
          <a:lstStyle/>
          <a:p>
            <a:r>
              <a:rPr lang="sv-SE" b="1"/>
              <a:t>KLÄDER OCH SKYDD FÖR AVDELNING OCH OPERATION</a:t>
            </a:r>
            <a:endParaRPr lang="sv-SE"/>
          </a:p>
        </p:txBody>
      </p:sp>
      <p:sp>
        <p:nvSpPr>
          <p:cNvPr id="4" name="Platshållare för innehåll 3">
            <a:extLst>
              <a:ext uri="{FF2B5EF4-FFF2-40B4-BE49-F238E27FC236}">
                <a16:creationId xmlns:a16="http://schemas.microsoft.com/office/drawing/2014/main" id="{8CECD9B5-E651-ECA4-449C-605DE40B1DCF}"/>
              </a:ext>
            </a:extLst>
          </p:cNvPr>
          <p:cNvSpPr>
            <a:spLocks noGrp="1"/>
          </p:cNvSpPr>
          <p:nvPr>
            <p:ph idx="1"/>
          </p:nvPr>
        </p:nvSpPr>
        <p:spPr>
          <a:xfrm>
            <a:off x="838200" y="1825625"/>
            <a:ext cx="10515600" cy="2746375"/>
          </a:xfrm>
        </p:spPr>
        <p:txBody>
          <a:bodyPr>
            <a:normAutofit/>
          </a:bodyPr>
          <a:lstStyle/>
          <a:p>
            <a:pPr lvl="1"/>
            <a:r>
              <a:rPr lang="sv-SE"/>
              <a:t>Utökat sortiment Munskydd klass IIR</a:t>
            </a:r>
          </a:p>
          <a:p>
            <a:pPr lvl="2"/>
            <a:r>
              <a:rPr lang="sv-SE" b="1"/>
              <a:t>Munskydd med </a:t>
            </a:r>
            <a:r>
              <a:rPr lang="sv-SE" b="1" err="1"/>
              <a:t>öronband</a:t>
            </a:r>
            <a:r>
              <a:rPr lang="sv-SE" b="1"/>
              <a:t> Klass IIR</a:t>
            </a:r>
            <a:r>
              <a:rPr lang="sv-SE"/>
              <a:t>: 3 produkter avtalade, hoppas addera ytterligare 4 efter omtag</a:t>
            </a:r>
          </a:p>
          <a:p>
            <a:pPr lvl="2"/>
            <a:r>
              <a:rPr lang="sv-SE" b="1"/>
              <a:t>Munskydd med knytband Klass IIR</a:t>
            </a:r>
            <a:r>
              <a:rPr lang="sv-SE"/>
              <a:t>: 9 produkter avtalade, hoppas addera ytterligare 4 efter omtag</a:t>
            </a:r>
          </a:p>
          <a:p>
            <a:pPr lvl="2"/>
            <a:endParaRPr lang="sv-SE"/>
          </a:p>
          <a:p>
            <a:pPr lvl="2"/>
            <a:r>
              <a:rPr lang="sv-SE"/>
              <a:t>Munskydd finns för glasögonbärare, känslig hud, glasögonbärare med känslig hud, extra utrymme för skägg och även munskydd med knytband och visir. </a:t>
            </a:r>
          </a:p>
          <a:p>
            <a:pPr lvl="2"/>
            <a:endParaRPr lang="sv-SE"/>
          </a:p>
        </p:txBody>
      </p:sp>
    </p:spTree>
    <p:extLst>
      <p:ext uri="{BB962C8B-B14F-4D97-AF65-F5344CB8AC3E}">
        <p14:creationId xmlns:p14="http://schemas.microsoft.com/office/powerpoint/2010/main" val="4637818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5532F13-0787-A1FD-48FF-8A1A888EC3DC}"/>
              </a:ext>
            </a:extLst>
          </p:cNvPr>
          <p:cNvSpPr>
            <a:spLocks noGrp="1"/>
          </p:cNvSpPr>
          <p:nvPr>
            <p:ph type="title"/>
          </p:nvPr>
        </p:nvSpPr>
        <p:spPr/>
        <p:txBody>
          <a:bodyPr/>
          <a:lstStyle/>
          <a:p>
            <a:r>
              <a:rPr lang="sv-SE" b="1"/>
              <a:t>ANDNINGSSKYDD</a:t>
            </a:r>
            <a:endParaRPr lang="sv-SE"/>
          </a:p>
        </p:txBody>
      </p:sp>
      <p:sp>
        <p:nvSpPr>
          <p:cNvPr id="4" name="Platshållare för innehåll 3">
            <a:extLst>
              <a:ext uri="{FF2B5EF4-FFF2-40B4-BE49-F238E27FC236}">
                <a16:creationId xmlns:a16="http://schemas.microsoft.com/office/drawing/2014/main" id="{8CECD9B5-E651-ECA4-449C-605DE40B1DCF}"/>
              </a:ext>
            </a:extLst>
          </p:cNvPr>
          <p:cNvSpPr>
            <a:spLocks noGrp="1"/>
          </p:cNvSpPr>
          <p:nvPr>
            <p:ph idx="1"/>
          </p:nvPr>
        </p:nvSpPr>
        <p:spPr>
          <a:xfrm>
            <a:off x="5711030" y="1630260"/>
            <a:ext cx="5938157" cy="4351338"/>
          </a:xfrm>
        </p:spPr>
        <p:txBody>
          <a:bodyPr/>
          <a:lstStyle/>
          <a:p>
            <a:pPr lvl="1"/>
            <a:r>
              <a:rPr lang="sv-SE"/>
              <a:t>Ansvaret och arbetet med tillpassningstest ligger på resp. region!</a:t>
            </a:r>
          </a:p>
          <a:p>
            <a:pPr lvl="1"/>
            <a:endParaRPr lang="sv-SE"/>
          </a:p>
          <a:p>
            <a:pPr lvl="1"/>
            <a:r>
              <a:rPr lang="sv-SE"/>
              <a:t>Utökat sortiment av </a:t>
            </a:r>
          </a:p>
          <a:p>
            <a:pPr lvl="2"/>
            <a:r>
              <a:rPr lang="sv-SE"/>
              <a:t>Andningsskydd FFP3</a:t>
            </a:r>
          </a:p>
          <a:p>
            <a:pPr lvl="3"/>
            <a:r>
              <a:rPr lang="sv-SE"/>
              <a:t>Idag 3 artiklar</a:t>
            </a:r>
          </a:p>
          <a:p>
            <a:pPr lvl="3"/>
            <a:r>
              <a:rPr lang="sv-SE"/>
              <a:t>Nya avtalet: 5 artiklar</a:t>
            </a:r>
          </a:p>
          <a:p>
            <a:pPr lvl="2"/>
            <a:r>
              <a:rPr lang="sv-SE"/>
              <a:t>Andningsskydd FFP2</a:t>
            </a:r>
          </a:p>
          <a:p>
            <a:pPr lvl="3"/>
            <a:r>
              <a:rPr lang="sv-SE"/>
              <a:t>Idag 0 artiklar</a:t>
            </a:r>
          </a:p>
          <a:p>
            <a:pPr lvl="3"/>
            <a:r>
              <a:rPr lang="sv-SE"/>
              <a:t>Nya avtalet: 7 artiklar</a:t>
            </a:r>
          </a:p>
          <a:p>
            <a:pPr marL="457200" lvl="1" indent="0">
              <a:buNone/>
            </a:pPr>
            <a:endParaRPr lang="sv-SE"/>
          </a:p>
        </p:txBody>
      </p:sp>
      <p:pic>
        <p:nvPicPr>
          <p:cNvPr id="3" name="Bildobjekt 2">
            <a:extLst>
              <a:ext uri="{FF2B5EF4-FFF2-40B4-BE49-F238E27FC236}">
                <a16:creationId xmlns:a16="http://schemas.microsoft.com/office/drawing/2014/main" id="{863F218F-AEEB-25EB-47EF-F32DF6463BFB}"/>
              </a:ext>
            </a:extLst>
          </p:cNvPr>
          <p:cNvPicPr>
            <a:picLocks noChangeAspect="1"/>
          </p:cNvPicPr>
          <p:nvPr/>
        </p:nvPicPr>
        <p:blipFill>
          <a:blip r:embed="rId3"/>
          <a:stretch>
            <a:fillRect/>
          </a:stretch>
        </p:blipFill>
        <p:spPr>
          <a:xfrm>
            <a:off x="696119" y="1690688"/>
            <a:ext cx="5014911" cy="1336210"/>
          </a:xfrm>
          <a:prstGeom prst="rect">
            <a:avLst/>
          </a:prstGeom>
        </p:spPr>
      </p:pic>
      <p:pic>
        <p:nvPicPr>
          <p:cNvPr id="8" name="Bildobjekt 7">
            <a:extLst>
              <a:ext uri="{FF2B5EF4-FFF2-40B4-BE49-F238E27FC236}">
                <a16:creationId xmlns:a16="http://schemas.microsoft.com/office/drawing/2014/main" id="{BF94E9C6-20A9-3A0A-CEE2-14119111A67C}"/>
              </a:ext>
            </a:extLst>
          </p:cNvPr>
          <p:cNvPicPr>
            <a:picLocks noChangeAspect="1"/>
          </p:cNvPicPr>
          <p:nvPr/>
        </p:nvPicPr>
        <p:blipFill>
          <a:blip r:embed="rId4"/>
          <a:stretch>
            <a:fillRect/>
          </a:stretch>
        </p:blipFill>
        <p:spPr>
          <a:xfrm>
            <a:off x="570223" y="3884342"/>
            <a:ext cx="1295581" cy="1400370"/>
          </a:xfrm>
          <a:prstGeom prst="rect">
            <a:avLst/>
          </a:prstGeom>
        </p:spPr>
      </p:pic>
      <p:pic>
        <p:nvPicPr>
          <p:cNvPr id="11" name="Bildobjekt 10">
            <a:extLst>
              <a:ext uri="{FF2B5EF4-FFF2-40B4-BE49-F238E27FC236}">
                <a16:creationId xmlns:a16="http://schemas.microsoft.com/office/drawing/2014/main" id="{49D2E4FE-CDAA-C297-DDE5-849971D8BDF8}"/>
              </a:ext>
            </a:extLst>
          </p:cNvPr>
          <p:cNvPicPr>
            <a:picLocks noChangeAspect="1"/>
          </p:cNvPicPr>
          <p:nvPr/>
        </p:nvPicPr>
        <p:blipFill>
          <a:blip r:embed="rId5"/>
          <a:stretch>
            <a:fillRect/>
          </a:stretch>
        </p:blipFill>
        <p:spPr>
          <a:xfrm>
            <a:off x="1618565" y="3772953"/>
            <a:ext cx="1656050" cy="1623148"/>
          </a:xfrm>
          <a:prstGeom prst="rect">
            <a:avLst/>
          </a:prstGeom>
        </p:spPr>
      </p:pic>
      <p:pic>
        <p:nvPicPr>
          <p:cNvPr id="18" name="Bildobjekt 17">
            <a:extLst>
              <a:ext uri="{FF2B5EF4-FFF2-40B4-BE49-F238E27FC236}">
                <a16:creationId xmlns:a16="http://schemas.microsoft.com/office/drawing/2014/main" id="{C2D2B736-8B13-25C4-1354-F35963149B83}"/>
              </a:ext>
            </a:extLst>
          </p:cNvPr>
          <p:cNvPicPr>
            <a:picLocks noChangeAspect="1"/>
          </p:cNvPicPr>
          <p:nvPr/>
        </p:nvPicPr>
        <p:blipFill>
          <a:blip r:embed="rId6"/>
          <a:stretch>
            <a:fillRect/>
          </a:stretch>
        </p:blipFill>
        <p:spPr>
          <a:xfrm>
            <a:off x="3150756" y="3700631"/>
            <a:ext cx="1318296" cy="1584081"/>
          </a:xfrm>
          <a:prstGeom prst="rect">
            <a:avLst/>
          </a:prstGeom>
        </p:spPr>
      </p:pic>
      <p:pic>
        <p:nvPicPr>
          <p:cNvPr id="15" name="Bildobjekt 14">
            <a:extLst>
              <a:ext uri="{FF2B5EF4-FFF2-40B4-BE49-F238E27FC236}">
                <a16:creationId xmlns:a16="http://schemas.microsoft.com/office/drawing/2014/main" id="{4D397CA9-0A21-D297-12C2-BD42287A9DF9}"/>
              </a:ext>
            </a:extLst>
          </p:cNvPr>
          <p:cNvPicPr>
            <a:picLocks noChangeAspect="1"/>
          </p:cNvPicPr>
          <p:nvPr/>
        </p:nvPicPr>
        <p:blipFill rotWithShape="1">
          <a:blip r:embed="rId7"/>
          <a:srcRect l="-1" r="2621"/>
          <a:stretch/>
        </p:blipFill>
        <p:spPr>
          <a:xfrm>
            <a:off x="4469052" y="3772953"/>
            <a:ext cx="1155494" cy="1325563"/>
          </a:xfrm>
          <a:prstGeom prst="rect">
            <a:avLst/>
          </a:prstGeom>
        </p:spPr>
      </p:pic>
    </p:spTree>
    <p:extLst>
      <p:ext uri="{BB962C8B-B14F-4D97-AF65-F5344CB8AC3E}">
        <p14:creationId xmlns:p14="http://schemas.microsoft.com/office/powerpoint/2010/main" val="33713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D90EC0A-C99D-459A-AC6F-B41FF3632229}"/>
              </a:ext>
            </a:extLst>
          </p:cNvPr>
          <p:cNvSpPr>
            <a:spLocks noGrp="1"/>
          </p:cNvSpPr>
          <p:nvPr>
            <p:ph type="title"/>
          </p:nvPr>
        </p:nvSpPr>
        <p:spPr>
          <a:xfrm>
            <a:off x="838200" y="838199"/>
            <a:ext cx="4191000" cy="5338763"/>
          </a:xfrm>
        </p:spPr>
        <p:txBody>
          <a:bodyPr>
            <a:normAutofit/>
          </a:bodyPr>
          <a:lstStyle/>
          <a:p>
            <a:r>
              <a:rPr lang="sv-SE" b="1"/>
              <a:t>Allmän information</a:t>
            </a:r>
          </a:p>
        </p:txBody>
      </p:sp>
      <p:pic>
        <p:nvPicPr>
          <p:cNvPr id="5" name="Bildobjekt 4">
            <a:extLst>
              <a:ext uri="{FF2B5EF4-FFF2-40B4-BE49-F238E27FC236}">
                <a16:creationId xmlns:a16="http://schemas.microsoft.com/office/drawing/2014/main" id="{6AF0B7FA-6F0B-B4E1-AD3F-DB95B02130F0}"/>
              </a:ext>
            </a:extLst>
          </p:cNvPr>
          <p:cNvPicPr>
            <a:picLocks noChangeAspect="1"/>
          </p:cNvPicPr>
          <p:nvPr/>
        </p:nvPicPr>
        <p:blipFill>
          <a:blip r:embed="rId3"/>
          <a:stretch>
            <a:fillRect/>
          </a:stretch>
        </p:blipFill>
        <p:spPr>
          <a:xfrm>
            <a:off x="9391478" y="6176962"/>
            <a:ext cx="2457793" cy="523948"/>
          </a:xfrm>
          <a:prstGeom prst="rect">
            <a:avLst/>
          </a:prstGeom>
        </p:spPr>
      </p:pic>
      <p:sp>
        <p:nvSpPr>
          <p:cNvPr id="7" name="Platshållare för innehåll 6">
            <a:extLst>
              <a:ext uri="{FF2B5EF4-FFF2-40B4-BE49-F238E27FC236}">
                <a16:creationId xmlns:a16="http://schemas.microsoft.com/office/drawing/2014/main" id="{7D5C8A1E-F63A-9D7E-E7FD-E53A33E11E36}"/>
              </a:ext>
            </a:extLst>
          </p:cNvPr>
          <p:cNvSpPr>
            <a:spLocks noGrp="1"/>
          </p:cNvSpPr>
          <p:nvPr>
            <p:ph idx="1"/>
          </p:nvPr>
        </p:nvSpPr>
        <p:spPr>
          <a:xfrm>
            <a:off x="3732756" y="251928"/>
            <a:ext cx="8116515" cy="6162320"/>
          </a:xfrm>
        </p:spPr>
        <p:txBody>
          <a:bodyPr>
            <a:normAutofit/>
          </a:bodyPr>
          <a:lstStyle/>
          <a:p>
            <a:pPr marL="0" indent="0">
              <a:buNone/>
            </a:pPr>
            <a:r>
              <a:rPr lang="sv-SE" b="1"/>
              <a:t>Exportering av artikellistor</a:t>
            </a:r>
          </a:p>
          <a:p>
            <a:pPr marL="0" indent="0">
              <a:buNone/>
            </a:pPr>
            <a:r>
              <a:rPr lang="sv-SE" sz="1600"/>
              <a:t>En ny funktion finns på Varuförsörjningens hemsida som gör det möjligt för er att exportera </a:t>
            </a:r>
            <a:r>
              <a:rPr lang="sv-SE" sz="1600" err="1"/>
              <a:t>artiklelinformation</a:t>
            </a:r>
            <a:r>
              <a:rPr lang="sv-SE" sz="1600"/>
              <a:t> till en CSV-fil.</a:t>
            </a:r>
          </a:p>
          <a:p>
            <a:pPr marL="0" indent="0">
              <a:buNone/>
            </a:pPr>
            <a:endParaRPr lang="sv-SE" sz="1600"/>
          </a:p>
          <a:p>
            <a:pPr marL="0" indent="0">
              <a:buNone/>
            </a:pPr>
            <a:endParaRPr lang="sv-SE" sz="1600"/>
          </a:p>
          <a:p>
            <a:pPr marL="0" indent="0">
              <a:buNone/>
            </a:pPr>
            <a:endParaRPr lang="sv-SE" sz="1600"/>
          </a:p>
          <a:p>
            <a:pPr marL="0" indent="0">
              <a:buNone/>
            </a:pPr>
            <a:endParaRPr lang="sv-SE" sz="1600"/>
          </a:p>
          <a:p>
            <a:pPr marL="0" indent="0">
              <a:buNone/>
            </a:pPr>
            <a:endParaRPr lang="sv-SE" sz="1600"/>
          </a:p>
          <a:p>
            <a:pPr marL="0" indent="0">
              <a:buNone/>
            </a:pPr>
            <a:endParaRPr lang="sv-SE" sz="1600"/>
          </a:p>
          <a:p>
            <a:pPr marL="0" indent="0">
              <a:buNone/>
            </a:pPr>
            <a:endParaRPr lang="sv-SE" sz="1600"/>
          </a:p>
          <a:p>
            <a:pPr marL="0" indent="0">
              <a:buNone/>
            </a:pPr>
            <a:endParaRPr lang="sv-SE" sz="1600"/>
          </a:p>
          <a:p>
            <a:pPr marL="0" indent="0">
              <a:buNone/>
            </a:pPr>
            <a:endParaRPr lang="sv-SE" sz="1600"/>
          </a:p>
          <a:p>
            <a:pPr marL="0" indent="0">
              <a:buNone/>
            </a:pPr>
            <a:endParaRPr lang="sv-SE"/>
          </a:p>
          <a:p>
            <a:pPr marL="0" indent="0">
              <a:buNone/>
            </a:pPr>
            <a:endParaRPr lang="sv-SE"/>
          </a:p>
        </p:txBody>
      </p:sp>
      <p:pic>
        <p:nvPicPr>
          <p:cNvPr id="4" name="Bildobjekt 3">
            <a:extLst>
              <a:ext uri="{FF2B5EF4-FFF2-40B4-BE49-F238E27FC236}">
                <a16:creationId xmlns:a16="http://schemas.microsoft.com/office/drawing/2014/main" id="{3247CEAE-1722-946B-EA5D-7B0E91550F2E}"/>
              </a:ext>
            </a:extLst>
          </p:cNvPr>
          <p:cNvPicPr>
            <a:picLocks noChangeAspect="1"/>
          </p:cNvPicPr>
          <p:nvPr/>
        </p:nvPicPr>
        <p:blipFill>
          <a:blip r:embed="rId4"/>
          <a:stretch>
            <a:fillRect/>
          </a:stretch>
        </p:blipFill>
        <p:spPr>
          <a:xfrm>
            <a:off x="3772909" y="2932503"/>
            <a:ext cx="3728717" cy="2085446"/>
          </a:xfrm>
          <a:prstGeom prst="rect">
            <a:avLst/>
          </a:prstGeom>
        </p:spPr>
      </p:pic>
      <p:pic>
        <p:nvPicPr>
          <p:cNvPr id="8" name="Bildobjekt 7">
            <a:extLst>
              <a:ext uri="{FF2B5EF4-FFF2-40B4-BE49-F238E27FC236}">
                <a16:creationId xmlns:a16="http://schemas.microsoft.com/office/drawing/2014/main" id="{19C661D6-1891-7594-38DF-3A4F963E2DDE}"/>
              </a:ext>
            </a:extLst>
          </p:cNvPr>
          <p:cNvPicPr>
            <a:picLocks noChangeAspect="1"/>
          </p:cNvPicPr>
          <p:nvPr/>
        </p:nvPicPr>
        <p:blipFill>
          <a:blip r:embed="rId5"/>
          <a:stretch>
            <a:fillRect/>
          </a:stretch>
        </p:blipFill>
        <p:spPr>
          <a:xfrm>
            <a:off x="7788074" y="2938977"/>
            <a:ext cx="3728716" cy="2085445"/>
          </a:xfrm>
          <a:prstGeom prst="rect">
            <a:avLst/>
          </a:prstGeom>
        </p:spPr>
      </p:pic>
      <p:sp>
        <p:nvSpPr>
          <p:cNvPr id="11" name="Ellips 10">
            <a:extLst>
              <a:ext uri="{FF2B5EF4-FFF2-40B4-BE49-F238E27FC236}">
                <a16:creationId xmlns:a16="http://schemas.microsoft.com/office/drawing/2014/main" id="{A1A7B49B-7859-0940-B748-4DE4A1F474A3}"/>
              </a:ext>
            </a:extLst>
          </p:cNvPr>
          <p:cNvSpPr/>
          <p:nvPr/>
        </p:nvSpPr>
        <p:spPr>
          <a:xfrm>
            <a:off x="4767849" y="4403895"/>
            <a:ext cx="1497563" cy="40936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Ellips 11">
            <a:extLst>
              <a:ext uri="{FF2B5EF4-FFF2-40B4-BE49-F238E27FC236}">
                <a16:creationId xmlns:a16="http://schemas.microsoft.com/office/drawing/2014/main" id="{FAB9FCA0-3574-8D51-BBFB-056B96FB5E97}"/>
              </a:ext>
            </a:extLst>
          </p:cNvPr>
          <p:cNvSpPr/>
          <p:nvPr/>
        </p:nvSpPr>
        <p:spPr>
          <a:xfrm>
            <a:off x="10396182" y="4385080"/>
            <a:ext cx="1189142" cy="3131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textruta 12">
            <a:extLst>
              <a:ext uri="{FF2B5EF4-FFF2-40B4-BE49-F238E27FC236}">
                <a16:creationId xmlns:a16="http://schemas.microsoft.com/office/drawing/2014/main" id="{B373A683-178D-3A19-9DE7-FA8686CDD864}"/>
              </a:ext>
            </a:extLst>
          </p:cNvPr>
          <p:cNvSpPr txBox="1"/>
          <p:nvPr/>
        </p:nvSpPr>
        <p:spPr>
          <a:xfrm>
            <a:off x="4237422" y="5311084"/>
            <a:ext cx="6755113" cy="1077218"/>
          </a:xfrm>
          <a:prstGeom prst="rect">
            <a:avLst/>
          </a:prstGeom>
          <a:noFill/>
        </p:spPr>
        <p:txBody>
          <a:bodyPr wrap="square" rtlCol="0">
            <a:spAutoFit/>
          </a:bodyPr>
          <a:lstStyle/>
          <a:p>
            <a:r>
              <a:rPr lang="sv-SE" sz="1600"/>
              <a:t>Viktigt att tänka på efter att en lista exporterats är att inte spara den och använda som arbetsunderlag under en längre tid då artiklarna uppdateras kontinuerligt på hemsidan, då är det bättre att hämta ut ny </a:t>
            </a:r>
            <a:br>
              <a:rPr lang="sv-SE" sz="1600"/>
            </a:br>
            <a:r>
              <a:rPr lang="sv-SE" sz="1600"/>
              <a:t>listor flera gånger.</a:t>
            </a:r>
          </a:p>
        </p:txBody>
      </p:sp>
      <p:sp>
        <p:nvSpPr>
          <p:cNvPr id="14" name="Pil: nedåt 13">
            <a:extLst>
              <a:ext uri="{FF2B5EF4-FFF2-40B4-BE49-F238E27FC236}">
                <a16:creationId xmlns:a16="http://schemas.microsoft.com/office/drawing/2014/main" id="{8BF7992D-6A11-7C68-744B-4D1C1AF59904}"/>
              </a:ext>
            </a:extLst>
          </p:cNvPr>
          <p:cNvSpPr/>
          <p:nvPr/>
        </p:nvSpPr>
        <p:spPr>
          <a:xfrm>
            <a:off x="8537142" y="1390323"/>
            <a:ext cx="2230579" cy="1373929"/>
          </a:xfrm>
          <a:prstGeom prst="downArrow">
            <a:avLst>
              <a:gd name="adj1" fmla="val 50000"/>
              <a:gd name="adj2" fmla="val 52075"/>
            </a:avLst>
          </a:prstGeom>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200"/>
          </a:p>
          <a:p>
            <a:pPr algn="ctr"/>
            <a:r>
              <a:rPr lang="sv-SE" sz="1200"/>
              <a:t>Alternativt efter att ni sorterat på </a:t>
            </a:r>
            <a:br>
              <a:rPr lang="sv-SE" sz="1200"/>
            </a:br>
            <a:r>
              <a:rPr lang="sv-SE" sz="1200"/>
              <a:t>en kategori i sökfunktionen:</a:t>
            </a:r>
          </a:p>
          <a:p>
            <a:pPr algn="ctr"/>
            <a:endParaRPr lang="sv-SE" sz="100"/>
          </a:p>
        </p:txBody>
      </p:sp>
      <p:pic>
        <p:nvPicPr>
          <p:cNvPr id="17" name="Bild 16" descr="Utropstecken med hel fyllning">
            <a:extLst>
              <a:ext uri="{FF2B5EF4-FFF2-40B4-BE49-F238E27FC236}">
                <a16:creationId xmlns:a16="http://schemas.microsoft.com/office/drawing/2014/main" id="{689248A3-0880-5C6F-33EE-629ADD531A2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732755" y="5514490"/>
            <a:ext cx="638596" cy="638596"/>
          </a:xfrm>
          <a:prstGeom prst="rect">
            <a:avLst/>
          </a:prstGeom>
        </p:spPr>
      </p:pic>
      <p:sp>
        <p:nvSpPr>
          <p:cNvPr id="18" name="Pil: nedåt 17">
            <a:extLst>
              <a:ext uri="{FF2B5EF4-FFF2-40B4-BE49-F238E27FC236}">
                <a16:creationId xmlns:a16="http://schemas.microsoft.com/office/drawing/2014/main" id="{3363DACA-F55C-44CE-B4DD-C2B1CDD00189}"/>
              </a:ext>
            </a:extLst>
          </p:cNvPr>
          <p:cNvSpPr/>
          <p:nvPr/>
        </p:nvSpPr>
        <p:spPr>
          <a:xfrm>
            <a:off x="4401341" y="1390323"/>
            <a:ext cx="2230578" cy="1373929"/>
          </a:xfrm>
          <a:prstGeom prst="downArrow">
            <a:avLst>
              <a:gd name="adj1" fmla="val 50000"/>
              <a:gd name="adj2" fmla="val 52075"/>
            </a:avLst>
          </a:prstGeom>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200"/>
          </a:p>
          <a:p>
            <a:pPr algn="ctr"/>
            <a:r>
              <a:rPr lang="sv-SE" sz="1200"/>
              <a:t>Detta går att göra via respektive     kategorisida:</a:t>
            </a:r>
            <a:endParaRPr lang="sv-SE" sz="100"/>
          </a:p>
        </p:txBody>
      </p:sp>
    </p:spTree>
    <p:extLst>
      <p:ext uri="{BB962C8B-B14F-4D97-AF65-F5344CB8AC3E}">
        <p14:creationId xmlns:p14="http://schemas.microsoft.com/office/powerpoint/2010/main" val="1546788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5532F13-0787-A1FD-48FF-8A1A888EC3DC}"/>
              </a:ext>
            </a:extLst>
          </p:cNvPr>
          <p:cNvSpPr>
            <a:spLocks noGrp="1"/>
          </p:cNvSpPr>
          <p:nvPr>
            <p:ph type="title"/>
          </p:nvPr>
        </p:nvSpPr>
        <p:spPr>
          <a:xfrm>
            <a:off x="821496" y="1960418"/>
            <a:ext cx="3932237" cy="1600200"/>
          </a:xfrm>
        </p:spPr>
        <p:txBody>
          <a:bodyPr anchor="b">
            <a:normAutofit/>
          </a:bodyPr>
          <a:lstStyle/>
          <a:p>
            <a:r>
              <a:rPr lang="sv-SE" b="1"/>
              <a:t>Agenda</a:t>
            </a:r>
            <a:endParaRPr lang="sv-SE"/>
          </a:p>
        </p:txBody>
      </p:sp>
      <p:graphicFrame>
        <p:nvGraphicFramePr>
          <p:cNvPr id="15" name="Platshållare för innehåll 4">
            <a:extLst>
              <a:ext uri="{FF2B5EF4-FFF2-40B4-BE49-F238E27FC236}">
                <a16:creationId xmlns:a16="http://schemas.microsoft.com/office/drawing/2014/main" id="{76026C35-86DB-AE6D-4534-FD6F5211F831}"/>
              </a:ext>
            </a:extLst>
          </p:cNvPr>
          <p:cNvGraphicFramePr>
            <a:graphicFrameLocks noGrp="1"/>
          </p:cNvGraphicFramePr>
          <p:nvPr>
            <p:ph idx="1"/>
            <p:extLst>
              <p:ext uri="{D42A27DB-BD31-4B8C-83A1-F6EECF244321}">
                <p14:modId xmlns:p14="http://schemas.microsoft.com/office/powerpoint/2010/main" val="2857169432"/>
              </p:ext>
            </p:extLst>
          </p:nvPr>
        </p:nvGraphicFramePr>
        <p:xfrm>
          <a:off x="5183188" y="987425"/>
          <a:ext cx="61722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Bildobjekt 6">
            <a:extLst>
              <a:ext uri="{FF2B5EF4-FFF2-40B4-BE49-F238E27FC236}">
                <a16:creationId xmlns:a16="http://schemas.microsoft.com/office/drawing/2014/main" id="{5BD1F0C8-2DF2-1DD2-0FE9-946AA6848639}"/>
              </a:ext>
            </a:extLst>
          </p:cNvPr>
          <p:cNvPicPr>
            <a:picLocks noChangeAspect="1"/>
          </p:cNvPicPr>
          <p:nvPr/>
        </p:nvPicPr>
        <p:blipFill>
          <a:blip r:embed="rId7"/>
          <a:stretch>
            <a:fillRect/>
          </a:stretch>
        </p:blipFill>
        <p:spPr>
          <a:xfrm>
            <a:off x="9179468" y="6014880"/>
            <a:ext cx="2457793" cy="523948"/>
          </a:xfrm>
          <a:prstGeom prst="rect">
            <a:avLst/>
          </a:prstGeom>
        </p:spPr>
      </p:pic>
      <p:pic>
        <p:nvPicPr>
          <p:cNvPr id="10" name="Bild 9" descr="Signatur med hel fyllning">
            <a:extLst>
              <a:ext uri="{FF2B5EF4-FFF2-40B4-BE49-F238E27FC236}">
                <a16:creationId xmlns:a16="http://schemas.microsoft.com/office/drawing/2014/main" id="{853ACED9-F7BA-B6B9-CD5E-598C79AC786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404124" y="2646218"/>
            <a:ext cx="914400" cy="914400"/>
          </a:xfrm>
          <a:prstGeom prst="rect">
            <a:avLst/>
          </a:prstGeom>
        </p:spPr>
      </p:pic>
    </p:spTree>
    <p:extLst>
      <p:ext uri="{BB962C8B-B14F-4D97-AF65-F5344CB8AC3E}">
        <p14:creationId xmlns:p14="http://schemas.microsoft.com/office/powerpoint/2010/main" val="1269119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D9A7F3BF-8763-4074-AD77-92790AF314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8EBA9654-FA01-48E9-B662-D75F58542D1D}"/>
              </a:ext>
            </a:extLst>
          </p:cNvPr>
          <p:cNvSpPr>
            <a:spLocks noGrp="1"/>
          </p:cNvSpPr>
          <p:nvPr>
            <p:ph type="title"/>
          </p:nvPr>
        </p:nvSpPr>
        <p:spPr>
          <a:xfrm>
            <a:off x="1188069" y="381935"/>
            <a:ext cx="9356106" cy="1200329"/>
          </a:xfrm>
        </p:spPr>
        <p:txBody>
          <a:bodyPr anchor="t">
            <a:normAutofit/>
          </a:bodyPr>
          <a:lstStyle/>
          <a:p>
            <a:r>
              <a:rPr lang="sv-SE" b="1"/>
              <a:t>Synpunkter som inte är en reklamation</a:t>
            </a:r>
          </a:p>
        </p:txBody>
      </p:sp>
      <p:grpSp>
        <p:nvGrpSpPr>
          <p:cNvPr id="18" name="Group 10">
            <a:extLst>
              <a:ext uri="{FF2B5EF4-FFF2-40B4-BE49-F238E27FC236}">
                <a16:creationId xmlns:a16="http://schemas.microsoft.com/office/drawing/2014/main" id="{7A9648D6-B41B-42D0-A817-AE2607B0B5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94200" y="554152"/>
            <a:ext cx="574177" cy="1075866"/>
            <a:chOff x="10994200" y="554152"/>
            <a:chExt cx="574177" cy="1075866"/>
          </a:xfrm>
        </p:grpSpPr>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13369"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9"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55951"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94200"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grpSp>
      <p:cxnSp>
        <p:nvCxnSpPr>
          <p:cNvPr id="16" name="Straight Connector 15">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62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20" name="Platshållare för innehåll 2">
            <a:extLst>
              <a:ext uri="{FF2B5EF4-FFF2-40B4-BE49-F238E27FC236}">
                <a16:creationId xmlns:a16="http://schemas.microsoft.com/office/drawing/2014/main" id="{1C044486-66FC-1347-CB6E-DF99A3A71D37}"/>
              </a:ext>
            </a:extLst>
          </p:cNvPr>
          <p:cNvGraphicFramePr>
            <a:graphicFrameLocks noGrp="1"/>
          </p:cNvGraphicFramePr>
          <p:nvPr>
            <p:ph idx="1"/>
            <p:extLst>
              <p:ext uri="{D42A27DB-BD31-4B8C-83A1-F6EECF244321}">
                <p14:modId xmlns:p14="http://schemas.microsoft.com/office/powerpoint/2010/main" val="212596653"/>
              </p:ext>
            </p:extLst>
          </p:nvPr>
        </p:nvGraphicFramePr>
        <p:xfrm>
          <a:off x="1188062" y="1825625"/>
          <a:ext cx="9356107" cy="4394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Bildobjekt 3">
            <a:extLst>
              <a:ext uri="{FF2B5EF4-FFF2-40B4-BE49-F238E27FC236}">
                <a16:creationId xmlns:a16="http://schemas.microsoft.com/office/drawing/2014/main" id="{51A06451-FA5B-8009-F70B-D802EB190668}"/>
              </a:ext>
            </a:extLst>
          </p:cNvPr>
          <p:cNvPicPr>
            <a:picLocks noChangeAspect="1"/>
          </p:cNvPicPr>
          <p:nvPr/>
        </p:nvPicPr>
        <p:blipFill>
          <a:blip r:embed="rId7"/>
          <a:stretch>
            <a:fillRect/>
          </a:stretch>
        </p:blipFill>
        <p:spPr>
          <a:xfrm>
            <a:off x="9329226" y="6014964"/>
            <a:ext cx="2457793" cy="523948"/>
          </a:xfrm>
          <a:prstGeom prst="rect">
            <a:avLst/>
          </a:prstGeom>
        </p:spPr>
      </p:pic>
    </p:spTree>
    <p:extLst>
      <p:ext uri="{BB962C8B-B14F-4D97-AF65-F5344CB8AC3E}">
        <p14:creationId xmlns:p14="http://schemas.microsoft.com/office/powerpoint/2010/main" val="20819522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E2CEB4F8-6867-8516-CACB-8E925CC96DD6}"/>
              </a:ext>
            </a:extLst>
          </p:cNvPr>
          <p:cNvSpPr>
            <a:spLocks noGrp="1"/>
          </p:cNvSpPr>
          <p:nvPr>
            <p:ph type="title"/>
          </p:nvPr>
        </p:nvSpPr>
        <p:spPr>
          <a:xfrm>
            <a:off x="1371599" y="294538"/>
            <a:ext cx="9895951" cy="1033669"/>
          </a:xfrm>
        </p:spPr>
        <p:txBody>
          <a:bodyPr vert="horz" lIns="91440" tIns="45720" rIns="91440" bIns="45720" rtlCol="0" anchor="ctr">
            <a:normAutofit fontScale="90000"/>
          </a:bodyPr>
          <a:lstStyle/>
          <a:p>
            <a:br>
              <a:rPr lang="en-US" sz="5300">
                <a:solidFill>
                  <a:schemeClr val="bg1"/>
                </a:solidFill>
              </a:rPr>
            </a:br>
            <a:r>
              <a:rPr lang="en-US" sz="5300" err="1">
                <a:solidFill>
                  <a:schemeClr val="bg1"/>
                </a:solidFill>
              </a:rPr>
              <a:t>Frågor</a:t>
            </a:r>
            <a:r>
              <a:rPr lang="en-US" sz="5300">
                <a:solidFill>
                  <a:schemeClr val="bg1"/>
                </a:solidFill>
              </a:rPr>
              <a:t>?</a:t>
            </a:r>
            <a:br>
              <a:rPr lang="en-US" sz="4000"/>
            </a:br>
            <a:endParaRPr lang="en-US" sz="4000" b="1" kern="1200">
              <a:solidFill>
                <a:srgbClr val="FFFFFF"/>
              </a:solidFill>
              <a:latin typeface="+mj-lt"/>
              <a:ea typeface="+mj-ea"/>
              <a:cs typeface="+mj-cs"/>
            </a:endParaRPr>
          </a:p>
        </p:txBody>
      </p:sp>
      <p:sp>
        <p:nvSpPr>
          <p:cNvPr id="21" name="Platshållare för text 3">
            <a:extLst>
              <a:ext uri="{FF2B5EF4-FFF2-40B4-BE49-F238E27FC236}">
                <a16:creationId xmlns:a16="http://schemas.microsoft.com/office/drawing/2014/main" id="{8922C042-1CF5-92C4-44CC-0CC962C61C33}"/>
              </a:ext>
            </a:extLst>
          </p:cNvPr>
          <p:cNvSpPr>
            <a:spLocks noGrp="1"/>
          </p:cNvSpPr>
          <p:nvPr>
            <p:ph type="body" sz="half" idx="2"/>
          </p:nvPr>
        </p:nvSpPr>
        <p:spPr>
          <a:xfrm>
            <a:off x="531845" y="1524149"/>
            <a:ext cx="10804849" cy="5235256"/>
          </a:xfrm>
        </p:spPr>
        <p:txBody>
          <a:bodyPr vert="horz" lIns="91440" tIns="45720" rIns="91440" bIns="45720" rtlCol="0" anchor="ctr">
            <a:normAutofit/>
          </a:bodyPr>
          <a:lstStyle/>
          <a:p>
            <a:pPr indent="-228600">
              <a:buFont typeface="Arial" panose="020B0604020202020204" pitchFamily="34" charset="0"/>
              <a:buChar char="•"/>
            </a:pPr>
            <a:endParaRPr lang="en-US" sz="3200"/>
          </a:p>
        </p:txBody>
      </p:sp>
      <p:pic>
        <p:nvPicPr>
          <p:cNvPr id="5" name="Bildobjekt 4">
            <a:extLst>
              <a:ext uri="{FF2B5EF4-FFF2-40B4-BE49-F238E27FC236}">
                <a16:creationId xmlns:a16="http://schemas.microsoft.com/office/drawing/2014/main" id="{63BC5922-A286-07D0-8B84-69B5978551F7}"/>
              </a:ext>
            </a:extLst>
          </p:cNvPr>
          <p:cNvPicPr>
            <a:picLocks noChangeAspect="1"/>
          </p:cNvPicPr>
          <p:nvPr/>
        </p:nvPicPr>
        <p:blipFill>
          <a:blip r:embed="rId2"/>
          <a:stretch>
            <a:fillRect/>
          </a:stretch>
        </p:blipFill>
        <p:spPr>
          <a:xfrm>
            <a:off x="9202362" y="6121376"/>
            <a:ext cx="2457793" cy="523948"/>
          </a:xfrm>
          <a:prstGeom prst="rect">
            <a:avLst/>
          </a:prstGeom>
        </p:spPr>
      </p:pic>
    </p:spTree>
    <p:extLst>
      <p:ext uri="{BB962C8B-B14F-4D97-AF65-F5344CB8AC3E}">
        <p14:creationId xmlns:p14="http://schemas.microsoft.com/office/powerpoint/2010/main" val="42907900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A17FBE-BB6E-8B35-0373-FCB2844B7223}"/>
              </a:ext>
            </a:extLst>
          </p:cNvPr>
          <p:cNvSpPr>
            <a:spLocks noGrp="1"/>
          </p:cNvSpPr>
          <p:nvPr>
            <p:ph type="title"/>
          </p:nvPr>
        </p:nvSpPr>
        <p:spPr>
          <a:xfrm>
            <a:off x="838200" y="365125"/>
            <a:ext cx="10515600" cy="1325563"/>
          </a:xfrm>
        </p:spPr>
        <p:txBody>
          <a:bodyPr anchor="ctr">
            <a:normAutofit/>
          </a:bodyPr>
          <a:lstStyle/>
          <a:p>
            <a:r>
              <a:rPr lang="sv-SE"/>
              <a:t>Tack för idag!</a:t>
            </a:r>
            <a:br>
              <a:rPr lang="sv-SE"/>
            </a:br>
            <a:endParaRPr lang="sv-SE"/>
          </a:p>
        </p:txBody>
      </p:sp>
      <p:pic>
        <p:nvPicPr>
          <p:cNvPr id="5" name="Bildobjekt 4">
            <a:extLst>
              <a:ext uri="{FF2B5EF4-FFF2-40B4-BE49-F238E27FC236}">
                <a16:creationId xmlns:a16="http://schemas.microsoft.com/office/drawing/2014/main" id="{E9D7DEEF-8324-A1C6-438F-28DDDFBDC8D7}"/>
              </a:ext>
            </a:extLst>
          </p:cNvPr>
          <p:cNvPicPr>
            <a:picLocks noChangeAspect="1"/>
          </p:cNvPicPr>
          <p:nvPr/>
        </p:nvPicPr>
        <p:blipFill>
          <a:blip r:embed="rId2"/>
          <a:stretch>
            <a:fillRect/>
          </a:stretch>
        </p:blipFill>
        <p:spPr>
          <a:xfrm>
            <a:off x="1742857" y="1825625"/>
            <a:ext cx="3372286" cy="4351338"/>
          </a:xfrm>
          <a:prstGeom prst="rect">
            <a:avLst/>
          </a:prstGeom>
          <a:noFill/>
        </p:spPr>
      </p:pic>
      <p:sp>
        <p:nvSpPr>
          <p:cNvPr id="3" name="Platshållare för innehåll 2">
            <a:extLst>
              <a:ext uri="{FF2B5EF4-FFF2-40B4-BE49-F238E27FC236}">
                <a16:creationId xmlns:a16="http://schemas.microsoft.com/office/drawing/2014/main" id="{05AE3A49-F760-7435-18B7-38FFF8CC3AC4}"/>
              </a:ext>
            </a:extLst>
          </p:cNvPr>
          <p:cNvSpPr>
            <a:spLocks noGrp="1"/>
          </p:cNvSpPr>
          <p:nvPr>
            <p:ph sz="half" idx="2"/>
          </p:nvPr>
        </p:nvSpPr>
        <p:spPr>
          <a:xfrm>
            <a:off x="6172200" y="1825625"/>
            <a:ext cx="5181600" cy="4351338"/>
          </a:xfrm>
        </p:spPr>
        <p:txBody>
          <a:bodyPr>
            <a:normAutofit/>
          </a:bodyPr>
          <a:lstStyle/>
          <a:p>
            <a:r>
              <a:rPr lang="sv-SE"/>
              <a:t>Nästa möte 27/11 kl. 14-14.45</a:t>
            </a:r>
          </a:p>
        </p:txBody>
      </p:sp>
    </p:spTree>
    <p:extLst>
      <p:ext uri="{BB962C8B-B14F-4D97-AF65-F5344CB8AC3E}">
        <p14:creationId xmlns:p14="http://schemas.microsoft.com/office/powerpoint/2010/main" val="168817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5532F13-0787-A1FD-48FF-8A1A888EC3DC}"/>
              </a:ext>
            </a:extLst>
          </p:cNvPr>
          <p:cNvSpPr>
            <a:spLocks noGrp="1"/>
          </p:cNvSpPr>
          <p:nvPr>
            <p:ph type="title"/>
          </p:nvPr>
        </p:nvSpPr>
        <p:spPr/>
        <p:txBody>
          <a:bodyPr/>
          <a:lstStyle/>
          <a:p>
            <a:r>
              <a:rPr lang="sv-SE" b="1"/>
              <a:t>Nya </a:t>
            </a:r>
            <a:r>
              <a:rPr lang="sv-SE" sz="4400" b="1"/>
              <a:t>avtal</a:t>
            </a:r>
            <a:endParaRPr lang="sv-SE"/>
          </a:p>
        </p:txBody>
      </p:sp>
      <p:sp>
        <p:nvSpPr>
          <p:cNvPr id="4" name="Platshållare för innehåll 3">
            <a:extLst>
              <a:ext uri="{FF2B5EF4-FFF2-40B4-BE49-F238E27FC236}">
                <a16:creationId xmlns:a16="http://schemas.microsoft.com/office/drawing/2014/main" id="{8CECD9B5-E651-ECA4-449C-605DE40B1DCF}"/>
              </a:ext>
            </a:extLst>
          </p:cNvPr>
          <p:cNvSpPr>
            <a:spLocks noGrp="1"/>
          </p:cNvSpPr>
          <p:nvPr>
            <p:ph idx="1"/>
          </p:nvPr>
        </p:nvSpPr>
        <p:spPr>
          <a:xfrm>
            <a:off x="838200" y="1505584"/>
            <a:ext cx="10515600" cy="4686209"/>
          </a:xfrm>
        </p:spPr>
        <p:txBody>
          <a:bodyPr>
            <a:normAutofit lnSpcReduction="10000"/>
          </a:bodyPr>
          <a:lstStyle/>
          <a:p>
            <a:r>
              <a:rPr lang="sv-SE" b="0" i="0">
                <a:effectLst/>
                <a:latin typeface="Source Sans Pro" panose="020B0503030403020204" pitchFamily="34" charset="0"/>
              </a:rPr>
              <a:t>Snabbtest </a:t>
            </a:r>
            <a:r>
              <a:rPr lang="sv-SE" b="0" i="0" err="1">
                <a:effectLst/>
                <a:latin typeface="Source Sans Pro" panose="020B0503030403020204" pitchFamily="34" charset="0"/>
              </a:rPr>
              <a:t>Strep</a:t>
            </a:r>
            <a:r>
              <a:rPr lang="sv-SE" b="0" i="0">
                <a:effectLst/>
                <a:latin typeface="Source Sans Pro" panose="020B0503030403020204" pitchFamily="34" charset="0"/>
              </a:rPr>
              <a:t>-A (PNA), VF2023-00029</a:t>
            </a:r>
            <a:endParaRPr lang="sv-SE">
              <a:latin typeface="Source Sans Pro" panose="020B0503030403020204" pitchFamily="34" charset="0"/>
            </a:endParaRPr>
          </a:p>
          <a:p>
            <a:pPr lvl="1"/>
            <a:r>
              <a:rPr lang="sv-SE" b="0" i="0">
                <a:effectLst/>
                <a:latin typeface="Source Sans Pro" panose="020B0503030403020204" pitchFamily="34" charset="0"/>
              </a:rPr>
              <a:t>avtalsstart 2024-10-01</a:t>
            </a:r>
          </a:p>
          <a:p>
            <a:r>
              <a:rPr lang="sv-SE"/>
              <a:t>Patientnära analyser (PNA) innehållande reagens, instrument samt kontroller (B-</a:t>
            </a:r>
            <a:r>
              <a:rPr lang="sv-SE" err="1"/>
              <a:t>Keton</a:t>
            </a:r>
            <a:r>
              <a:rPr lang="sv-SE"/>
              <a:t> och P-Glukos samt Glukosbelastningsdryck) VF2024-00021</a:t>
            </a:r>
          </a:p>
          <a:p>
            <a:pPr lvl="1"/>
            <a:r>
              <a:rPr lang="sv-SE"/>
              <a:t>Avtalsstart 2024-10-01</a:t>
            </a:r>
          </a:p>
          <a:p>
            <a:pPr lvl="1"/>
            <a:r>
              <a:rPr lang="sv-SE"/>
              <a:t>Var tidigare en egen upphandlingskategori, har nu flyttat in i kategori PNA</a:t>
            </a:r>
          </a:p>
          <a:p>
            <a:r>
              <a:rPr lang="sv-SE"/>
              <a:t>Operationsmaterial, allmänt, VF2023-00018</a:t>
            </a:r>
          </a:p>
          <a:p>
            <a:pPr lvl="1"/>
            <a:r>
              <a:rPr lang="sv-SE"/>
              <a:t>avtalsstart 2024-11-01/2025-02-01</a:t>
            </a:r>
          </a:p>
          <a:p>
            <a:r>
              <a:rPr lang="sv-SE"/>
              <a:t>Kläder och skydd för avdelning och operation, VF2024-00018 </a:t>
            </a:r>
          </a:p>
          <a:p>
            <a:pPr lvl="1"/>
            <a:r>
              <a:rPr lang="sv-SE"/>
              <a:t>avtalsstart 2024-11-01/2025-03-01</a:t>
            </a:r>
          </a:p>
          <a:p>
            <a:r>
              <a:rPr lang="sv-SE"/>
              <a:t>Diabetesmaterial, VF2024-00029</a:t>
            </a:r>
          </a:p>
          <a:p>
            <a:pPr lvl="1"/>
            <a:r>
              <a:rPr lang="sv-SE"/>
              <a:t>avtalsstart 2024-11-01 </a:t>
            </a:r>
          </a:p>
          <a:p>
            <a:pPr lvl="1"/>
            <a:r>
              <a:rPr lang="sv-SE"/>
              <a:t>del av upphandlingen överprövad</a:t>
            </a:r>
          </a:p>
          <a:p>
            <a:endParaRPr lang="sv-SE"/>
          </a:p>
        </p:txBody>
      </p:sp>
    </p:spTree>
    <p:extLst>
      <p:ext uri="{BB962C8B-B14F-4D97-AF65-F5344CB8AC3E}">
        <p14:creationId xmlns:p14="http://schemas.microsoft.com/office/powerpoint/2010/main" val="2905007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E7BBBC82-5E2A-2E58-10F1-B19D383D9627}"/>
              </a:ext>
            </a:extLst>
          </p:cNvPr>
          <p:cNvSpPr>
            <a:spLocks noGrp="1"/>
          </p:cNvSpPr>
          <p:nvPr>
            <p:ph type="title"/>
          </p:nvPr>
        </p:nvSpPr>
        <p:spPr/>
        <p:txBody>
          <a:bodyPr>
            <a:normAutofit fontScale="90000"/>
          </a:bodyPr>
          <a:lstStyle/>
          <a:p>
            <a:r>
              <a:rPr lang="sv-SE"/>
              <a:t>Drogtester</a:t>
            </a:r>
            <a:br>
              <a:rPr lang="sv-SE"/>
            </a:br>
            <a:r>
              <a:rPr lang="sv-SE" sz="3100"/>
              <a:t>Från 1/12 2024 finns ett nytt avtal på drogtester. I detta avtal finns det flera sorters tester att beställa. Vi har även avtal med två leverantörer i det nya avtalet, abc-</a:t>
            </a:r>
            <a:r>
              <a:rPr lang="sv-SE" sz="3100" err="1"/>
              <a:t>Analyz</a:t>
            </a:r>
            <a:r>
              <a:rPr lang="sv-SE" sz="3100"/>
              <a:t> Diagnostics AB och </a:t>
            </a:r>
            <a:r>
              <a:rPr lang="sv-SE" sz="3100" err="1"/>
              <a:t>Noviral</a:t>
            </a:r>
            <a:r>
              <a:rPr lang="sv-SE" sz="3100"/>
              <a:t> Sweden.</a:t>
            </a:r>
            <a:endParaRPr lang="sv-SE"/>
          </a:p>
        </p:txBody>
      </p:sp>
      <p:sp>
        <p:nvSpPr>
          <p:cNvPr id="6" name="Platshållare för innehåll 5">
            <a:extLst>
              <a:ext uri="{FF2B5EF4-FFF2-40B4-BE49-F238E27FC236}">
                <a16:creationId xmlns:a16="http://schemas.microsoft.com/office/drawing/2014/main" id="{9E620BD9-71C8-33D7-F2C1-C658E5DDD159}"/>
              </a:ext>
            </a:extLst>
          </p:cNvPr>
          <p:cNvSpPr>
            <a:spLocks noGrp="1"/>
          </p:cNvSpPr>
          <p:nvPr>
            <p:ph sz="half" idx="1"/>
          </p:nvPr>
        </p:nvSpPr>
        <p:spPr>
          <a:xfrm>
            <a:off x="838200" y="2296633"/>
            <a:ext cx="5181600" cy="3880330"/>
          </a:xfrm>
        </p:spPr>
        <p:txBody>
          <a:bodyPr/>
          <a:lstStyle/>
          <a:p>
            <a:r>
              <a:rPr lang="sv-SE"/>
              <a:t>Multistickor</a:t>
            </a:r>
          </a:p>
          <a:p>
            <a:endParaRPr lang="sv-SE"/>
          </a:p>
        </p:txBody>
      </p:sp>
      <p:sp>
        <p:nvSpPr>
          <p:cNvPr id="7" name="Platshållare för innehåll 6">
            <a:extLst>
              <a:ext uri="{FF2B5EF4-FFF2-40B4-BE49-F238E27FC236}">
                <a16:creationId xmlns:a16="http://schemas.microsoft.com/office/drawing/2014/main" id="{8CDD74DD-1374-D8F6-84A0-6588924AB6E9}"/>
              </a:ext>
            </a:extLst>
          </p:cNvPr>
          <p:cNvSpPr>
            <a:spLocks noGrp="1"/>
          </p:cNvSpPr>
          <p:nvPr>
            <p:ph sz="half" idx="2"/>
          </p:nvPr>
        </p:nvSpPr>
        <p:spPr>
          <a:xfrm>
            <a:off x="6172200" y="2296631"/>
            <a:ext cx="5181600" cy="3880331"/>
          </a:xfrm>
        </p:spPr>
        <p:txBody>
          <a:bodyPr/>
          <a:lstStyle/>
          <a:p>
            <a:r>
              <a:rPr lang="sv-SE"/>
              <a:t>Singelstickor och kassett</a:t>
            </a:r>
          </a:p>
          <a:p>
            <a:endParaRPr lang="sv-SE"/>
          </a:p>
        </p:txBody>
      </p:sp>
      <p:graphicFrame>
        <p:nvGraphicFramePr>
          <p:cNvPr id="8" name="Tabell 7">
            <a:extLst>
              <a:ext uri="{FF2B5EF4-FFF2-40B4-BE49-F238E27FC236}">
                <a16:creationId xmlns:a16="http://schemas.microsoft.com/office/drawing/2014/main" id="{97E626BA-0A1E-A1FF-15C2-29FFB6E013B8}"/>
              </a:ext>
            </a:extLst>
          </p:cNvPr>
          <p:cNvGraphicFramePr>
            <a:graphicFrameLocks noGrp="1"/>
          </p:cNvGraphicFramePr>
          <p:nvPr>
            <p:extLst>
              <p:ext uri="{D42A27DB-BD31-4B8C-83A1-F6EECF244321}">
                <p14:modId xmlns:p14="http://schemas.microsoft.com/office/powerpoint/2010/main" val="1912270110"/>
              </p:ext>
            </p:extLst>
          </p:nvPr>
        </p:nvGraphicFramePr>
        <p:xfrm>
          <a:off x="838200" y="2785730"/>
          <a:ext cx="3436088" cy="1871332"/>
        </p:xfrm>
        <a:graphic>
          <a:graphicData uri="http://schemas.openxmlformats.org/drawingml/2006/table">
            <a:tbl>
              <a:tblPr>
                <a:tableStyleId>{5C22544A-7EE6-4342-B048-85BDC9FD1C3A}</a:tableStyleId>
              </a:tblPr>
              <a:tblGrid>
                <a:gridCol w="3436088">
                  <a:extLst>
                    <a:ext uri="{9D8B030D-6E8A-4147-A177-3AD203B41FA5}">
                      <a16:colId xmlns:a16="http://schemas.microsoft.com/office/drawing/2014/main" val="298628966"/>
                    </a:ext>
                  </a:extLst>
                </a:gridCol>
              </a:tblGrid>
              <a:tr h="467833">
                <a:tc>
                  <a:txBody>
                    <a:bodyPr/>
                    <a:lstStyle/>
                    <a:p>
                      <a:pPr algn="l" fontAlgn="b"/>
                      <a:r>
                        <a:rPr lang="sv-SE" sz="1100" u="none" strike="noStrike">
                          <a:effectLst/>
                        </a:rPr>
                        <a:t>MULTISTICKA 17 PARAMETRAR URIN</a:t>
                      </a:r>
                      <a:endParaRPr lang="sv-SE"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454720829"/>
                  </a:ext>
                </a:extLst>
              </a:tr>
              <a:tr h="467833">
                <a:tc>
                  <a:txBody>
                    <a:bodyPr/>
                    <a:lstStyle/>
                    <a:p>
                      <a:pPr algn="l" fontAlgn="b"/>
                      <a:r>
                        <a:rPr lang="sv-SE" sz="1100" u="none" strike="noStrike">
                          <a:effectLst/>
                        </a:rPr>
                        <a:t>MULTISTICKA 12 PARAMETRAR URIN</a:t>
                      </a:r>
                      <a:endParaRPr lang="sv-SE"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838587976"/>
                  </a:ext>
                </a:extLst>
              </a:tr>
              <a:tr h="467833">
                <a:tc>
                  <a:txBody>
                    <a:bodyPr/>
                    <a:lstStyle/>
                    <a:p>
                      <a:pPr algn="l" fontAlgn="b"/>
                      <a:r>
                        <a:rPr lang="sv-SE" sz="1100" u="none" strike="noStrike">
                          <a:effectLst/>
                        </a:rPr>
                        <a:t>MULTISTICKA 10 PARAMETRAR URIN</a:t>
                      </a:r>
                      <a:endParaRPr lang="sv-SE"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234436538"/>
                  </a:ext>
                </a:extLst>
              </a:tr>
              <a:tr h="467833">
                <a:tc>
                  <a:txBody>
                    <a:bodyPr/>
                    <a:lstStyle/>
                    <a:p>
                      <a:pPr algn="l" fontAlgn="b"/>
                      <a:r>
                        <a:rPr lang="sv-SE" sz="1100" u="none" strike="noStrike">
                          <a:effectLst/>
                        </a:rPr>
                        <a:t>MULTISTICKA 7 PARAMETRAR SALIV</a:t>
                      </a:r>
                      <a:endParaRPr lang="sv-SE"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650866965"/>
                  </a:ext>
                </a:extLst>
              </a:tr>
            </a:tbl>
          </a:graphicData>
        </a:graphic>
      </p:graphicFrame>
      <p:graphicFrame>
        <p:nvGraphicFramePr>
          <p:cNvPr id="9" name="Tabell 8">
            <a:extLst>
              <a:ext uri="{FF2B5EF4-FFF2-40B4-BE49-F238E27FC236}">
                <a16:creationId xmlns:a16="http://schemas.microsoft.com/office/drawing/2014/main" id="{C832C33C-C133-8FDA-7590-C58A8FDF4E49}"/>
              </a:ext>
            </a:extLst>
          </p:cNvPr>
          <p:cNvGraphicFramePr>
            <a:graphicFrameLocks noGrp="1"/>
          </p:cNvGraphicFramePr>
          <p:nvPr/>
        </p:nvGraphicFramePr>
        <p:xfrm>
          <a:off x="5411972" y="2785730"/>
          <a:ext cx="6156250" cy="3391245"/>
        </p:xfrm>
        <a:graphic>
          <a:graphicData uri="http://schemas.openxmlformats.org/drawingml/2006/table">
            <a:tbl>
              <a:tblPr>
                <a:tableStyleId>{5C22544A-7EE6-4342-B048-85BDC9FD1C3A}</a:tableStyleId>
              </a:tblPr>
              <a:tblGrid>
                <a:gridCol w="2810178">
                  <a:extLst>
                    <a:ext uri="{9D8B030D-6E8A-4147-A177-3AD203B41FA5}">
                      <a16:colId xmlns:a16="http://schemas.microsoft.com/office/drawing/2014/main" val="2007431495"/>
                    </a:ext>
                  </a:extLst>
                </a:gridCol>
                <a:gridCol w="3346072">
                  <a:extLst>
                    <a:ext uri="{9D8B030D-6E8A-4147-A177-3AD203B41FA5}">
                      <a16:colId xmlns:a16="http://schemas.microsoft.com/office/drawing/2014/main" val="1329106739"/>
                    </a:ext>
                  </a:extLst>
                </a:gridCol>
              </a:tblGrid>
              <a:tr h="260865">
                <a:tc>
                  <a:txBody>
                    <a:bodyPr/>
                    <a:lstStyle/>
                    <a:p>
                      <a:pPr algn="l" fontAlgn="b"/>
                      <a:r>
                        <a:rPr lang="sv-SE" sz="1100" u="none" strike="noStrike">
                          <a:effectLst/>
                        </a:rPr>
                        <a:t>SINGELTEST 3-KLORMETKATINON (3-CMC)</a:t>
                      </a:r>
                      <a:endParaRPr lang="sv-SE"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sv-SE" sz="1100" u="none" strike="noStrike">
                          <a:effectLst/>
                        </a:rPr>
                        <a:t>SINGELTEST METADON/EDDP</a:t>
                      </a:r>
                      <a:endParaRPr lang="sv-SE"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647160338"/>
                  </a:ext>
                </a:extLst>
              </a:tr>
              <a:tr h="260865">
                <a:tc>
                  <a:txBody>
                    <a:bodyPr/>
                    <a:lstStyle/>
                    <a:p>
                      <a:pPr algn="l" fontAlgn="b"/>
                      <a:r>
                        <a:rPr lang="sv-SE" sz="1100" u="none" strike="noStrike">
                          <a:effectLst/>
                        </a:rPr>
                        <a:t>SINGELTEST AMFETAMIN</a:t>
                      </a:r>
                      <a:endParaRPr lang="sv-SE"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sv-SE" sz="1100" u="none" strike="noStrike">
                          <a:effectLst/>
                        </a:rPr>
                        <a:t>SINGELTEST METAMFETAMIN</a:t>
                      </a:r>
                      <a:endParaRPr lang="sv-SE"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08880682"/>
                  </a:ext>
                </a:extLst>
              </a:tr>
              <a:tr h="260865">
                <a:tc>
                  <a:txBody>
                    <a:bodyPr/>
                    <a:lstStyle/>
                    <a:p>
                      <a:pPr algn="l" fontAlgn="b"/>
                      <a:r>
                        <a:rPr lang="sv-SE" sz="1100" u="none" strike="noStrike">
                          <a:effectLst/>
                        </a:rPr>
                        <a:t>SINGELTEST BENSODIAZEPINER</a:t>
                      </a:r>
                      <a:endParaRPr lang="sv-SE"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sv-SE" sz="1100" u="none" strike="noStrike">
                          <a:effectLst/>
                        </a:rPr>
                        <a:t>SINGELTEST METYLFENIDAT</a:t>
                      </a:r>
                      <a:endParaRPr lang="sv-SE"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520594732"/>
                  </a:ext>
                </a:extLst>
              </a:tr>
              <a:tr h="260865">
                <a:tc>
                  <a:txBody>
                    <a:bodyPr/>
                    <a:lstStyle/>
                    <a:p>
                      <a:pPr algn="l" fontAlgn="b"/>
                      <a:r>
                        <a:rPr lang="sv-SE" sz="1100" u="none" strike="noStrike">
                          <a:effectLst/>
                        </a:rPr>
                        <a:t>SINGELTEST KLONAZEPAM</a:t>
                      </a:r>
                      <a:endParaRPr lang="sv-SE"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sv-SE" sz="1100" u="none" strike="noStrike">
                          <a:effectLst/>
                        </a:rPr>
                        <a:t>SINGELTEST OXIKODON</a:t>
                      </a:r>
                      <a:endParaRPr lang="sv-SE"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253672347"/>
                  </a:ext>
                </a:extLst>
              </a:tr>
              <a:tr h="260865">
                <a:tc>
                  <a:txBody>
                    <a:bodyPr/>
                    <a:lstStyle/>
                    <a:p>
                      <a:pPr algn="l" fontAlgn="b"/>
                      <a:r>
                        <a:rPr lang="sv-SE" sz="1100" u="none" strike="noStrike">
                          <a:effectLst/>
                        </a:rPr>
                        <a:t>SINGELTEST ETYLGLUKURONID</a:t>
                      </a:r>
                      <a:endParaRPr lang="sv-SE"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sv-SE" sz="1100" u="none" strike="noStrike">
                          <a:effectLst/>
                        </a:rPr>
                        <a:t>SINGELTEST PREGABALIN</a:t>
                      </a:r>
                      <a:endParaRPr lang="sv-SE"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866162107"/>
                  </a:ext>
                </a:extLst>
              </a:tr>
              <a:tr h="260865">
                <a:tc>
                  <a:txBody>
                    <a:bodyPr/>
                    <a:lstStyle/>
                    <a:p>
                      <a:pPr algn="l" fontAlgn="b"/>
                      <a:r>
                        <a:rPr lang="sv-SE" sz="1100" u="none" strike="noStrike">
                          <a:effectLst/>
                        </a:rPr>
                        <a:t>SINGELTEST FENTANYL</a:t>
                      </a:r>
                      <a:endParaRPr lang="sv-SE"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sv-SE" sz="1100" u="none" strike="noStrike">
                          <a:effectLst/>
                        </a:rPr>
                        <a:t>SINGELTEST TRAMADOL</a:t>
                      </a:r>
                      <a:endParaRPr lang="sv-SE"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795463331"/>
                  </a:ext>
                </a:extLst>
              </a:tr>
              <a:tr h="260865">
                <a:tc>
                  <a:txBody>
                    <a:bodyPr/>
                    <a:lstStyle/>
                    <a:p>
                      <a:pPr algn="l" fontAlgn="b"/>
                      <a:r>
                        <a:rPr lang="sv-SE" sz="1100" u="none" strike="noStrike">
                          <a:effectLst/>
                        </a:rPr>
                        <a:t>SINGELTEST GABAPENTIN</a:t>
                      </a:r>
                      <a:endParaRPr lang="sv-SE"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sv-SE" sz="1100" u="none" strike="noStrike">
                          <a:effectLst/>
                        </a:rPr>
                        <a:t>SINGELTEST ZOLPIDEM</a:t>
                      </a:r>
                      <a:endParaRPr lang="sv-SE"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129531678"/>
                  </a:ext>
                </a:extLst>
              </a:tr>
              <a:tr h="260865">
                <a:tc>
                  <a:txBody>
                    <a:bodyPr/>
                    <a:lstStyle/>
                    <a:p>
                      <a:pPr algn="l" fontAlgn="b"/>
                      <a:r>
                        <a:rPr lang="sv-SE" sz="1100" u="none" strike="noStrike">
                          <a:effectLst/>
                        </a:rPr>
                        <a:t>SINGELTEST HEROIN</a:t>
                      </a:r>
                      <a:endParaRPr lang="sv-SE"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sv-SE" sz="1100" u="none" strike="noStrike">
                          <a:effectLst/>
                        </a:rPr>
                        <a:t>SINGELTEST ZOPIKLON</a:t>
                      </a:r>
                      <a:endParaRPr lang="sv-SE"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931972776"/>
                  </a:ext>
                </a:extLst>
              </a:tr>
              <a:tr h="260865">
                <a:tc>
                  <a:txBody>
                    <a:bodyPr/>
                    <a:lstStyle/>
                    <a:p>
                      <a:pPr algn="l" fontAlgn="b"/>
                      <a:r>
                        <a:rPr lang="sv-SE" sz="1100" u="none" strike="noStrike">
                          <a:effectLst/>
                        </a:rPr>
                        <a:t>SINGELTEST KETAMIN</a:t>
                      </a:r>
                      <a:endParaRPr lang="sv-SE"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sv-SE" sz="1100" u="none" strike="noStrike">
                          <a:effectLst/>
                        </a:rPr>
                        <a:t>SINGELTEST BUPRNORFIN</a:t>
                      </a:r>
                      <a:endParaRPr lang="sv-SE"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999527536"/>
                  </a:ext>
                </a:extLst>
              </a:tr>
              <a:tr h="260865">
                <a:tc>
                  <a:txBody>
                    <a:bodyPr/>
                    <a:lstStyle/>
                    <a:p>
                      <a:pPr algn="l" fontAlgn="b"/>
                      <a:r>
                        <a:rPr lang="sv-SE" sz="1100" u="none" strike="noStrike">
                          <a:effectLst/>
                        </a:rPr>
                        <a:t>SINGELTEST KOKAIN</a:t>
                      </a:r>
                      <a:endParaRPr lang="sv-SE"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sv-SE" sz="1100" u="none" strike="noStrike">
                          <a:effectLst/>
                        </a:rPr>
                        <a:t>SINGELTEST OPIATER</a:t>
                      </a:r>
                      <a:endParaRPr lang="sv-SE"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996237196"/>
                  </a:ext>
                </a:extLst>
              </a:tr>
              <a:tr h="260865">
                <a:tc>
                  <a:txBody>
                    <a:bodyPr/>
                    <a:lstStyle/>
                    <a:p>
                      <a:pPr algn="l" fontAlgn="b"/>
                      <a:r>
                        <a:rPr lang="sv-SE" sz="1100" u="none" strike="noStrike">
                          <a:effectLst/>
                        </a:rPr>
                        <a:t>SINGELTEST MDMA</a:t>
                      </a:r>
                      <a:endParaRPr lang="sv-SE"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sv-SE" sz="1100" u="none" strike="noStrike">
                          <a:effectLst/>
                        </a:rPr>
                        <a:t>SINGELTEST CANNABIS</a:t>
                      </a:r>
                      <a:endParaRPr lang="sv-SE"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688623267"/>
                  </a:ext>
                </a:extLst>
              </a:tr>
              <a:tr h="260865">
                <a:tc>
                  <a:txBody>
                    <a:bodyPr/>
                    <a:lstStyle/>
                    <a:p>
                      <a:pPr algn="l" fontAlgn="b"/>
                      <a:r>
                        <a:rPr lang="sv-SE" sz="1100" u="none" strike="noStrike">
                          <a:effectLst/>
                        </a:rPr>
                        <a:t>SINGELTEST MDPV</a:t>
                      </a:r>
                      <a:endParaRPr lang="sv-SE"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sv-SE" sz="1100" u="none" strike="noStrike">
                          <a:effectLst/>
                        </a:rPr>
                        <a:t>SINGELSTICKA 3 PARAMETRAR THC </a:t>
                      </a:r>
                      <a:endParaRPr lang="sv-SE"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266826684"/>
                  </a:ext>
                </a:extLst>
              </a:tr>
              <a:tr h="260865">
                <a:tc>
                  <a:txBody>
                    <a:bodyPr/>
                    <a:lstStyle/>
                    <a:p>
                      <a:pPr algn="l" fontAlgn="b"/>
                      <a:r>
                        <a:rPr lang="sv-SE" sz="1100" u="none" strike="noStrike">
                          <a:effectLst/>
                        </a:rPr>
                        <a:t>TESTKIT SALIV</a:t>
                      </a:r>
                      <a:endParaRPr lang="sv-SE"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882319585"/>
                  </a:ext>
                </a:extLst>
              </a:tr>
            </a:tbl>
          </a:graphicData>
        </a:graphic>
      </p:graphicFrame>
    </p:spTree>
    <p:extLst>
      <p:ext uri="{BB962C8B-B14F-4D97-AF65-F5344CB8AC3E}">
        <p14:creationId xmlns:p14="http://schemas.microsoft.com/office/powerpoint/2010/main" val="2964530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01DB7C6-55FE-073F-4C94-2BD475E863E8}"/>
              </a:ext>
            </a:extLst>
          </p:cNvPr>
          <p:cNvSpPr>
            <a:spLocks noGrp="1"/>
          </p:cNvSpPr>
          <p:nvPr>
            <p:ph type="title"/>
          </p:nvPr>
        </p:nvSpPr>
        <p:spPr/>
        <p:txBody>
          <a:bodyPr/>
          <a:lstStyle/>
          <a:p>
            <a:r>
              <a:rPr lang="sv-SE" b="1"/>
              <a:t>Pågående upphandlingar</a:t>
            </a:r>
          </a:p>
        </p:txBody>
      </p:sp>
      <p:graphicFrame>
        <p:nvGraphicFramePr>
          <p:cNvPr id="13" name="Platshållare för innehåll 2">
            <a:extLst>
              <a:ext uri="{FF2B5EF4-FFF2-40B4-BE49-F238E27FC236}">
                <a16:creationId xmlns:a16="http://schemas.microsoft.com/office/drawing/2014/main" id="{8AF60F36-7C61-37CE-2D41-B10755D4E4A9}"/>
              </a:ext>
            </a:extLst>
          </p:cNvPr>
          <p:cNvGraphicFramePr>
            <a:graphicFrameLocks noGrp="1"/>
          </p:cNvGraphicFramePr>
          <p:nvPr>
            <p:ph idx="1"/>
            <p:extLst>
              <p:ext uri="{D42A27DB-BD31-4B8C-83A1-F6EECF244321}">
                <p14:modId xmlns:p14="http://schemas.microsoft.com/office/powerpoint/2010/main" val="554700250"/>
              </p:ext>
            </p:extLst>
          </p:nvPr>
        </p:nvGraphicFramePr>
        <p:xfrm>
          <a:off x="838200" y="1690688"/>
          <a:ext cx="10515600" cy="45577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27669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8AAC95-3719-4BCD-B710-4160043D9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A6D7BA-50E4-42FE-A0E3-FC42B7EC43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2767722"/>
            <a:ext cx="3021543" cy="1532055"/>
          </a:xfrm>
          <a:custGeom>
            <a:avLst/>
            <a:gdLst>
              <a:gd name="connsiteX0" fmla="*/ 3021543 w 3021543"/>
              <a:gd name="connsiteY0" fmla="*/ 0 h 1532055"/>
              <a:gd name="connsiteX1" fmla="*/ 2963800 w 3021543"/>
              <a:gd name="connsiteY1" fmla="*/ 7730 h 1532055"/>
              <a:gd name="connsiteX2" fmla="*/ 2793803 w 3021543"/>
              <a:gd name="connsiteY2" fmla="*/ 25704 h 1532055"/>
              <a:gd name="connsiteX3" fmla="*/ 2414348 w 3021543"/>
              <a:gd name="connsiteY3" fmla="*/ 31695 h 1532055"/>
              <a:gd name="connsiteX4" fmla="*/ 2091558 w 3021543"/>
              <a:gd name="connsiteY4" fmla="*/ 29298 h 1532055"/>
              <a:gd name="connsiteX5" fmla="*/ 1645319 w 3021543"/>
              <a:gd name="connsiteY5" fmla="*/ 30497 h 1532055"/>
              <a:gd name="connsiteX6" fmla="*/ 1243602 w 3021543"/>
              <a:gd name="connsiteY6" fmla="*/ 64048 h 1532055"/>
              <a:gd name="connsiteX7" fmla="*/ 753851 w 3021543"/>
              <a:gd name="connsiteY7" fmla="*/ 61651 h 1532055"/>
              <a:gd name="connsiteX8" fmla="*/ 465465 w 3021543"/>
              <a:gd name="connsiteY8" fmla="*/ 123960 h 1532055"/>
              <a:gd name="connsiteX9" fmla="*/ 546416 w 3021543"/>
              <a:gd name="connsiteY9" fmla="*/ 145529 h 1532055"/>
              <a:gd name="connsiteX10" fmla="*/ 689091 w 3021543"/>
              <a:gd name="connsiteY10" fmla="*/ 192260 h 1532055"/>
              <a:gd name="connsiteX11" fmla="*/ 704269 w 3021543"/>
              <a:gd name="connsiteY11" fmla="*/ 222217 h 1532055"/>
              <a:gd name="connsiteX12" fmla="*/ 683020 w 3021543"/>
              <a:gd name="connsiteY12" fmla="*/ 236595 h 1532055"/>
              <a:gd name="connsiteX13" fmla="*/ 621295 w 3021543"/>
              <a:gd name="connsiteY13" fmla="*/ 264155 h 1532055"/>
              <a:gd name="connsiteX14" fmla="*/ 848968 w 3021543"/>
              <a:gd name="connsiteY14" fmla="*/ 304896 h 1532055"/>
              <a:gd name="connsiteX15" fmla="*/ 768018 w 3021543"/>
              <a:gd name="connsiteY15" fmla="*/ 330059 h 1532055"/>
              <a:gd name="connsiteX16" fmla="*/ 684032 w 3021543"/>
              <a:gd name="connsiteY16" fmla="*/ 348032 h 1532055"/>
              <a:gd name="connsiteX17" fmla="*/ 592962 w 3021543"/>
              <a:gd name="connsiteY17" fmla="*/ 361213 h 1532055"/>
              <a:gd name="connsiteX18" fmla="*/ 509988 w 3021543"/>
              <a:gd name="connsiteY18" fmla="*/ 387575 h 1532055"/>
              <a:gd name="connsiteX19" fmla="*/ 726531 w 3021543"/>
              <a:gd name="connsiteY19" fmla="*/ 398359 h 1532055"/>
              <a:gd name="connsiteX20" fmla="*/ 614212 w 3021543"/>
              <a:gd name="connsiteY20" fmla="*/ 422324 h 1532055"/>
              <a:gd name="connsiteX21" fmla="*/ 522131 w 3021543"/>
              <a:gd name="connsiteY21" fmla="*/ 453478 h 1532055"/>
              <a:gd name="connsiteX22" fmla="*/ 457370 w 3021543"/>
              <a:gd name="connsiteY22" fmla="*/ 467857 h 1532055"/>
              <a:gd name="connsiteX23" fmla="*/ 388562 w 3021543"/>
              <a:gd name="connsiteY23" fmla="*/ 471452 h 1532055"/>
              <a:gd name="connsiteX24" fmla="*/ 372372 w 3021543"/>
              <a:gd name="connsiteY24" fmla="*/ 494218 h 1532055"/>
              <a:gd name="connsiteX25" fmla="*/ 393622 w 3021543"/>
              <a:gd name="connsiteY25" fmla="*/ 518184 h 1532055"/>
              <a:gd name="connsiteX26" fmla="*/ 426002 w 3021543"/>
              <a:gd name="connsiteY26" fmla="*/ 520580 h 1532055"/>
              <a:gd name="connsiteX27" fmla="*/ 619271 w 3021543"/>
              <a:gd name="connsiteY27" fmla="*/ 526571 h 1532055"/>
              <a:gd name="connsiteX28" fmla="*/ 0 w 3021543"/>
              <a:gd name="connsiteY28" fmla="*/ 579294 h 1532055"/>
              <a:gd name="connsiteX29" fmla="*/ 83986 w 3021543"/>
              <a:gd name="connsiteY29" fmla="*/ 611647 h 1532055"/>
              <a:gd name="connsiteX30" fmla="*/ 112319 w 3021543"/>
              <a:gd name="connsiteY30" fmla="*/ 700317 h 1532055"/>
              <a:gd name="connsiteX31" fmla="*/ 215531 w 3021543"/>
              <a:gd name="connsiteY31" fmla="*/ 750643 h 1532055"/>
              <a:gd name="connsiteX32" fmla="*/ 282315 w 3021543"/>
              <a:gd name="connsiteY32" fmla="*/ 768617 h 1532055"/>
              <a:gd name="connsiteX33" fmla="*/ 435109 w 3021543"/>
              <a:gd name="connsiteY33" fmla="*/ 794979 h 1532055"/>
              <a:gd name="connsiteX34" fmla="*/ 457370 w 3021543"/>
              <a:gd name="connsiteY34" fmla="*/ 838116 h 1532055"/>
              <a:gd name="connsiteX35" fmla="*/ 476596 w 3021543"/>
              <a:gd name="connsiteY35" fmla="*/ 886046 h 1532055"/>
              <a:gd name="connsiteX36" fmla="*/ 517071 w 3021543"/>
              <a:gd name="connsiteY36" fmla="*/ 917200 h 1532055"/>
              <a:gd name="connsiteX37" fmla="*/ 202377 w 3021543"/>
              <a:gd name="connsiteY37" fmla="*/ 912407 h 1532055"/>
              <a:gd name="connsiteX38" fmla="*/ 557546 w 3021543"/>
              <a:gd name="connsiteY38" fmla="*/ 1013060 h 1532055"/>
              <a:gd name="connsiteX39" fmla="*/ 526178 w 3021543"/>
              <a:gd name="connsiteY39" fmla="*/ 1052602 h 1532055"/>
              <a:gd name="connsiteX40" fmla="*/ 720459 w 3021543"/>
              <a:gd name="connsiteY40" fmla="*/ 1106523 h 1532055"/>
              <a:gd name="connsiteX41" fmla="*/ 616236 w 3021543"/>
              <a:gd name="connsiteY41" fmla="*/ 1112514 h 1532055"/>
              <a:gd name="connsiteX42" fmla="*/ 1222353 w 3021543"/>
              <a:gd name="connsiteY42" fmla="*/ 1337785 h 1532055"/>
              <a:gd name="connsiteX43" fmla="*/ 2087511 w 3021543"/>
              <a:gd name="connsiteY43" fmla="*/ 1500747 h 1532055"/>
              <a:gd name="connsiteX44" fmla="*/ 2425479 w 3021543"/>
              <a:gd name="connsiteY44" fmla="*/ 1531901 h 1532055"/>
              <a:gd name="connsiteX45" fmla="*/ 2809994 w 3021543"/>
              <a:gd name="connsiteY45" fmla="*/ 1522315 h 1532055"/>
              <a:gd name="connsiteX46" fmla="*/ 2953618 w 3021543"/>
              <a:gd name="connsiteY46" fmla="*/ 1512448 h 1532055"/>
              <a:gd name="connsiteX47" fmla="*/ 3021543 w 3021543"/>
              <a:gd name="connsiteY47" fmla="*/ 1502657 h 1532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532055">
                <a:moveTo>
                  <a:pt x="3021543" y="0"/>
                </a:moveTo>
                <a:lnTo>
                  <a:pt x="2963800" y="7730"/>
                </a:lnTo>
                <a:cubicBezTo>
                  <a:pt x="2907134" y="14919"/>
                  <a:pt x="2850469" y="24506"/>
                  <a:pt x="2793803" y="25704"/>
                </a:cubicBezTo>
                <a:cubicBezTo>
                  <a:pt x="2667318" y="29298"/>
                  <a:pt x="2539821" y="20911"/>
                  <a:pt x="2414348" y="31695"/>
                </a:cubicBezTo>
                <a:cubicBezTo>
                  <a:pt x="2307089" y="41281"/>
                  <a:pt x="2198818" y="30497"/>
                  <a:pt x="2091558" y="29298"/>
                </a:cubicBezTo>
                <a:cubicBezTo>
                  <a:pt x="1942812" y="28100"/>
                  <a:pt x="1793053" y="19713"/>
                  <a:pt x="1645319" y="30497"/>
                </a:cubicBezTo>
                <a:cubicBezTo>
                  <a:pt x="1510738" y="38885"/>
                  <a:pt x="1376158" y="41281"/>
                  <a:pt x="1243602" y="64048"/>
                </a:cubicBezTo>
                <a:cubicBezTo>
                  <a:pt x="1079677" y="76030"/>
                  <a:pt x="916765" y="68841"/>
                  <a:pt x="753851" y="61651"/>
                </a:cubicBezTo>
                <a:cubicBezTo>
                  <a:pt x="653675" y="56858"/>
                  <a:pt x="554511" y="41281"/>
                  <a:pt x="465465" y="123960"/>
                </a:cubicBezTo>
                <a:cubicBezTo>
                  <a:pt x="489751" y="143132"/>
                  <a:pt x="519095" y="139537"/>
                  <a:pt x="546416" y="145529"/>
                </a:cubicBezTo>
                <a:cubicBezTo>
                  <a:pt x="594986" y="157511"/>
                  <a:pt x="643557" y="169493"/>
                  <a:pt x="689091" y="192260"/>
                </a:cubicBezTo>
                <a:cubicBezTo>
                  <a:pt x="699210" y="197053"/>
                  <a:pt x="708317" y="206639"/>
                  <a:pt x="704269" y="222217"/>
                </a:cubicBezTo>
                <a:cubicBezTo>
                  <a:pt x="701234" y="234199"/>
                  <a:pt x="691115" y="234199"/>
                  <a:pt x="683020" y="236595"/>
                </a:cubicBezTo>
                <a:cubicBezTo>
                  <a:pt x="664806" y="243785"/>
                  <a:pt x="642545" y="238992"/>
                  <a:pt x="621295" y="264155"/>
                </a:cubicBezTo>
                <a:cubicBezTo>
                  <a:pt x="702245" y="277336"/>
                  <a:pt x="780160" y="252172"/>
                  <a:pt x="848968" y="304896"/>
                </a:cubicBezTo>
                <a:cubicBezTo>
                  <a:pt x="823671" y="331257"/>
                  <a:pt x="795339" y="325266"/>
                  <a:pt x="768018" y="330059"/>
                </a:cubicBezTo>
                <a:cubicBezTo>
                  <a:pt x="739685" y="334852"/>
                  <a:pt x="712365" y="343240"/>
                  <a:pt x="684032" y="348032"/>
                </a:cubicBezTo>
                <a:cubicBezTo>
                  <a:pt x="653675" y="354023"/>
                  <a:pt x="623319" y="355222"/>
                  <a:pt x="592962" y="361213"/>
                </a:cubicBezTo>
                <a:cubicBezTo>
                  <a:pt x="567666" y="366006"/>
                  <a:pt x="540345" y="357618"/>
                  <a:pt x="509988" y="387575"/>
                </a:cubicBezTo>
                <a:cubicBezTo>
                  <a:pt x="584867" y="409143"/>
                  <a:pt x="652663" y="376790"/>
                  <a:pt x="726531" y="398359"/>
                </a:cubicBezTo>
                <a:cubicBezTo>
                  <a:pt x="683020" y="417531"/>
                  <a:pt x="647604" y="411539"/>
                  <a:pt x="614212" y="422324"/>
                </a:cubicBezTo>
                <a:cubicBezTo>
                  <a:pt x="583855" y="433108"/>
                  <a:pt x="547428" y="421126"/>
                  <a:pt x="522131" y="453478"/>
                </a:cubicBezTo>
                <a:cubicBezTo>
                  <a:pt x="502905" y="478641"/>
                  <a:pt x="482668" y="482236"/>
                  <a:pt x="457370" y="467857"/>
                </a:cubicBezTo>
                <a:cubicBezTo>
                  <a:pt x="435109" y="454676"/>
                  <a:pt x="410824" y="458271"/>
                  <a:pt x="388562" y="471452"/>
                </a:cubicBezTo>
                <a:cubicBezTo>
                  <a:pt x="380468" y="476245"/>
                  <a:pt x="372372" y="482236"/>
                  <a:pt x="372372" y="494218"/>
                </a:cubicBezTo>
                <a:cubicBezTo>
                  <a:pt x="372372" y="510994"/>
                  <a:pt x="382491" y="515787"/>
                  <a:pt x="393622" y="518184"/>
                </a:cubicBezTo>
                <a:cubicBezTo>
                  <a:pt x="403741" y="520580"/>
                  <a:pt x="415883" y="522977"/>
                  <a:pt x="426002" y="520580"/>
                </a:cubicBezTo>
                <a:cubicBezTo>
                  <a:pt x="490762" y="507399"/>
                  <a:pt x="554511" y="528968"/>
                  <a:pt x="619271" y="526571"/>
                </a:cubicBezTo>
                <a:cubicBezTo>
                  <a:pt x="415883" y="578096"/>
                  <a:pt x="210471" y="561321"/>
                  <a:pt x="0" y="579294"/>
                </a:cubicBezTo>
                <a:cubicBezTo>
                  <a:pt x="27321" y="615241"/>
                  <a:pt x="62737" y="585286"/>
                  <a:pt x="83986" y="611647"/>
                </a:cubicBezTo>
                <a:cubicBezTo>
                  <a:pt x="63748" y="666766"/>
                  <a:pt x="71844" y="696722"/>
                  <a:pt x="112319" y="700317"/>
                </a:cubicBezTo>
                <a:cubicBezTo>
                  <a:pt x="151782" y="703912"/>
                  <a:pt x="194281" y="684740"/>
                  <a:pt x="215531" y="750643"/>
                </a:cubicBezTo>
                <a:cubicBezTo>
                  <a:pt x="221602" y="771014"/>
                  <a:pt x="259042" y="765023"/>
                  <a:pt x="282315" y="768617"/>
                </a:cubicBezTo>
                <a:cubicBezTo>
                  <a:pt x="332909" y="777005"/>
                  <a:pt x="386539" y="768617"/>
                  <a:pt x="435109" y="794979"/>
                </a:cubicBezTo>
                <a:cubicBezTo>
                  <a:pt x="454335" y="804565"/>
                  <a:pt x="467489" y="811754"/>
                  <a:pt x="457370" y="838116"/>
                </a:cubicBezTo>
                <a:cubicBezTo>
                  <a:pt x="447252" y="865675"/>
                  <a:pt x="460406" y="875261"/>
                  <a:pt x="476596" y="886046"/>
                </a:cubicBezTo>
                <a:cubicBezTo>
                  <a:pt x="488739" y="894433"/>
                  <a:pt x="506953" y="892037"/>
                  <a:pt x="517071" y="917200"/>
                </a:cubicBezTo>
                <a:cubicBezTo>
                  <a:pt x="410824" y="913605"/>
                  <a:pt x="307612" y="893235"/>
                  <a:pt x="202377" y="912407"/>
                </a:cubicBezTo>
                <a:cubicBezTo>
                  <a:pt x="317731" y="960337"/>
                  <a:pt x="444216" y="957940"/>
                  <a:pt x="557546" y="1013060"/>
                </a:cubicBezTo>
                <a:cubicBezTo>
                  <a:pt x="553499" y="1032232"/>
                  <a:pt x="527190" y="1023844"/>
                  <a:pt x="526178" y="1052602"/>
                </a:cubicBezTo>
                <a:cubicBezTo>
                  <a:pt x="585879" y="1082558"/>
                  <a:pt x="657723" y="1062188"/>
                  <a:pt x="720459" y="1106523"/>
                </a:cubicBezTo>
                <a:cubicBezTo>
                  <a:pt x="684032" y="1126893"/>
                  <a:pt x="650640" y="1093342"/>
                  <a:pt x="616236" y="1112514"/>
                </a:cubicBezTo>
                <a:cubicBezTo>
                  <a:pt x="627367" y="1141273"/>
                  <a:pt x="1131283" y="1318613"/>
                  <a:pt x="1222353" y="1337785"/>
                </a:cubicBezTo>
                <a:cubicBezTo>
                  <a:pt x="1407527" y="1377327"/>
                  <a:pt x="1940788" y="1477980"/>
                  <a:pt x="2087511" y="1500747"/>
                </a:cubicBezTo>
                <a:cubicBezTo>
                  <a:pt x="2200841" y="1517522"/>
                  <a:pt x="2313160" y="1530703"/>
                  <a:pt x="2425479" y="1531901"/>
                </a:cubicBezTo>
                <a:cubicBezTo>
                  <a:pt x="2553988" y="1533099"/>
                  <a:pt x="2681485" y="1527108"/>
                  <a:pt x="2809994" y="1522315"/>
                </a:cubicBezTo>
                <a:cubicBezTo>
                  <a:pt x="2858058" y="1520518"/>
                  <a:pt x="2905933" y="1517372"/>
                  <a:pt x="2953618" y="1512448"/>
                </a:cubicBezTo>
                <a:lnTo>
                  <a:pt x="3021543" y="1502657"/>
                </a:lnTo>
                <a:close/>
              </a:path>
            </a:pathLst>
          </a:custGeom>
          <a:solidFill>
            <a:schemeClr val="bg2">
              <a:alpha val="50000"/>
            </a:schemeClr>
          </a:solidFill>
          <a:ln w="32707" cap="flat">
            <a:noFill/>
            <a:prstDash val="solid"/>
            <a:miter/>
          </a:ln>
        </p:spPr>
        <p:txBody>
          <a:bodyPr rtlCol="0" anchor="ctr"/>
          <a:lstStyle/>
          <a:p>
            <a:endParaRPr lang="en-US"/>
          </a:p>
        </p:txBody>
      </p:sp>
      <p:sp>
        <p:nvSpPr>
          <p:cNvPr id="2" name="Rubrik 1">
            <a:extLst>
              <a:ext uri="{FF2B5EF4-FFF2-40B4-BE49-F238E27FC236}">
                <a16:creationId xmlns:a16="http://schemas.microsoft.com/office/drawing/2014/main" id="{1E8D8CF7-24B5-E464-45A5-A77745222CC7}"/>
              </a:ext>
            </a:extLst>
          </p:cNvPr>
          <p:cNvSpPr>
            <a:spLocks noGrp="1"/>
          </p:cNvSpPr>
          <p:nvPr>
            <p:ph type="title"/>
          </p:nvPr>
        </p:nvSpPr>
        <p:spPr>
          <a:xfrm>
            <a:off x="838200" y="838199"/>
            <a:ext cx="4191000" cy="5338763"/>
          </a:xfrm>
        </p:spPr>
        <p:txBody>
          <a:bodyPr>
            <a:normAutofit/>
          </a:bodyPr>
          <a:lstStyle/>
          <a:p>
            <a:r>
              <a:rPr lang="sv-SE" b="1"/>
              <a:t>Allmän information</a:t>
            </a:r>
          </a:p>
        </p:txBody>
      </p:sp>
      <p:sp>
        <p:nvSpPr>
          <p:cNvPr id="3" name="Platshållare för innehåll 2">
            <a:extLst>
              <a:ext uri="{FF2B5EF4-FFF2-40B4-BE49-F238E27FC236}">
                <a16:creationId xmlns:a16="http://schemas.microsoft.com/office/drawing/2014/main" id="{ED8FBDFE-57E7-0C49-4483-C3E2DED7C96E}"/>
              </a:ext>
            </a:extLst>
          </p:cNvPr>
          <p:cNvSpPr>
            <a:spLocks noGrp="1"/>
          </p:cNvSpPr>
          <p:nvPr>
            <p:ph idx="1"/>
          </p:nvPr>
        </p:nvSpPr>
        <p:spPr>
          <a:xfrm>
            <a:off x="5302332" y="838199"/>
            <a:ext cx="6051468" cy="5338763"/>
          </a:xfrm>
        </p:spPr>
        <p:txBody>
          <a:bodyPr anchor="ctr">
            <a:normAutofit/>
          </a:bodyPr>
          <a:lstStyle/>
          <a:p>
            <a:pPr marL="0" indent="0">
              <a:buNone/>
            </a:pPr>
            <a:endParaRPr lang="sv-SE" sz="2000" b="0" i="0">
              <a:effectLst/>
              <a:latin typeface="Source Sans Pro" panose="020B0503030403020204" pitchFamily="34" charset="0"/>
            </a:endParaRPr>
          </a:p>
          <a:p>
            <a:endParaRPr lang="sv-SE" sz="2000" b="0" i="0">
              <a:effectLst/>
              <a:latin typeface="Source Sans Pro" panose="020B0503030403020204" pitchFamily="34" charset="0"/>
            </a:endParaRPr>
          </a:p>
          <a:p>
            <a:pPr marL="0" indent="0">
              <a:buNone/>
            </a:pPr>
            <a:endParaRPr lang="sv-SE" sz="2000"/>
          </a:p>
        </p:txBody>
      </p:sp>
      <p:pic>
        <p:nvPicPr>
          <p:cNvPr id="5" name="Bildobjekt 4">
            <a:extLst>
              <a:ext uri="{FF2B5EF4-FFF2-40B4-BE49-F238E27FC236}">
                <a16:creationId xmlns:a16="http://schemas.microsoft.com/office/drawing/2014/main" id="{B4C20D23-8F9B-A827-3F21-FEF043B3F7D6}"/>
              </a:ext>
            </a:extLst>
          </p:cNvPr>
          <p:cNvPicPr>
            <a:picLocks noChangeAspect="1"/>
          </p:cNvPicPr>
          <p:nvPr/>
        </p:nvPicPr>
        <p:blipFill>
          <a:blip r:embed="rId2"/>
          <a:stretch>
            <a:fillRect/>
          </a:stretch>
        </p:blipFill>
        <p:spPr>
          <a:xfrm>
            <a:off x="9169139" y="6019801"/>
            <a:ext cx="2457793" cy="523948"/>
          </a:xfrm>
          <a:prstGeom prst="rect">
            <a:avLst/>
          </a:prstGeom>
        </p:spPr>
      </p:pic>
      <p:pic>
        <p:nvPicPr>
          <p:cNvPr id="25" name="Bildobjekt 24">
            <a:extLst>
              <a:ext uri="{FF2B5EF4-FFF2-40B4-BE49-F238E27FC236}">
                <a16:creationId xmlns:a16="http://schemas.microsoft.com/office/drawing/2014/main" id="{9F3881EF-8A5C-D8B9-372F-42A8E318E29F}"/>
              </a:ext>
            </a:extLst>
          </p:cNvPr>
          <p:cNvPicPr>
            <a:picLocks noChangeAspect="1"/>
          </p:cNvPicPr>
          <p:nvPr/>
        </p:nvPicPr>
        <p:blipFill>
          <a:blip r:embed="rId3"/>
          <a:stretch>
            <a:fillRect/>
          </a:stretch>
        </p:blipFill>
        <p:spPr>
          <a:xfrm>
            <a:off x="4350327" y="3960966"/>
            <a:ext cx="6834005" cy="2058835"/>
          </a:xfrm>
          <a:prstGeom prst="rect">
            <a:avLst/>
          </a:prstGeom>
        </p:spPr>
      </p:pic>
      <p:graphicFrame>
        <p:nvGraphicFramePr>
          <p:cNvPr id="29" name="Platshållare för innehåll 6">
            <a:extLst>
              <a:ext uri="{FF2B5EF4-FFF2-40B4-BE49-F238E27FC236}">
                <a16:creationId xmlns:a16="http://schemas.microsoft.com/office/drawing/2014/main" id="{506A5C6E-8F4A-A817-E4CF-9B46F00E6B44}"/>
              </a:ext>
            </a:extLst>
          </p:cNvPr>
          <p:cNvGraphicFramePr/>
          <p:nvPr/>
        </p:nvGraphicFramePr>
        <p:xfrm>
          <a:off x="5867399" y="396363"/>
          <a:ext cx="5014911" cy="37369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23377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8AAC95-3719-4BCD-B710-4160043D9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A6D7BA-50E4-42FE-A0E3-FC42B7EC43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2767722"/>
            <a:ext cx="3021543" cy="1532055"/>
          </a:xfrm>
          <a:custGeom>
            <a:avLst/>
            <a:gdLst>
              <a:gd name="connsiteX0" fmla="*/ 3021543 w 3021543"/>
              <a:gd name="connsiteY0" fmla="*/ 0 h 1532055"/>
              <a:gd name="connsiteX1" fmla="*/ 2963800 w 3021543"/>
              <a:gd name="connsiteY1" fmla="*/ 7730 h 1532055"/>
              <a:gd name="connsiteX2" fmla="*/ 2793803 w 3021543"/>
              <a:gd name="connsiteY2" fmla="*/ 25704 h 1532055"/>
              <a:gd name="connsiteX3" fmla="*/ 2414348 w 3021543"/>
              <a:gd name="connsiteY3" fmla="*/ 31695 h 1532055"/>
              <a:gd name="connsiteX4" fmla="*/ 2091558 w 3021543"/>
              <a:gd name="connsiteY4" fmla="*/ 29298 h 1532055"/>
              <a:gd name="connsiteX5" fmla="*/ 1645319 w 3021543"/>
              <a:gd name="connsiteY5" fmla="*/ 30497 h 1532055"/>
              <a:gd name="connsiteX6" fmla="*/ 1243602 w 3021543"/>
              <a:gd name="connsiteY6" fmla="*/ 64048 h 1532055"/>
              <a:gd name="connsiteX7" fmla="*/ 753851 w 3021543"/>
              <a:gd name="connsiteY7" fmla="*/ 61651 h 1532055"/>
              <a:gd name="connsiteX8" fmla="*/ 465465 w 3021543"/>
              <a:gd name="connsiteY8" fmla="*/ 123960 h 1532055"/>
              <a:gd name="connsiteX9" fmla="*/ 546416 w 3021543"/>
              <a:gd name="connsiteY9" fmla="*/ 145529 h 1532055"/>
              <a:gd name="connsiteX10" fmla="*/ 689091 w 3021543"/>
              <a:gd name="connsiteY10" fmla="*/ 192260 h 1532055"/>
              <a:gd name="connsiteX11" fmla="*/ 704269 w 3021543"/>
              <a:gd name="connsiteY11" fmla="*/ 222217 h 1532055"/>
              <a:gd name="connsiteX12" fmla="*/ 683020 w 3021543"/>
              <a:gd name="connsiteY12" fmla="*/ 236595 h 1532055"/>
              <a:gd name="connsiteX13" fmla="*/ 621295 w 3021543"/>
              <a:gd name="connsiteY13" fmla="*/ 264155 h 1532055"/>
              <a:gd name="connsiteX14" fmla="*/ 848968 w 3021543"/>
              <a:gd name="connsiteY14" fmla="*/ 304896 h 1532055"/>
              <a:gd name="connsiteX15" fmla="*/ 768018 w 3021543"/>
              <a:gd name="connsiteY15" fmla="*/ 330059 h 1532055"/>
              <a:gd name="connsiteX16" fmla="*/ 684032 w 3021543"/>
              <a:gd name="connsiteY16" fmla="*/ 348032 h 1532055"/>
              <a:gd name="connsiteX17" fmla="*/ 592962 w 3021543"/>
              <a:gd name="connsiteY17" fmla="*/ 361213 h 1532055"/>
              <a:gd name="connsiteX18" fmla="*/ 509988 w 3021543"/>
              <a:gd name="connsiteY18" fmla="*/ 387575 h 1532055"/>
              <a:gd name="connsiteX19" fmla="*/ 726531 w 3021543"/>
              <a:gd name="connsiteY19" fmla="*/ 398359 h 1532055"/>
              <a:gd name="connsiteX20" fmla="*/ 614212 w 3021543"/>
              <a:gd name="connsiteY20" fmla="*/ 422324 h 1532055"/>
              <a:gd name="connsiteX21" fmla="*/ 522131 w 3021543"/>
              <a:gd name="connsiteY21" fmla="*/ 453478 h 1532055"/>
              <a:gd name="connsiteX22" fmla="*/ 457370 w 3021543"/>
              <a:gd name="connsiteY22" fmla="*/ 467857 h 1532055"/>
              <a:gd name="connsiteX23" fmla="*/ 388562 w 3021543"/>
              <a:gd name="connsiteY23" fmla="*/ 471452 h 1532055"/>
              <a:gd name="connsiteX24" fmla="*/ 372372 w 3021543"/>
              <a:gd name="connsiteY24" fmla="*/ 494218 h 1532055"/>
              <a:gd name="connsiteX25" fmla="*/ 393622 w 3021543"/>
              <a:gd name="connsiteY25" fmla="*/ 518184 h 1532055"/>
              <a:gd name="connsiteX26" fmla="*/ 426002 w 3021543"/>
              <a:gd name="connsiteY26" fmla="*/ 520580 h 1532055"/>
              <a:gd name="connsiteX27" fmla="*/ 619271 w 3021543"/>
              <a:gd name="connsiteY27" fmla="*/ 526571 h 1532055"/>
              <a:gd name="connsiteX28" fmla="*/ 0 w 3021543"/>
              <a:gd name="connsiteY28" fmla="*/ 579294 h 1532055"/>
              <a:gd name="connsiteX29" fmla="*/ 83986 w 3021543"/>
              <a:gd name="connsiteY29" fmla="*/ 611647 h 1532055"/>
              <a:gd name="connsiteX30" fmla="*/ 112319 w 3021543"/>
              <a:gd name="connsiteY30" fmla="*/ 700317 h 1532055"/>
              <a:gd name="connsiteX31" fmla="*/ 215531 w 3021543"/>
              <a:gd name="connsiteY31" fmla="*/ 750643 h 1532055"/>
              <a:gd name="connsiteX32" fmla="*/ 282315 w 3021543"/>
              <a:gd name="connsiteY32" fmla="*/ 768617 h 1532055"/>
              <a:gd name="connsiteX33" fmla="*/ 435109 w 3021543"/>
              <a:gd name="connsiteY33" fmla="*/ 794979 h 1532055"/>
              <a:gd name="connsiteX34" fmla="*/ 457370 w 3021543"/>
              <a:gd name="connsiteY34" fmla="*/ 838116 h 1532055"/>
              <a:gd name="connsiteX35" fmla="*/ 476596 w 3021543"/>
              <a:gd name="connsiteY35" fmla="*/ 886046 h 1532055"/>
              <a:gd name="connsiteX36" fmla="*/ 517071 w 3021543"/>
              <a:gd name="connsiteY36" fmla="*/ 917200 h 1532055"/>
              <a:gd name="connsiteX37" fmla="*/ 202377 w 3021543"/>
              <a:gd name="connsiteY37" fmla="*/ 912407 h 1532055"/>
              <a:gd name="connsiteX38" fmla="*/ 557546 w 3021543"/>
              <a:gd name="connsiteY38" fmla="*/ 1013060 h 1532055"/>
              <a:gd name="connsiteX39" fmla="*/ 526178 w 3021543"/>
              <a:gd name="connsiteY39" fmla="*/ 1052602 h 1532055"/>
              <a:gd name="connsiteX40" fmla="*/ 720459 w 3021543"/>
              <a:gd name="connsiteY40" fmla="*/ 1106523 h 1532055"/>
              <a:gd name="connsiteX41" fmla="*/ 616236 w 3021543"/>
              <a:gd name="connsiteY41" fmla="*/ 1112514 h 1532055"/>
              <a:gd name="connsiteX42" fmla="*/ 1222353 w 3021543"/>
              <a:gd name="connsiteY42" fmla="*/ 1337785 h 1532055"/>
              <a:gd name="connsiteX43" fmla="*/ 2087511 w 3021543"/>
              <a:gd name="connsiteY43" fmla="*/ 1500747 h 1532055"/>
              <a:gd name="connsiteX44" fmla="*/ 2425479 w 3021543"/>
              <a:gd name="connsiteY44" fmla="*/ 1531901 h 1532055"/>
              <a:gd name="connsiteX45" fmla="*/ 2809994 w 3021543"/>
              <a:gd name="connsiteY45" fmla="*/ 1522315 h 1532055"/>
              <a:gd name="connsiteX46" fmla="*/ 2953618 w 3021543"/>
              <a:gd name="connsiteY46" fmla="*/ 1512448 h 1532055"/>
              <a:gd name="connsiteX47" fmla="*/ 3021543 w 3021543"/>
              <a:gd name="connsiteY47" fmla="*/ 1502657 h 1532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532055">
                <a:moveTo>
                  <a:pt x="3021543" y="0"/>
                </a:moveTo>
                <a:lnTo>
                  <a:pt x="2963800" y="7730"/>
                </a:lnTo>
                <a:cubicBezTo>
                  <a:pt x="2907134" y="14919"/>
                  <a:pt x="2850469" y="24506"/>
                  <a:pt x="2793803" y="25704"/>
                </a:cubicBezTo>
                <a:cubicBezTo>
                  <a:pt x="2667318" y="29298"/>
                  <a:pt x="2539821" y="20911"/>
                  <a:pt x="2414348" y="31695"/>
                </a:cubicBezTo>
                <a:cubicBezTo>
                  <a:pt x="2307089" y="41281"/>
                  <a:pt x="2198818" y="30497"/>
                  <a:pt x="2091558" y="29298"/>
                </a:cubicBezTo>
                <a:cubicBezTo>
                  <a:pt x="1942812" y="28100"/>
                  <a:pt x="1793053" y="19713"/>
                  <a:pt x="1645319" y="30497"/>
                </a:cubicBezTo>
                <a:cubicBezTo>
                  <a:pt x="1510738" y="38885"/>
                  <a:pt x="1376158" y="41281"/>
                  <a:pt x="1243602" y="64048"/>
                </a:cubicBezTo>
                <a:cubicBezTo>
                  <a:pt x="1079677" y="76030"/>
                  <a:pt x="916765" y="68841"/>
                  <a:pt x="753851" y="61651"/>
                </a:cubicBezTo>
                <a:cubicBezTo>
                  <a:pt x="653675" y="56858"/>
                  <a:pt x="554511" y="41281"/>
                  <a:pt x="465465" y="123960"/>
                </a:cubicBezTo>
                <a:cubicBezTo>
                  <a:pt x="489751" y="143132"/>
                  <a:pt x="519095" y="139537"/>
                  <a:pt x="546416" y="145529"/>
                </a:cubicBezTo>
                <a:cubicBezTo>
                  <a:pt x="594986" y="157511"/>
                  <a:pt x="643557" y="169493"/>
                  <a:pt x="689091" y="192260"/>
                </a:cubicBezTo>
                <a:cubicBezTo>
                  <a:pt x="699210" y="197053"/>
                  <a:pt x="708317" y="206639"/>
                  <a:pt x="704269" y="222217"/>
                </a:cubicBezTo>
                <a:cubicBezTo>
                  <a:pt x="701234" y="234199"/>
                  <a:pt x="691115" y="234199"/>
                  <a:pt x="683020" y="236595"/>
                </a:cubicBezTo>
                <a:cubicBezTo>
                  <a:pt x="664806" y="243785"/>
                  <a:pt x="642545" y="238992"/>
                  <a:pt x="621295" y="264155"/>
                </a:cubicBezTo>
                <a:cubicBezTo>
                  <a:pt x="702245" y="277336"/>
                  <a:pt x="780160" y="252172"/>
                  <a:pt x="848968" y="304896"/>
                </a:cubicBezTo>
                <a:cubicBezTo>
                  <a:pt x="823671" y="331257"/>
                  <a:pt x="795339" y="325266"/>
                  <a:pt x="768018" y="330059"/>
                </a:cubicBezTo>
                <a:cubicBezTo>
                  <a:pt x="739685" y="334852"/>
                  <a:pt x="712365" y="343240"/>
                  <a:pt x="684032" y="348032"/>
                </a:cubicBezTo>
                <a:cubicBezTo>
                  <a:pt x="653675" y="354023"/>
                  <a:pt x="623319" y="355222"/>
                  <a:pt x="592962" y="361213"/>
                </a:cubicBezTo>
                <a:cubicBezTo>
                  <a:pt x="567666" y="366006"/>
                  <a:pt x="540345" y="357618"/>
                  <a:pt x="509988" y="387575"/>
                </a:cubicBezTo>
                <a:cubicBezTo>
                  <a:pt x="584867" y="409143"/>
                  <a:pt x="652663" y="376790"/>
                  <a:pt x="726531" y="398359"/>
                </a:cubicBezTo>
                <a:cubicBezTo>
                  <a:pt x="683020" y="417531"/>
                  <a:pt x="647604" y="411539"/>
                  <a:pt x="614212" y="422324"/>
                </a:cubicBezTo>
                <a:cubicBezTo>
                  <a:pt x="583855" y="433108"/>
                  <a:pt x="547428" y="421126"/>
                  <a:pt x="522131" y="453478"/>
                </a:cubicBezTo>
                <a:cubicBezTo>
                  <a:pt x="502905" y="478641"/>
                  <a:pt x="482668" y="482236"/>
                  <a:pt x="457370" y="467857"/>
                </a:cubicBezTo>
                <a:cubicBezTo>
                  <a:pt x="435109" y="454676"/>
                  <a:pt x="410824" y="458271"/>
                  <a:pt x="388562" y="471452"/>
                </a:cubicBezTo>
                <a:cubicBezTo>
                  <a:pt x="380468" y="476245"/>
                  <a:pt x="372372" y="482236"/>
                  <a:pt x="372372" y="494218"/>
                </a:cubicBezTo>
                <a:cubicBezTo>
                  <a:pt x="372372" y="510994"/>
                  <a:pt x="382491" y="515787"/>
                  <a:pt x="393622" y="518184"/>
                </a:cubicBezTo>
                <a:cubicBezTo>
                  <a:pt x="403741" y="520580"/>
                  <a:pt x="415883" y="522977"/>
                  <a:pt x="426002" y="520580"/>
                </a:cubicBezTo>
                <a:cubicBezTo>
                  <a:pt x="490762" y="507399"/>
                  <a:pt x="554511" y="528968"/>
                  <a:pt x="619271" y="526571"/>
                </a:cubicBezTo>
                <a:cubicBezTo>
                  <a:pt x="415883" y="578096"/>
                  <a:pt x="210471" y="561321"/>
                  <a:pt x="0" y="579294"/>
                </a:cubicBezTo>
                <a:cubicBezTo>
                  <a:pt x="27321" y="615241"/>
                  <a:pt x="62737" y="585286"/>
                  <a:pt x="83986" y="611647"/>
                </a:cubicBezTo>
                <a:cubicBezTo>
                  <a:pt x="63748" y="666766"/>
                  <a:pt x="71844" y="696722"/>
                  <a:pt x="112319" y="700317"/>
                </a:cubicBezTo>
                <a:cubicBezTo>
                  <a:pt x="151782" y="703912"/>
                  <a:pt x="194281" y="684740"/>
                  <a:pt x="215531" y="750643"/>
                </a:cubicBezTo>
                <a:cubicBezTo>
                  <a:pt x="221602" y="771014"/>
                  <a:pt x="259042" y="765023"/>
                  <a:pt x="282315" y="768617"/>
                </a:cubicBezTo>
                <a:cubicBezTo>
                  <a:pt x="332909" y="777005"/>
                  <a:pt x="386539" y="768617"/>
                  <a:pt x="435109" y="794979"/>
                </a:cubicBezTo>
                <a:cubicBezTo>
                  <a:pt x="454335" y="804565"/>
                  <a:pt x="467489" y="811754"/>
                  <a:pt x="457370" y="838116"/>
                </a:cubicBezTo>
                <a:cubicBezTo>
                  <a:pt x="447252" y="865675"/>
                  <a:pt x="460406" y="875261"/>
                  <a:pt x="476596" y="886046"/>
                </a:cubicBezTo>
                <a:cubicBezTo>
                  <a:pt x="488739" y="894433"/>
                  <a:pt x="506953" y="892037"/>
                  <a:pt x="517071" y="917200"/>
                </a:cubicBezTo>
                <a:cubicBezTo>
                  <a:pt x="410824" y="913605"/>
                  <a:pt x="307612" y="893235"/>
                  <a:pt x="202377" y="912407"/>
                </a:cubicBezTo>
                <a:cubicBezTo>
                  <a:pt x="317731" y="960337"/>
                  <a:pt x="444216" y="957940"/>
                  <a:pt x="557546" y="1013060"/>
                </a:cubicBezTo>
                <a:cubicBezTo>
                  <a:pt x="553499" y="1032232"/>
                  <a:pt x="527190" y="1023844"/>
                  <a:pt x="526178" y="1052602"/>
                </a:cubicBezTo>
                <a:cubicBezTo>
                  <a:pt x="585879" y="1082558"/>
                  <a:pt x="657723" y="1062188"/>
                  <a:pt x="720459" y="1106523"/>
                </a:cubicBezTo>
                <a:cubicBezTo>
                  <a:pt x="684032" y="1126893"/>
                  <a:pt x="650640" y="1093342"/>
                  <a:pt x="616236" y="1112514"/>
                </a:cubicBezTo>
                <a:cubicBezTo>
                  <a:pt x="627367" y="1141273"/>
                  <a:pt x="1131283" y="1318613"/>
                  <a:pt x="1222353" y="1337785"/>
                </a:cubicBezTo>
                <a:cubicBezTo>
                  <a:pt x="1407527" y="1377327"/>
                  <a:pt x="1940788" y="1477980"/>
                  <a:pt x="2087511" y="1500747"/>
                </a:cubicBezTo>
                <a:cubicBezTo>
                  <a:pt x="2200841" y="1517522"/>
                  <a:pt x="2313160" y="1530703"/>
                  <a:pt x="2425479" y="1531901"/>
                </a:cubicBezTo>
                <a:cubicBezTo>
                  <a:pt x="2553988" y="1533099"/>
                  <a:pt x="2681485" y="1527108"/>
                  <a:pt x="2809994" y="1522315"/>
                </a:cubicBezTo>
                <a:cubicBezTo>
                  <a:pt x="2858058" y="1520518"/>
                  <a:pt x="2905933" y="1517372"/>
                  <a:pt x="2953618" y="1512448"/>
                </a:cubicBezTo>
                <a:lnTo>
                  <a:pt x="3021543" y="1502657"/>
                </a:lnTo>
                <a:close/>
              </a:path>
            </a:pathLst>
          </a:custGeom>
          <a:solidFill>
            <a:schemeClr val="bg2">
              <a:alpha val="50000"/>
            </a:schemeClr>
          </a:solidFill>
          <a:ln w="32707" cap="flat">
            <a:noFill/>
            <a:prstDash val="solid"/>
            <a:miter/>
          </a:ln>
        </p:spPr>
        <p:txBody>
          <a:bodyPr rtlCol="0" anchor="ctr"/>
          <a:lstStyle/>
          <a:p>
            <a:endParaRPr lang="en-US"/>
          </a:p>
        </p:txBody>
      </p:sp>
      <p:sp>
        <p:nvSpPr>
          <p:cNvPr id="2" name="Rubrik 1">
            <a:extLst>
              <a:ext uri="{FF2B5EF4-FFF2-40B4-BE49-F238E27FC236}">
                <a16:creationId xmlns:a16="http://schemas.microsoft.com/office/drawing/2014/main" id="{1E8D8CF7-24B5-E464-45A5-A77745222CC7}"/>
              </a:ext>
            </a:extLst>
          </p:cNvPr>
          <p:cNvSpPr>
            <a:spLocks noGrp="1"/>
          </p:cNvSpPr>
          <p:nvPr>
            <p:ph type="title"/>
          </p:nvPr>
        </p:nvSpPr>
        <p:spPr>
          <a:xfrm>
            <a:off x="838200" y="838199"/>
            <a:ext cx="4191000" cy="5338763"/>
          </a:xfrm>
        </p:spPr>
        <p:txBody>
          <a:bodyPr>
            <a:normAutofit/>
          </a:bodyPr>
          <a:lstStyle/>
          <a:p>
            <a:r>
              <a:rPr lang="sv-SE" b="1"/>
              <a:t>Allmän information</a:t>
            </a:r>
          </a:p>
        </p:txBody>
      </p:sp>
      <p:sp>
        <p:nvSpPr>
          <p:cNvPr id="3" name="Platshållare för innehåll 2">
            <a:extLst>
              <a:ext uri="{FF2B5EF4-FFF2-40B4-BE49-F238E27FC236}">
                <a16:creationId xmlns:a16="http://schemas.microsoft.com/office/drawing/2014/main" id="{ED8FBDFE-57E7-0C49-4483-C3E2DED7C96E}"/>
              </a:ext>
            </a:extLst>
          </p:cNvPr>
          <p:cNvSpPr>
            <a:spLocks noGrp="1"/>
          </p:cNvSpPr>
          <p:nvPr>
            <p:ph idx="1"/>
          </p:nvPr>
        </p:nvSpPr>
        <p:spPr>
          <a:xfrm>
            <a:off x="5302332" y="838199"/>
            <a:ext cx="6051468" cy="5338763"/>
          </a:xfrm>
        </p:spPr>
        <p:txBody>
          <a:bodyPr anchor="ctr">
            <a:normAutofit/>
          </a:bodyPr>
          <a:lstStyle/>
          <a:p>
            <a:pPr marL="0" indent="0">
              <a:buNone/>
            </a:pPr>
            <a:endParaRPr lang="sv-SE" sz="2000" b="0" i="0">
              <a:effectLst/>
              <a:latin typeface="Source Sans Pro" panose="020B0503030403020204" pitchFamily="34" charset="0"/>
            </a:endParaRPr>
          </a:p>
          <a:p>
            <a:endParaRPr lang="sv-SE" sz="2000" b="0" i="0">
              <a:effectLst/>
              <a:latin typeface="Source Sans Pro" panose="020B0503030403020204" pitchFamily="34" charset="0"/>
            </a:endParaRPr>
          </a:p>
          <a:p>
            <a:pPr marL="0" indent="0">
              <a:buNone/>
            </a:pPr>
            <a:endParaRPr lang="sv-SE" sz="2000"/>
          </a:p>
        </p:txBody>
      </p:sp>
      <p:pic>
        <p:nvPicPr>
          <p:cNvPr id="5" name="Bildobjekt 4">
            <a:extLst>
              <a:ext uri="{FF2B5EF4-FFF2-40B4-BE49-F238E27FC236}">
                <a16:creationId xmlns:a16="http://schemas.microsoft.com/office/drawing/2014/main" id="{B4C20D23-8F9B-A827-3F21-FEF043B3F7D6}"/>
              </a:ext>
            </a:extLst>
          </p:cNvPr>
          <p:cNvPicPr>
            <a:picLocks noChangeAspect="1"/>
          </p:cNvPicPr>
          <p:nvPr/>
        </p:nvPicPr>
        <p:blipFill>
          <a:blip r:embed="rId2"/>
          <a:stretch>
            <a:fillRect/>
          </a:stretch>
        </p:blipFill>
        <p:spPr>
          <a:xfrm>
            <a:off x="9169139" y="6019801"/>
            <a:ext cx="2457793" cy="523948"/>
          </a:xfrm>
          <a:prstGeom prst="rect">
            <a:avLst/>
          </a:prstGeom>
        </p:spPr>
      </p:pic>
      <p:sp>
        <p:nvSpPr>
          <p:cNvPr id="7" name="Platshållare för innehåll 6">
            <a:extLst>
              <a:ext uri="{FF2B5EF4-FFF2-40B4-BE49-F238E27FC236}">
                <a16:creationId xmlns:a16="http://schemas.microsoft.com/office/drawing/2014/main" id="{6EAE7AB3-513E-4653-8C8B-D3939EFC4A51}"/>
              </a:ext>
            </a:extLst>
          </p:cNvPr>
          <p:cNvSpPr txBox="1">
            <a:spLocks/>
          </p:cNvSpPr>
          <p:nvPr/>
        </p:nvSpPr>
        <p:spPr>
          <a:xfrm>
            <a:off x="4318787" y="471412"/>
            <a:ext cx="7389170" cy="53387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sz="1800" b="1"/>
              <a:t>Information om skumtvättlappar </a:t>
            </a:r>
          </a:p>
          <a:p>
            <a:pPr marL="0" indent="0">
              <a:buFont typeface="Arial" panose="020B0604020202020204" pitchFamily="34" charset="0"/>
              <a:buNone/>
            </a:pPr>
            <a:r>
              <a:rPr lang="sv-SE" sz="1400"/>
              <a:t>Beslut har fattats att skumtvättlappen läggs tillbaka i sortimentet under en begränsad tid. </a:t>
            </a:r>
            <a:br>
              <a:rPr lang="sv-SE" sz="1400"/>
            </a:br>
            <a:r>
              <a:rPr lang="sv-SE" sz="1400"/>
              <a:t>Hur länge den kommer att finnas kvar har ännu inte fastställts, vi återkommer med mer information.</a:t>
            </a:r>
          </a:p>
          <a:p>
            <a:pPr marL="0" indent="0">
              <a:buFont typeface="Arial" panose="020B0604020202020204" pitchFamily="34" charset="0"/>
              <a:buNone/>
            </a:pPr>
            <a:r>
              <a:rPr lang="sv-SE" sz="1400"/>
              <a:t>Anledningen till att skumtvättlappen tillfälligt lagts upp är att flera enheter upplever att de saknar:</a:t>
            </a:r>
            <a:br>
              <a:rPr lang="sv-SE" sz="1400"/>
            </a:br>
            <a:endParaRPr lang="sv-SE" sz="1400"/>
          </a:p>
          <a:p>
            <a:pPr>
              <a:spcBef>
                <a:spcPts val="0"/>
              </a:spcBef>
            </a:pPr>
            <a:r>
              <a:rPr lang="sv-SE" sz="1400" b="1"/>
              <a:t>Tillräcklig information om att de skulle utgå ur sortimentet</a:t>
            </a:r>
            <a:br>
              <a:rPr lang="sv-SE" sz="1400" b="1"/>
            </a:br>
            <a:r>
              <a:rPr lang="sv-SE" sz="1400"/>
              <a:t>Information om att skumtvättlapparna skulle tas bort, ihop med vilka alternativ som finns tillgängliga att använda i stället, meddelades via informationsmöten och på vår hemsida i god tid innan beslutet verkställdes. </a:t>
            </a:r>
            <a:br>
              <a:rPr lang="sv-SE" sz="1400"/>
            </a:br>
            <a:r>
              <a:rPr lang="sv-SE" sz="1400"/>
              <a:t>Tyvärr nådde inte informationen ut till alla som behövde den. Vi arbetar på att hitta bättre kommunikationsvägar. Vi ser att det ibland kan vara svårt att nå ut till de som berörs av beslut och här är vi tacksamma för all hjälp vi kan få att nå alla berörda.</a:t>
            </a:r>
          </a:p>
          <a:p>
            <a:r>
              <a:rPr lang="sv-SE" sz="1400" b="1"/>
              <a:t>Likvärdiga alternativ</a:t>
            </a:r>
            <a:br>
              <a:rPr lang="sv-SE" sz="1400" b="1"/>
            </a:br>
            <a:r>
              <a:rPr lang="sv-SE" sz="1400"/>
              <a:t>Det finns idag 3 olika alternativ upphandlat. Beroende på användningsområde fungerar olika alternativ olika bra. Vi vet t.ex. att papper på rulle inte fungerar att blöta ner och krama ur medan andra tvättlappar kan fungera bättre när detta behövs. </a:t>
            </a:r>
            <a:br>
              <a:rPr lang="sv-SE" sz="1400"/>
            </a:br>
            <a:r>
              <a:rPr lang="sv-SE" sz="1400"/>
              <a:t>Vi vill poängtera att det finns mer än ett alternativ och uppmanar er att testa alla innan ni tillfälligt går tillbaka till skumtvättlappen. Det kommer att hjälpa er framöver när skumtvättlappen inte längre finns på marknaden. </a:t>
            </a:r>
            <a:br>
              <a:rPr lang="sv-SE" sz="1400"/>
            </a:br>
            <a:r>
              <a:rPr lang="sv-SE" sz="1400"/>
              <a:t>Vi vill gärna få information om de fall där ingen av papperstvättlapparna fungerar, återkoppla till oss med beskrivning på dessa situationer.</a:t>
            </a:r>
          </a:p>
          <a:p>
            <a:r>
              <a:rPr lang="sv-SE" sz="1400" b="1"/>
              <a:t>Ersättare för sårtvätt</a:t>
            </a:r>
            <a:br>
              <a:rPr lang="sv-SE" sz="1400"/>
            </a:br>
            <a:r>
              <a:rPr lang="sv-SE" sz="1400"/>
              <a:t>Dessa tvättlappar är inte upphandlade för sårtvätt utan där finns det en rad andra alternativ. Vi hänvisar er till representanter i respektive region för expertråd för detta. </a:t>
            </a:r>
            <a:br>
              <a:rPr lang="sv-SE" sz="1200"/>
            </a:br>
            <a:endParaRPr lang="sv-SE" sz="1200"/>
          </a:p>
          <a:p>
            <a:endParaRPr lang="sv-SE" sz="1200"/>
          </a:p>
          <a:p>
            <a:endParaRPr lang="sv-SE" sz="1200"/>
          </a:p>
          <a:p>
            <a:endParaRPr lang="sv-SE" sz="1200"/>
          </a:p>
          <a:p>
            <a:endParaRPr lang="sv-SE" sz="1200"/>
          </a:p>
          <a:p>
            <a:endParaRPr lang="sv-SE" sz="1200"/>
          </a:p>
          <a:p>
            <a:pPr lvl="1"/>
            <a:endParaRPr lang="sv-SE" sz="1200"/>
          </a:p>
          <a:p>
            <a:pPr marL="0" indent="0">
              <a:buFont typeface="Arial" panose="020B0604020202020204" pitchFamily="34" charset="0"/>
              <a:buNone/>
            </a:pPr>
            <a:r>
              <a:rPr lang="sv-SE" sz="1200"/>
              <a:t>	</a:t>
            </a:r>
          </a:p>
        </p:txBody>
      </p:sp>
    </p:spTree>
    <p:extLst>
      <p:ext uri="{BB962C8B-B14F-4D97-AF65-F5344CB8AC3E}">
        <p14:creationId xmlns:p14="http://schemas.microsoft.com/office/powerpoint/2010/main" val="2455069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8AAC95-3719-4BCD-B710-4160043D9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A6D7BA-50E4-42FE-A0E3-FC42B7EC43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2767722"/>
            <a:ext cx="3021543" cy="1532055"/>
          </a:xfrm>
          <a:custGeom>
            <a:avLst/>
            <a:gdLst>
              <a:gd name="connsiteX0" fmla="*/ 3021543 w 3021543"/>
              <a:gd name="connsiteY0" fmla="*/ 0 h 1532055"/>
              <a:gd name="connsiteX1" fmla="*/ 2963800 w 3021543"/>
              <a:gd name="connsiteY1" fmla="*/ 7730 h 1532055"/>
              <a:gd name="connsiteX2" fmla="*/ 2793803 w 3021543"/>
              <a:gd name="connsiteY2" fmla="*/ 25704 h 1532055"/>
              <a:gd name="connsiteX3" fmla="*/ 2414348 w 3021543"/>
              <a:gd name="connsiteY3" fmla="*/ 31695 h 1532055"/>
              <a:gd name="connsiteX4" fmla="*/ 2091558 w 3021543"/>
              <a:gd name="connsiteY4" fmla="*/ 29298 h 1532055"/>
              <a:gd name="connsiteX5" fmla="*/ 1645319 w 3021543"/>
              <a:gd name="connsiteY5" fmla="*/ 30497 h 1532055"/>
              <a:gd name="connsiteX6" fmla="*/ 1243602 w 3021543"/>
              <a:gd name="connsiteY6" fmla="*/ 64048 h 1532055"/>
              <a:gd name="connsiteX7" fmla="*/ 753851 w 3021543"/>
              <a:gd name="connsiteY7" fmla="*/ 61651 h 1532055"/>
              <a:gd name="connsiteX8" fmla="*/ 465465 w 3021543"/>
              <a:gd name="connsiteY8" fmla="*/ 123960 h 1532055"/>
              <a:gd name="connsiteX9" fmla="*/ 546416 w 3021543"/>
              <a:gd name="connsiteY9" fmla="*/ 145529 h 1532055"/>
              <a:gd name="connsiteX10" fmla="*/ 689091 w 3021543"/>
              <a:gd name="connsiteY10" fmla="*/ 192260 h 1532055"/>
              <a:gd name="connsiteX11" fmla="*/ 704269 w 3021543"/>
              <a:gd name="connsiteY11" fmla="*/ 222217 h 1532055"/>
              <a:gd name="connsiteX12" fmla="*/ 683020 w 3021543"/>
              <a:gd name="connsiteY12" fmla="*/ 236595 h 1532055"/>
              <a:gd name="connsiteX13" fmla="*/ 621295 w 3021543"/>
              <a:gd name="connsiteY13" fmla="*/ 264155 h 1532055"/>
              <a:gd name="connsiteX14" fmla="*/ 848968 w 3021543"/>
              <a:gd name="connsiteY14" fmla="*/ 304896 h 1532055"/>
              <a:gd name="connsiteX15" fmla="*/ 768018 w 3021543"/>
              <a:gd name="connsiteY15" fmla="*/ 330059 h 1532055"/>
              <a:gd name="connsiteX16" fmla="*/ 684032 w 3021543"/>
              <a:gd name="connsiteY16" fmla="*/ 348032 h 1532055"/>
              <a:gd name="connsiteX17" fmla="*/ 592962 w 3021543"/>
              <a:gd name="connsiteY17" fmla="*/ 361213 h 1532055"/>
              <a:gd name="connsiteX18" fmla="*/ 509988 w 3021543"/>
              <a:gd name="connsiteY18" fmla="*/ 387575 h 1532055"/>
              <a:gd name="connsiteX19" fmla="*/ 726531 w 3021543"/>
              <a:gd name="connsiteY19" fmla="*/ 398359 h 1532055"/>
              <a:gd name="connsiteX20" fmla="*/ 614212 w 3021543"/>
              <a:gd name="connsiteY20" fmla="*/ 422324 h 1532055"/>
              <a:gd name="connsiteX21" fmla="*/ 522131 w 3021543"/>
              <a:gd name="connsiteY21" fmla="*/ 453478 h 1532055"/>
              <a:gd name="connsiteX22" fmla="*/ 457370 w 3021543"/>
              <a:gd name="connsiteY22" fmla="*/ 467857 h 1532055"/>
              <a:gd name="connsiteX23" fmla="*/ 388562 w 3021543"/>
              <a:gd name="connsiteY23" fmla="*/ 471452 h 1532055"/>
              <a:gd name="connsiteX24" fmla="*/ 372372 w 3021543"/>
              <a:gd name="connsiteY24" fmla="*/ 494218 h 1532055"/>
              <a:gd name="connsiteX25" fmla="*/ 393622 w 3021543"/>
              <a:gd name="connsiteY25" fmla="*/ 518184 h 1532055"/>
              <a:gd name="connsiteX26" fmla="*/ 426002 w 3021543"/>
              <a:gd name="connsiteY26" fmla="*/ 520580 h 1532055"/>
              <a:gd name="connsiteX27" fmla="*/ 619271 w 3021543"/>
              <a:gd name="connsiteY27" fmla="*/ 526571 h 1532055"/>
              <a:gd name="connsiteX28" fmla="*/ 0 w 3021543"/>
              <a:gd name="connsiteY28" fmla="*/ 579294 h 1532055"/>
              <a:gd name="connsiteX29" fmla="*/ 83986 w 3021543"/>
              <a:gd name="connsiteY29" fmla="*/ 611647 h 1532055"/>
              <a:gd name="connsiteX30" fmla="*/ 112319 w 3021543"/>
              <a:gd name="connsiteY30" fmla="*/ 700317 h 1532055"/>
              <a:gd name="connsiteX31" fmla="*/ 215531 w 3021543"/>
              <a:gd name="connsiteY31" fmla="*/ 750643 h 1532055"/>
              <a:gd name="connsiteX32" fmla="*/ 282315 w 3021543"/>
              <a:gd name="connsiteY32" fmla="*/ 768617 h 1532055"/>
              <a:gd name="connsiteX33" fmla="*/ 435109 w 3021543"/>
              <a:gd name="connsiteY33" fmla="*/ 794979 h 1532055"/>
              <a:gd name="connsiteX34" fmla="*/ 457370 w 3021543"/>
              <a:gd name="connsiteY34" fmla="*/ 838116 h 1532055"/>
              <a:gd name="connsiteX35" fmla="*/ 476596 w 3021543"/>
              <a:gd name="connsiteY35" fmla="*/ 886046 h 1532055"/>
              <a:gd name="connsiteX36" fmla="*/ 517071 w 3021543"/>
              <a:gd name="connsiteY36" fmla="*/ 917200 h 1532055"/>
              <a:gd name="connsiteX37" fmla="*/ 202377 w 3021543"/>
              <a:gd name="connsiteY37" fmla="*/ 912407 h 1532055"/>
              <a:gd name="connsiteX38" fmla="*/ 557546 w 3021543"/>
              <a:gd name="connsiteY38" fmla="*/ 1013060 h 1532055"/>
              <a:gd name="connsiteX39" fmla="*/ 526178 w 3021543"/>
              <a:gd name="connsiteY39" fmla="*/ 1052602 h 1532055"/>
              <a:gd name="connsiteX40" fmla="*/ 720459 w 3021543"/>
              <a:gd name="connsiteY40" fmla="*/ 1106523 h 1532055"/>
              <a:gd name="connsiteX41" fmla="*/ 616236 w 3021543"/>
              <a:gd name="connsiteY41" fmla="*/ 1112514 h 1532055"/>
              <a:gd name="connsiteX42" fmla="*/ 1222353 w 3021543"/>
              <a:gd name="connsiteY42" fmla="*/ 1337785 h 1532055"/>
              <a:gd name="connsiteX43" fmla="*/ 2087511 w 3021543"/>
              <a:gd name="connsiteY43" fmla="*/ 1500747 h 1532055"/>
              <a:gd name="connsiteX44" fmla="*/ 2425479 w 3021543"/>
              <a:gd name="connsiteY44" fmla="*/ 1531901 h 1532055"/>
              <a:gd name="connsiteX45" fmla="*/ 2809994 w 3021543"/>
              <a:gd name="connsiteY45" fmla="*/ 1522315 h 1532055"/>
              <a:gd name="connsiteX46" fmla="*/ 2953618 w 3021543"/>
              <a:gd name="connsiteY46" fmla="*/ 1512448 h 1532055"/>
              <a:gd name="connsiteX47" fmla="*/ 3021543 w 3021543"/>
              <a:gd name="connsiteY47" fmla="*/ 1502657 h 1532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532055">
                <a:moveTo>
                  <a:pt x="3021543" y="0"/>
                </a:moveTo>
                <a:lnTo>
                  <a:pt x="2963800" y="7730"/>
                </a:lnTo>
                <a:cubicBezTo>
                  <a:pt x="2907134" y="14919"/>
                  <a:pt x="2850469" y="24506"/>
                  <a:pt x="2793803" y="25704"/>
                </a:cubicBezTo>
                <a:cubicBezTo>
                  <a:pt x="2667318" y="29298"/>
                  <a:pt x="2539821" y="20911"/>
                  <a:pt x="2414348" y="31695"/>
                </a:cubicBezTo>
                <a:cubicBezTo>
                  <a:pt x="2307089" y="41281"/>
                  <a:pt x="2198818" y="30497"/>
                  <a:pt x="2091558" y="29298"/>
                </a:cubicBezTo>
                <a:cubicBezTo>
                  <a:pt x="1942812" y="28100"/>
                  <a:pt x="1793053" y="19713"/>
                  <a:pt x="1645319" y="30497"/>
                </a:cubicBezTo>
                <a:cubicBezTo>
                  <a:pt x="1510738" y="38885"/>
                  <a:pt x="1376158" y="41281"/>
                  <a:pt x="1243602" y="64048"/>
                </a:cubicBezTo>
                <a:cubicBezTo>
                  <a:pt x="1079677" y="76030"/>
                  <a:pt x="916765" y="68841"/>
                  <a:pt x="753851" y="61651"/>
                </a:cubicBezTo>
                <a:cubicBezTo>
                  <a:pt x="653675" y="56858"/>
                  <a:pt x="554511" y="41281"/>
                  <a:pt x="465465" y="123960"/>
                </a:cubicBezTo>
                <a:cubicBezTo>
                  <a:pt x="489751" y="143132"/>
                  <a:pt x="519095" y="139537"/>
                  <a:pt x="546416" y="145529"/>
                </a:cubicBezTo>
                <a:cubicBezTo>
                  <a:pt x="594986" y="157511"/>
                  <a:pt x="643557" y="169493"/>
                  <a:pt x="689091" y="192260"/>
                </a:cubicBezTo>
                <a:cubicBezTo>
                  <a:pt x="699210" y="197053"/>
                  <a:pt x="708317" y="206639"/>
                  <a:pt x="704269" y="222217"/>
                </a:cubicBezTo>
                <a:cubicBezTo>
                  <a:pt x="701234" y="234199"/>
                  <a:pt x="691115" y="234199"/>
                  <a:pt x="683020" y="236595"/>
                </a:cubicBezTo>
                <a:cubicBezTo>
                  <a:pt x="664806" y="243785"/>
                  <a:pt x="642545" y="238992"/>
                  <a:pt x="621295" y="264155"/>
                </a:cubicBezTo>
                <a:cubicBezTo>
                  <a:pt x="702245" y="277336"/>
                  <a:pt x="780160" y="252172"/>
                  <a:pt x="848968" y="304896"/>
                </a:cubicBezTo>
                <a:cubicBezTo>
                  <a:pt x="823671" y="331257"/>
                  <a:pt x="795339" y="325266"/>
                  <a:pt x="768018" y="330059"/>
                </a:cubicBezTo>
                <a:cubicBezTo>
                  <a:pt x="739685" y="334852"/>
                  <a:pt x="712365" y="343240"/>
                  <a:pt x="684032" y="348032"/>
                </a:cubicBezTo>
                <a:cubicBezTo>
                  <a:pt x="653675" y="354023"/>
                  <a:pt x="623319" y="355222"/>
                  <a:pt x="592962" y="361213"/>
                </a:cubicBezTo>
                <a:cubicBezTo>
                  <a:pt x="567666" y="366006"/>
                  <a:pt x="540345" y="357618"/>
                  <a:pt x="509988" y="387575"/>
                </a:cubicBezTo>
                <a:cubicBezTo>
                  <a:pt x="584867" y="409143"/>
                  <a:pt x="652663" y="376790"/>
                  <a:pt x="726531" y="398359"/>
                </a:cubicBezTo>
                <a:cubicBezTo>
                  <a:pt x="683020" y="417531"/>
                  <a:pt x="647604" y="411539"/>
                  <a:pt x="614212" y="422324"/>
                </a:cubicBezTo>
                <a:cubicBezTo>
                  <a:pt x="583855" y="433108"/>
                  <a:pt x="547428" y="421126"/>
                  <a:pt x="522131" y="453478"/>
                </a:cubicBezTo>
                <a:cubicBezTo>
                  <a:pt x="502905" y="478641"/>
                  <a:pt x="482668" y="482236"/>
                  <a:pt x="457370" y="467857"/>
                </a:cubicBezTo>
                <a:cubicBezTo>
                  <a:pt x="435109" y="454676"/>
                  <a:pt x="410824" y="458271"/>
                  <a:pt x="388562" y="471452"/>
                </a:cubicBezTo>
                <a:cubicBezTo>
                  <a:pt x="380468" y="476245"/>
                  <a:pt x="372372" y="482236"/>
                  <a:pt x="372372" y="494218"/>
                </a:cubicBezTo>
                <a:cubicBezTo>
                  <a:pt x="372372" y="510994"/>
                  <a:pt x="382491" y="515787"/>
                  <a:pt x="393622" y="518184"/>
                </a:cubicBezTo>
                <a:cubicBezTo>
                  <a:pt x="403741" y="520580"/>
                  <a:pt x="415883" y="522977"/>
                  <a:pt x="426002" y="520580"/>
                </a:cubicBezTo>
                <a:cubicBezTo>
                  <a:pt x="490762" y="507399"/>
                  <a:pt x="554511" y="528968"/>
                  <a:pt x="619271" y="526571"/>
                </a:cubicBezTo>
                <a:cubicBezTo>
                  <a:pt x="415883" y="578096"/>
                  <a:pt x="210471" y="561321"/>
                  <a:pt x="0" y="579294"/>
                </a:cubicBezTo>
                <a:cubicBezTo>
                  <a:pt x="27321" y="615241"/>
                  <a:pt x="62737" y="585286"/>
                  <a:pt x="83986" y="611647"/>
                </a:cubicBezTo>
                <a:cubicBezTo>
                  <a:pt x="63748" y="666766"/>
                  <a:pt x="71844" y="696722"/>
                  <a:pt x="112319" y="700317"/>
                </a:cubicBezTo>
                <a:cubicBezTo>
                  <a:pt x="151782" y="703912"/>
                  <a:pt x="194281" y="684740"/>
                  <a:pt x="215531" y="750643"/>
                </a:cubicBezTo>
                <a:cubicBezTo>
                  <a:pt x="221602" y="771014"/>
                  <a:pt x="259042" y="765023"/>
                  <a:pt x="282315" y="768617"/>
                </a:cubicBezTo>
                <a:cubicBezTo>
                  <a:pt x="332909" y="777005"/>
                  <a:pt x="386539" y="768617"/>
                  <a:pt x="435109" y="794979"/>
                </a:cubicBezTo>
                <a:cubicBezTo>
                  <a:pt x="454335" y="804565"/>
                  <a:pt x="467489" y="811754"/>
                  <a:pt x="457370" y="838116"/>
                </a:cubicBezTo>
                <a:cubicBezTo>
                  <a:pt x="447252" y="865675"/>
                  <a:pt x="460406" y="875261"/>
                  <a:pt x="476596" y="886046"/>
                </a:cubicBezTo>
                <a:cubicBezTo>
                  <a:pt x="488739" y="894433"/>
                  <a:pt x="506953" y="892037"/>
                  <a:pt x="517071" y="917200"/>
                </a:cubicBezTo>
                <a:cubicBezTo>
                  <a:pt x="410824" y="913605"/>
                  <a:pt x="307612" y="893235"/>
                  <a:pt x="202377" y="912407"/>
                </a:cubicBezTo>
                <a:cubicBezTo>
                  <a:pt x="317731" y="960337"/>
                  <a:pt x="444216" y="957940"/>
                  <a:pt x="557546" y="1013060"/>
                </a:cubicBezTo>
                <a:cubicBezTo>
                  <a:pt x="553499" y="1032232"/>
                  <a:pt x="527190" y="1023844"/>
                  <a:pt x="526178" y="1052602"/>
                </a:cubicBezTo>
                <a:cubicBezTo>
                  <a:pt x="585879" y="1082558"/>
                  <a:pt x="657723" y="1062188"/>
                  <a:pt x="720459" y="1106523"/>
                </a:cubicBezTo>
                <a:cubicBezTo>
                  <a:pt x="684032" y="1126893"/>
                  <a:pt x="650640" y="1093342"/>
                  <a:pt x="616236" y="1112514"/>
                </a:cubicBezTo>
                <a:cubicBezTo>
                  <a:pt x="627367" y="1141273"/>
                  <a:pt x="1131283" y="1318613"/>
                  <a:pt x="1222353" y="1337785"/>
                </a:cubicBezTo>
                <a:cubicBezTo>
                  <a:pt x="1407527" y="1377327"/>
                  <a:pt x="1940788" y="1477980"/>
                  <a:pt x="2087511" y="1500747"/>
                </a:cubicBezTo>
                <a:cubicBezTo>
                  <a:pt x="2200841" y="1517522"/>
                  <a:pt x="2313160" y="1530703"/>
                  <a:pt x="2425479" y="1531901"/>
                </a:cubicBezTo>
                <a:cubicBezTo>
                  <a:pt x="2553988" y="1533099"/>
                  <a:pt x="2681485" y="1527108"/>
                  <a:pt x="2809994" y="1522315"/>
                </a:cubicBezTo>
                <a:cubicBezTo>
                  <a:pt x="2858058" y="1520518"/>
                  <a:pt x="2905933" y="1517372"/>
                  <a:pt x="2953618" y="1512448"/>
                </a:cubicBezTo>
                <a:lnTo>
                  <a:pt x="3021543" y="1502657"/>
                </a:lnTo>
                <a:close/>
              </a:path>
            </a:pathLst>
          </a:custGeom>
          <a:solidFill>
            <a:schemeClr val="bg2">
              <a:alpha val="50000"/>
            </a:schemeClr>
          </a:solidFill>
          <a:ln w="32707" cap="flat">
            <a:noFill/>
            <a:prstDash val="solid"/>
            <a:miter/>
          </a:ln>
        </p:spPr>
        <p:txBody>
          <a:bodyPr rtlCol="0" anchor="ctr"/>
          <a:lstStyle/>
          <a:p>
            <a:endParaRPr lang="en-US"/>
          </a:p>
        </p:txBody>
      </p:sp>
      <p:sp>
        <p:nvSpPr>
          <p:cNvPr id="2" name="Rubrik 1">
            <a:extLst>
              <a:ext uri="{FF2B5EF4-FFF2-40B4-BE49-F238E27FC236}">
                <a16:creationId xmlns:a16="http://schemas.microsoft.com/office/drawing/2014/main" id="{1E8D8CF7-24B5-E464-45A5-A77745222CC7}"/>
              </a:ext>
            </a:extLst>
          </p:cNvPr>
          <p:cNvSpPr>
            <a:spLocks noGrp="1"/>
          </p:cNvSpPr>
          <p:nvPr>
            <p:ph type="title"/>
          </p:nvPr>
        </p:nvSpPr>
        <p:spPr>
          <a:xfrm>
            <a:off x="838200" y="838199"/>
            <a:ext cx="4191000" cy="5338763"/>
          </a:xfrm>
        </p:spPr>
        <p:txBody>
          <a:bodyPr>
            <a:normAutofit/>
          </a:bodyPr>
          <a:lstStyle/>
          <a:p>
            <a:r>
              <a:rPr lang="sv-SE" b="1"/>
              <a:t>Allmän information</a:t>
            </a:r>
          </a:p>
        </p:txBody>
      </p:sp>
      <p:sp>
        <p:nvSpPr>
          <p:cNvPr id="3" name="Platshållare för innehåll 2">
            <a:extLst>
              <a:ext uri="{FF2B5EF4-FFF2-40B4-BE49-F238E27FC236}">
                <a16:creationId xmlns:a16="http://schemas.microsoft.com/office/drawing/2014/main" id="{ED8FBDFE-57E7-0C49-4483-C3E2DED7C96E}"/>
              </a:ext>
            </a:extLst>
          </p:cNvPr>
          <p:cNvSpPr>
            <a:spLocks noGrp="1"/>
          </p:cNvSpPr>
          <p:nvPr>
            <p:ph idx="1"/>
          </p:nvPr>
        </p:nvSpPr>
        <p:spPr>
          <a:xfrm>
            <a:off x="5302332" y="838199"/>
            <a:ext cx="6051468" cy="5338763"/>
          </a:xfrm>
        </p:spPr>
        <p:txBody>
          <a:bodyPr anchor="ctr">
            <a:normAutofit/>
          </a:bodyPr>
          <a:lstStyle/>
          <a:p>
            <a:pPr marL="0" indent="0">
              <a:buNone/>
            </a:pPr>
            <a:endParaRPr lang="sv-SE" sz="2000" b="0" i="0">
              <a:effectLst/>
              <a:latin typeface="Source Sans Pro" panose="020B0503030403020204" pitchFamily="34" charset="0"/>
            </a:endParaRPr>
          </a:p>
          <a:p>
            <a:endParaRPr lang="sv-SE" sz="2000" b="0" i="0">
              <a:effectLst/>
              <a:latin typeface="Source Sans Pro" panose="020B0503030403020204" pitchFamily="34" charset="0"/>
            </a:endParaRPr>
          </a:p>
          <a:p>
            <a:pPr marL="0" indent="0">
              <a:buNone/>
            </a:pPr>
            <a:endParaRPr lang="sv-SE" sz="2000"/>
          </a:p>
        </p:txBody>
      </p:sp>
      <p:pic>
        <p:nvPicPr>
          <p:cNvPr id="5" name="Bildobjekt 4">
            <a:extLst>
              <a:ext uri="{FF2B5EF4-FFF2-40B4-BE49-F238E27FC236}">
                <a16:creationId xmlns:a16="http://schemas.microsoft.com/office/drawing/2014/main" id="{B4C20D23-8F9B-A827-3F21-FEF043B3F7D6}"/>
              </a:ext>
            </a:extLst>
          </p:cNvPr>
          <p:cNvPicPr>
            <a:picLocks noChangeAspect="1"/>
          </p:cNvPicPr>
          <p:nvPr/>
        </p:nvPicPr>
        <p:blipFill>
          <a:blip r:embed="rId2"/>
          <a:stretch>
            <a:fillRect/>
          </a:stretch>
        </p:blipFill>
        <p:spPr>
          <a:xfrm>
            <a:off x="9169139" y="6019801"/>
            <a:ext cx="2457793" cy="523948"/>
          </a:xfrm>
          <a:prstGeom prst="rect">
            <a:avLst/>
          </a:prstGeom>
        </p:spPr>
      </p:pic>
      <p:sp>
        <p:nvSpPr>
          <p:cNvPr id="4" name="Platshållare för innehåll 2">
            <a:extLst>
              <a:ext uri="{FF2B5EF4-FFF2-40B4-BE49-F238E27FC236}">
                <a16:creationId xmlns:a16="http://schemas.microsoft.com/office/drawing/2014/main" id="{5AF9D0A3-2307-A24F-BD77-FB73461700DD}"/>
              </a:ext>
            </a:extLst>
          </p:cNvPr>
          <p:cNvSpPr txBox="1">
            <a:spLocks/>
          </p:cNvSpPr>
          <p:nvPr/>
        </p:nvSpPr>
        <p:spPr>
          <a:xfrm>
            <a:off x="5302332" y="838199"/>
            <a:ext cx="6051468" cy="533876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sv-SE" sz="2000">
              <a:latin typeface="Source Sans Pro" panose="020B0503030403020204" pitchFamily="34" charset="0"/>
            </a:endParaRPr>
          </a:p>
          <a:p>
            <a:endParaRPr lang="sv-SE" sz="2000">
              <a:latin typeface="Source Sans Pro" panose="020B0503030403020204" pitchFamily="34" charset="0"/>
            </a:endParaRPr>
          </a:p>
          <a:p>
            <a:pPr marL="0" indent="0">
              <a:buFont typeface="Arial" panose="020B0604020202020204" pitchFamily="34" charset="0"/>
              <a:buNone/>
            </a:pPr>
            <a:endParaRPr lang="sv-SE" sz="2000"/>
          </a:p>
        </p:txBody>
      </p:sp>
      <p:pic>
        <p:nvPicPr>
          <p:cNvPr id="6" name="Bildobjekt 5">
            <a:extLst>
              <a:ext uri="{FF2B5EF4-FFF2-40B4-BE49-F238E27FC236}">
                <a16:creationId xmlns:a16="http://schemas.microsoft.com/office/drawing/2014/main" id="{1BE2CD8D-F050-B5CF-6E4A-3A2067D38530}"/>
              </a:ext>
            </a:extLst>
          </p:cNvPr>
          <p:cNvPicPr>
            <a:picLocks noChangeAspect="1"/>
          </p:cNvPicPr>
          <p:nvPr/>
        </p:nvPicPr>
        <p:blipFill>
          <a:blip r:embed="rId2"/>
          <a:stretch>
            <a:fillRect/>
          </a:stretch>
        </p:blipFill>
        <p:spPr>
          <a:xfrm>
            <a:off x="9169139" y="6019801"/>
            <a:ext cx="2457793" cy="523948"/>
          </a:xfrm>
          <a:prstGeom prst="rect">
            <a:avLst/>
          </a:prstGeom>
        </p:spPr>
      </p:pic>
      <p:sp>
        <p:nvSpPr>
          <p:cNvPr id="9" name="Platshållare för innehåll 6">
            <a:extLst>
              <a:ext uri="{FF2B5EF4-FFF2-40B4-BE49-F238E27FC236}">
                <a16:creationId xmlns:a16="http://schemas.microsoft.com/office/drawing/2014/main" id="{729EB3FB-4FF2-61CB-9943-369A24038AA7}"/>
              </a:ext>
            </a:extLst>
          </p:cNvPr>
          <p:cNvSpPr txBox="1">
            <a:spLocks/>
          </p:cNvSpPr>
          <p:nvPr/>
        </p:nvSpPr>
        <p:spPr>
          <a:xfrm>
            <a:off x="4474463" y="964371"/>
            <a:ext cx="5886451" cy="43743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sz="1800" b="1"/>
              <a:t>Information om skumtvättlappar forts.</a:t>
            </a:r>
          </a:p>
          <a:p>
            <a:pPr marL="0" indent="0">
              <a:buFont typeface="Arial" panose="020B0604020202020204" pitchFamily="34" charset="0"/>
              <a:buNone/>
            </a:pPr>
            <a:r>
              <a:rPr lang="sv-SE" sz="1400"/>
              <a:t>Dessa papperstvättlappar finns som ersättare för skumtvättlappen</a:t>
            </a:r>
          </a:p>
          <a:p>
            <a:pPr marL="0" indent="0">
              <a:buFont typeface="Arial" panose="020B0604020202020204" pitchFamily="34" charset="0"/>
              <a:buNone/>
            </a:pPr>
            <a:endParaRPr lang="sv-SE" sz="1400"/>
          </a:p>
          <a:p>
            <a:pPr marL="0" indent="0">
              <a:buNone/>
            </a:pPr>
            <a:r>
              <a:rPr lang="sv-SE" sz="1400" b="1"/>
              <a:t>64329</a:t>
            </a:r>
            <a:r>
              <a:rPr lang="sv-SE" sz="1400"/>
              <a:t> Tvättlapp 20X26cm rulle/150</a:t>
            </a:r>
          </a:p>
          <a:p>
            <a:pPr marL="0" indent="0">
              <a:buNone/>
            </a:pPr>
            <a:r>
              <a:rPr lang="sv-SE" sz="1400" b="1"/>
              <a:t>64330</a:t>
            </a:r>
            <a:r>
              <a:rPr lang="sv-SE" sz="1400"/>
              <a:t> Tvättlapp 20X26cm rulle /250</a:t>
            </a:r>
          </a:p>
          <a:p>
            <a:pPr marL="0" indent="0">
              <a:buNone/>
            </a:pPr>
            <a:r>
              <a:rPr lang="sv-SE" sz="1400"/>
              <a:t>Till dessa rullar finns nu även en stängd dispenser </a:t>
            </a:r>
            <a:br>
              <a:rPr lang="sv-SE" sz="1400"/>
            </a:br>
            <a:r>
              <a:rPr lang="sv-SE" sz="1400" b="1"/>
              <a:t>64331</a:t>
            </a:r>
          </a:p>
          <a:p>
            <a:pPr marL="0" indent="0">
              <a:buNone/>
            </a:pPr>
            <a:endParaRPr lang="sv-SE" sz="1400"/>
          </a:p>
          <a:p>
            <a:pPr marL="0" indent="0">
              <a:buNone/>
            </a:pPr>
            <a:endParaRPr lang="sv-SE" sz="1400"/>
          </a:p>
          <a:p>
            <a:pPr marL="0" indent="0">
              <a:buNone/>
            </a:pPr>
            <a:r>
              <a:rPr lang="sv-SE" sz="1400" b="1"/>
              <a:t>43883</a:t>
            </a:r>
            <a:r>
              <a:rPr lang="sv-SE" sz="1400"/>
              <a:t> Tvättlapp </a:t>
            </a:r>
            <a:r>
              <a:rPr lang="sv-SE" sz="1400" err="1"/>
              <a:t>Tissue</a:t>
            </a:r>
            <a:r>
              <a:rPr lang="sv-SE" sz="1400"/>
              <a:t> 19X25cm 6-lag</a:t>
            </a:r>
          </a:p>
          <a:p>
            <a:pPr marL="0" indent="0">
              <a:buNone/>
            </a:pPr>
            <a:r>
              <a:rPr lang="sv-SE" sz="1400" b="1"/>
              <a:t>43782</a:t>
            </a:r>
            <a:r>
              <a:rPr lang="sv-SE" sz="1400"/>
              <a:t> Tvättlapp </a:t>
            </a:r>
            <a:r>
              <a:rPr lang="sv-SE" sz="1400" err="1"/>
              <a:t>Tissue</a:t>
            </a:r>
            <a:r>
              <a:rPr lang="sv-SE" sz="1400"/>
              <a:t> 19X25CM 6-lag (bulkpack, samma som 3)</a:t>
            </a:r>
          </a:p>
          <a:p>
            <a:pPr marL="0" indent="0">
              <a:buNone/>
            </a:pPr>
            <a:endParaRPr lang="sv-SE" sz="1400"/>
          </a:p>
          <a:p>
            <a:pPr marL="0" indent="0">
              <a:buNone/>
            </a:pPr>
            <a:r>
              <a:rPr lang="sv-SE" sz="1400" b="1"/>
              <a:t>64569</a:t>
            </a:r>
            <a:r>
              <a:rPr lang="sv-SE" sz="1400"/>
              <a:t> Tvättlapp </a:t>
            </a:r>
            <a:r>
              <a:rPr lang="sv-SE" sz="1400" err="1"/>
              <a:t>Airlaid</a:t>
            </a:r>
            <a:r>
              <a:rPr lang="sv-SE" sz="1400"/>
              <a:t> vikt 19,2X30cm dispenserförpackning.</a:t>
            </a:r>
          </a:p>
          <a:p>
            <a:pPr marL="0" indent="0">
              <a:buNone/>
            </a:pPr>
            <a:br>
              <a:rPr lang="sv-SE" sz="1200"/>
            </a:br>
            <a:endParaRPr lang="sv-SE" sz="1200"/>
          </a:p>
          <a:p>
            <a:endParaRPr lang="sv-SE" sz="1200"/>
          </a:p>
          <a:p>
            <a:endParaRPr lang="sv-SE" sz="1200"/>
          </a:p>
          <a:p>
            <a:endParaRPr lang="sv-SE" sz="1200"/>
          </a:p>
          <a:p>
            <a:endParaRPr lang="sv-SE" sz="1200"/>
          </a:p>
          <a:p>
            <a:endParaRPr lang="sv-SE" sz="1200"/>
          </a:p>
          <a:p>
            <a:pPr lvl="1"/>
            <a:endParaRPr lang="sv-SE" sz="1200"/>
          </a:p>
          <a:p>
            <a:pPr marL="0" indent="0">
              <a:buFont typeface="Arial" panose="020B0604020202020204" pitchFamily="34" charset="0"/>
              <a:buNone/>
            </a:pPr>
            <a:r>
              <a:rPr lang="sv-SE" sz="1200"/>
              <a:t>	</a:t>
            </a:r>
          </a:p>
        </p:txBody>
      </p:sp>
      <p:pic>
        <p:nvPicPr>
          <p:cNvPr id="11" name="Bildobjekt 10" descr="TVÄTTLAPP 20X26CM RLE/150">
            <a:extLst>
              <a:ext uri="{FF2B5EF4-FFF2-40B4-BE49-F238E27FC236}">
                <a16:creationId xmlns:a16="http://schemas.microsoft.com/office/drawing/2014/main" id="{B6A85111-678B-1AAA-150B-845D0260EA3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98560" y="1929831"/>
            <a:ext cx="1688440" cy="1266330"/>
          </a:xfrm>
          <a:prstGeom prst="rect">
            <a:avLst/>
          </a:prstGeom>
          <a:noFill/>
          <a:ln>
            <a:noFill/>
          </a:ln>
        </p:spPr>
      </p:pic>
      <p:pic>
        <p:nvPicPr>
          <p:cNvPr id="12" name="Bildobjekt 11" descr="TVÄTTLAPP TISSUE 19X25CM 6-LAG">
            <a:extLst>
              <a:ext uri="{FF2B5EF4-FFF2-40B4-BE49-F238E27FC236}">
                <a16:creationId xmlns:a16="http://schemas.microsoft.com/office/drawing/2014/main" id="{A72DF7CF-66B6-7D38-D475-C321C0040F9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90524" y="3805608"/>
            <a:ext cx="1980826" cy="1009738"/>
          </a:xfrm>
          <a:prstGeom prst="rect">
            <a:avLst/>
          </a:prstGeom>
          <a:noFill/>
          <a:ln>
            <a:noFill/>
          </a:ln>
        </p:spPr>
      </p:pic>
      <p:pic>
        <p:nvPicPr>
          <p:cNvPr id="13" name="Bildobjekt 12" descr="Tvättlapp papper 1L - 19x30cm vit Tork Premium mjuk - 135 st">
            <a:extLst>
              <a:ext uri="{FF2B5EF4-FFF2-40B4-BE49-F238E27FC236}">
                <a16:creationId xmlns:a16="http://schemas.microsoft.com/office/drawing/2014/main" id="{31A3E1B2-AE71-6C1F-D00B-3245A83B9AE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16096" y="5208459"/>
            <a:ext cx="1535087" cy="1297660"/>
          </a:xfrm>
          <a:prstGeom prst="rect">
            <a:avLst/>
          </a:prstGeom>
          <a:noFill/>
          <a:ln>
            <a:noFill/>
          </a:ln>
        </p:spPr>
      </p:pic>
      <p:pic>
        <p:nvPicPr>
          <p:cNvPr id="14" name="Bildobjekt 13">
            <a:extLst>
              <a:ext uri="{FF2B5EF4-FFF2-40B4-BE49-F238E27FC236}">
                <a16:creationId xmlns:a16="http://schemas.microsoft.com/office/drawing/2014/main" id="{879434EC-7EB1-52E6-312E-40FD396DDCF2}"/>
              </a:ext>
            </a:extLst>
          </p:cNvPr>
          <p:cNvPicPr>
            <a:picLocks noChangeAspect="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10434828" y="1998113"/>
            <a:ext cx="1447800" cy="1288542"/>
          </a:xfrm>
          <a:prstGeom prst="rect">
            <a:avLst/>
          </a:prstGeom>
          <a:noFill/>
          <a:ln>
            <a:noFill/>
          </a:ln>
        </p:spPr>
      </p:pic>
    </p:spTree>
    <p:extLst>
      <p:ext uri="{BB962C8B-B14F-4D97-AF65-F5344CB8AC3E}">
        <p14:creationId xmlns:p14="http://schemas.microsoft.com/office/powerpoint/2010/main" val="3115639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5532F13-0787-A1FD-48FF-8A1A888EC3DC}"/>
              </a:ext>
            </a:extLst>
          </p:cNvPr>
          <p:cNvSpPr>
            <a:spLocks noGrp="1"/>
          </p:cNvSpPr>
          <p:nvPr>
            <p:ph type="title"/>
          </p:nvPr>
        </p:nvSpPr>
        <p:spPr/>
        <p:txBody>
          <a:bodyPr/>
          <a:lstStyle/>
          <a:p>
            <a:r>
              <a:rPr lang="sv-SE" b="1"/>
              <a:t>OPERATIONSMATERIAL, ALLMÄNT</a:t>
            </a:r>
            <a:endParaRPr lang="sv-SE"/>
          </a:p>
        </p:txBody>
      </p:sp>
      <p:sp>
        <p:nvSpPr>
          <p:cNvPr id="4" name="Platshållare för innehåll 3">
            <a:extLst>
              <a:ext uri="{FF2B5EF4-FFF2-40B4-BE49-F238E27FC236}">
                <a16:creationId xmlns:a16="http://schemas.microsoft.com/office/drawing/2014/main" id="{8CECD9B5-E651-ECA4-449C-605DE40B1DCF}"/>
              </a:ext>
            </a:extLst>
          </p:cNvPr>
          <p:cNvSpPr>
            <a:spLocks noGrp="1"/>
          </p:cNvSpPr>
          <p:nvPr>
            <p:ph idx="1"/>
          </p:nvPr>
        </p:nvSpPr>
        <p:spPr/>
        <p:txBody>
          <a:bodyPr/>
          <a:lstStyle/>
          <a:p>
            <a:pPr lvl="1">
              <a:buFontTx/>
              <a:buChar char="-"/>
            </a:pPr>
            <a:r>
              <a:rPr lang="sv-SE"/>
              <a:t>40 personer från fem regioner involverade i expertgruppen</a:t>
            </a:r>
          </a:p>
          <a:p>
            <a:pPr marL="457200" lvl="1" indent="0">
              <a:buNone/>
            </a:pPr>
            <a:r>
              <a:rPr lang="sv-SE"/>
              <a:t>	- arbetet påbörjades september 2023</a:t>
            </a:r>
          </a:p>
          <a:p>
            <a:pPr marL="457200" lvl="1" indent="0">
              <a:buNone/>
            </a:pPr>
            <a:endParaRPr lang="sv-SE"/>
          </a:p>
          <a:p>
            <a:pPr marL="457200" lvl="1" indent="0">
              <a:buNone/>
            </a:pPr>
            <a:endParaRPr lang="sv-SE"/>
          </a:p>
          <a:p>
            <a:pPr lvl="1">
              <a:buFontTx/>
              <a:buChar char="-"/>
            </a:pPr>
            <a:r>
              <a:rPr lang="sv-SE"/>
              <a:t>Avtalsstart 1: 2024-11-01</a:t>
            </a:r>
          </a:p>
          <a:p>
            <a:pPr lvl="1">
              <a:buFontTx/>
              <a:buChar char="-"/>
            </a:pPr>
            <a:r>
              <a:rPr lang="sv-SE"/>
              <a:t>Avtalsstart 2: 2025-02-01</a:t>
            </a:r>
          </a:p>
          <a:p>
            <a:pPr lvl="1">
              <a:buFontTx/>
              <a:buChar char="-"/>
            </a:pPr>
            <a:endParaRPr lang="sv-SE"/>
          </a:p>
          <a:p>
            <a:pPr marL="457200" lvl="1" indent="0">
              <a:buNone/>
            </a:pPr>
            <a:r>
              <a:rPr lang="sv-SE"/>
              <a:t>- Ca 600 artiklar ingår</a:t>
            </a:r>
          </a:p>
          <a:p>
            <a:pPr lvl="1">
              <a:buFontTx/>
              <a:buChar char="-"/>
            </a:pPr>
            <a:endParaRPr lang="sv-SE"/>
          </a:p>
          <a:p>
            <a:pPr lvl="1">
              <a:buFontTx/>
              <a:buChar char="-"/>
            </a:pPr>
            <a:endParaRPr lang="sv-SE"/>
          </a:p>
          <a:p>
            <a:pPr marL="457200" lvl="1" indent="0">
              <a:buNone/>
            </a:pPr>
            <a:endParaRPr lang="sv-SE"/>
          </a:p>
          <a:p>
            <a:endParaRPr lang="sv-SE"/>
          </a:p>
        </p:txBody>
      </p:sp>
    </p:spTree>
    <p:extLst>
      <p:ext uri="{BB962C8B-B14F-4D97-AF65-F5344CB8AC3E}">
        <p14:creationId xmlns:p14="http://schemas.microsoft.com/office/powerpoint/2010/main" val="11794288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tema">
  <a:themeElements>
    <a:clrScheme name="RS">
      <a:dk1>
        <a:sysClr val="windowText" lastClr="000000"/>
      </a:dk1>
      <a:lt1>
        <a:sysClr val="window" lastClr="FFFFFF"/>
      </a:lt1>
      <a:dk2>
        <a:srgbClr val="6EBD8F"/>
      </a:dk2>
      <a:lt2>
        <a:srgbClr val="000000"/>
      </a:lt2>
      <a:accent1>
        <a:srgbClr val="24406C"/>
      </a:accent1>
      <a:accent2>
        <a:srgbClr val="E25046"/>
      </a:accent2>
      <a:accent3>
        <a:srgbClr val="9D1458"/>
      </a:accent3>
      <a:accent4>
        <a:srgbClr val="614789"/>
      </a:accent4>
      <a:accent5>
        <a:srgbClr val="1A7251"/>
      </a:accent5>
      <a:accent6>
        <a:srgbClr val="F9B44F"/>
      </a:accent6>
      <a:hlink>
        <a:srgbClr val="24406C"/>
      </a:hlink>
      <a:folHlink>
        <a:srgbClr val="24406C"/>
      </a:folHlink>
    </a:clrScheme>
    <a:fontScheme name="R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b="1" smtClean="0"/>
        </a:defPPr>
      </a:lstStyle>
      <a:style>
        <a:lnRef idx="2">
          <a:schemeClr val="accent1">
            <a:shade val="50000"/>
          </a:schemeClr>
        </a:lnRef>
        <a:fillRef idx="1">
          <a:schemeClr val="accent1"/>
        </a:fillRef>
        <a:effectRef idx="0">
          <a:schemeClr val="accent1"/>
        </a:effectRef>
        <a:fontRef idx="minor">
          <a:schemeClr val="lt1"/>
        </a:fontRef>
      </a:style>
    </a:spDef>
    <a:lnDef>
      <a:spPr>
        <a:ln w="254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b="1" smtClean="0"/>
        </a:defPPr>
      </a:lstStyle>
    </a:txDef>
  </a:objectDefaults>
  <a:extraClrSchemeLst/>
  <a:extLst>
    <a:ext uri="{05A4C25C-085E-4340-85A3-A5531E510DB2}">
      <thm15:themeFamily xmlns:thm15="http://schemas.microsoft.com/office/thememl/2012/main" name="Region Sörmland PPT mall_20181203.potx" id="{1980F7BC-670F-4F2B-8138-CFE88B422589}" vid="{CF263F11-89DC-474B-8EC0-6CE17CF3D9A0}"/>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c782515-f6b9-41f2-bf8b-d7300b3503df">
      <Terms xmlns="http://schemas.microsoft.com/office/infopath/2007/PartnerControls"/>
    </lcf76f155ced4ddcb4097134ff3c332f>
    <TaxCatchAll xmlns="28c0f289-e8e7-494a-b19b-89669d2ae23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C2B268A37EAAB64296BB11533CC973A4" ma:contentTypeVersion="18" ma:contentTypeDescription="Skapa ett nytt dokument." ma:contentTypeScope="" ma:versionID="8e6695802ff381e176c7288517fc7498">
  <xsd:schema xmlns:xsd="http://www.w3.org/2001/XMLSchema" xmlns:xs="http://www.w3.org/2001/XMLSchema" xmlns:p="http://schemas.microsoft.com/office/2006/metadata/properties" xmlns:ns2="fc782515-f6b9-41f2-bf8b-d7300b3503df" xmlns:ns3="941adc20-2258-45de-8bd3-8388c8de7047" xmlns:ns4="28c0f289-e8e7-494a-b19b-89669d2ae230" targetNamespace="http://schemas.microsoft.com/office/2006/metadata/properties" ma:root="true" ma:fieldsID="75994cad1c7c936a3934c03ff7695dfa" ns2:_="" ns3:_="" ns4:_="">
    <xsd:import namespace="fc782515-f6b9-41f2-bf8b-d7300b3503df"/>
    <xsd:import namespace="941adc20-2258-45de-8bd3-8388c8de7047"/>
    <xsd:import namespace="28c0f289-e8e7-494a-b19b-89669d2ae23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782515-f6b9-41f2-bf8b-d7300b3503d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eringar" ma:readOnly="false" ma:fieldId="{5cf76f15-5ced-4ddc-b409-7134ff3c332f}" ma:taxonomyMulti="true" ma:sspId="dc5775e4-b345-4190-a263-decfa033c0e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41adc20-2258-45de-8bd3-8388c8de7047" elementFormDefault="qualified">
    <xsd:import namespace="http://schemas.microsoft.com/office/2006/documentManagement/types"/>
    <xsd:import namespace="http://schemas.microsoft.com/office/infopath/2007/PartnerControls"/>
    <xsd:element name="SharedWithUsers" ma:index="10" nillable="true" ma:displayName="Dela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8c0f289-e8e7-494a-b19b-89669d2ae230"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9d50726d-6a46-4097-aefe-1ab4e90cec99}" ma:internalName="TaxCatchAll" ma:showField="CatchAllData" ma:web="941adc20-2258-45de-8bd3-8388c8de704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3300F3F-249B-4E85-A8A9-BA42E5EB407C}">
  <ds:schemaRefs>
    <ds:schemaRef ds:uri="28c0f289-e8e7-494a-b19b-89669d2ae230"/>
    <ds:schemaRef ds:uri="941adc20-2258-45de-8bd3-8388c8de7047"/>
    <ds:schemaRef ds:uri="fc782515-f6b9-41f2-bf8b-d7300b3503d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6A1453B-4CC0-4B52-9961-55BED801CA31}">
  <ds:schemaRefs>
    <ds:schemaRef ds:uri="28c0f289-e8e7-494a-b19b-89669d2ae230"/>
    <ds:schemaRef ds:uri="941adc20-2258-45de-8bd3-8388c8de7047"/>
    <ds:schemaRef ds:uri="fc782515-f6b9-41f2-bf8b-d7300b3503d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9E03D05-2FD5-42B5-8FD5-B403B7E8E2F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22</Slides>
  <Notes>12</Notes>
  <HiddenSlides>0</HiddenSlide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Office-tema</vt:lpstr>
      <vt:lpstr>1_Office-tema</vt:lpstr>
      <vt:lpstr>Varuförsörjningens informationsmöte 23/10 2024</vt:lpstr>
      <vt:lpstr>Agenda</vt:lpstr>
      <vt:lpstr>Nya avtal</vt:lpstr>
      <vt:lpstr>Drogtester Från 1/12 2024 finns ett nytt avtal på drogtester. I detta avtal finns det flera sorters tester att beställa. Vi har även avtal med två leverantörer i det nya avtalet, abc-Analyz Diagnostics AB och Noviral Sweden.</vt:lpstr>
      <vt:lpstr>Pågående upphandlingar</vt:lpstr>
      <vt:lpstr>Allmän information</vt:lpstr>
      <vt:lpstr>Allmän information</vt:lpstr>
      <vt:lpstr>Allmän information</vt:lpstr>
      <vt:lpstr>OPERATIONSMATERIAL, ALLMÄNT</vt:lpstr>
      <vt:lpstr>OPERATIONSMATERIAL, ALLMÄNT</vt:lpstr>
      <vt:lpstr>OPERATIONSMATERIAL, ALLMÄNT</vt:lpstr>
      <vt:lpstr>OPERATIONSMATERIAL, ALLMÄNT</vt:lpstr>
      <vt:lpstr>OPERATIONSMATERIAL, ALLMÄNT</vt:lpstr>
      <vt:lpstr>NY KATEGORI</vt:lpstr>
      <vt:lpstr>KLÄDER OCH SKYDD FÖR AVDELNING OCH OPERATION</vt:lpstr>
      <vt:lpstr>KLÄDER OCH SKYDD FÖR AVDELNING OCH OPERATION</vt:lpstr>
      <vt:lpstr>KLÄDER OCH SKYDD FÖR AVDELNING OCH OPERATION</vt:lpstr>
      <vt:lpstr>ANDNINGSSKYDD</vt:lpstr>
      <vt:lpstr>Allmän information</vt:lpstr>
      <vt:lpstr>Synpunkter som inte är en reklamation</vt:lpstr>
      <vt:lpstr> Frågor? </vt:lpstr>
      <vt:lpstr>Tack för idag!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Varuförsörjningens Information  juni 2021</dc:title>
  <dc:creator>Heimann, Birgitta</dc:creator>
  <cp:revision>1</cp:revision>
  <dcterms:created xsi:type="dcterms:W3CDTF">2021-06-03T10:13:52Z</dcterms:created>
  <dcterms:modified xsi:type="dcterms:W3CDTF">2024-10-23T11:50:31Z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0x010100C2B268A37EAAB64296BB11533CC973A4</vt:lpwstr>
  </property>
  <property fmtid="{D5CDD505-2E9C-101B-9397-08002B2CF9AE}" pid="3" name="MediaServiceImageTags">
    <vt:lpwstr/>
  </property>
</Properties>
</file>