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0"/>
  </p:notesMasterIdLst>
  <p:handoutMasterIdLst>
    <p:handoutMasterId r:id="rId21"/>
  </p:handoutMasterIdLst>
  <p:sldIdLst>
    <p:sldId id="335" r:id="rId5"/>
    <p:sldId id="334" r:id="rId6"/>
    <p:sldId id="345" r:id="rId7"/>
    <p:sldId id="332" r:id="rId8"/>
    <p:sldId id="262" r:id="rId9"/>
    <p:sldId id="328" r:id="rId10"/>
    <p:sldId id="341" r:id="rId11"/>
    <p:sldId id="342" r:id="rId12"/>
    <p:sldId id="346" r:id="rId13"/>
    <p:sldId id="347" r:id="rId14"/>
    <p:sldId id="348" r:id="rId15"/>
    <p:sldId id="349" r:id="rId16"/>
    <p:sldId id="351" r:id="rId17"/>
    <p:sldId id="350" r:id="rId18"/>
    <p:sldId id="33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7667"/>
    <a:srgbClr val="D576FF"/>
    <a:srgbClr val="7FB585"/>
    <a:srgbClr val="34A8E3"/>
    <a:srgbClr val="E6AD00"/>
    <a:srgbClr val="9E18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43367-1772-4592-A7D9-99DFAE558413}" v="4" dt="2022-09-02T11:35:34.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Olofsson Fernandez" userId="ce698ed2-e0d9-447d-9759-99f79b696a68" providerId="ADAL" clId="{72194EF7-7197-4F3E-8A43-5201F4104841}"/>
    <pc:docChg chg="undo custSel addSld delSld modSld">
      <pc:chgData name="Angelica Olofsson Fernandez" userId="ce698ed2-e0d9-447d-9759-99f79b696a68" providerId="ADAL" clId="{72194EF7-7197-4F3E-8A43-5201F4104841}" dt="2021-04-23T06:33:17.078" v="2002" actId="20577"/>
      <pc:docMkLst>
        <pc:docMk/>
      </pc:docMkLst>
      <pc:sldChg chg="modSp mod">
        <pc:chgData name="Angelica Olofsson Fernandez" userId="ce698ed2-e0d9-447d-9759-99f79b696a68" providerId="ADAL" clId="{72194EF7-7197-4F3E-8A43-5201F4104841}" dt="2021-04-21T11:45:14.465" v="1863" actId="20577"/>
        <pc:sldMkLst>
          <pc:docMk/>
          <pc:sldMk cId="2538056172" sldId="328"/>
        </pc:sldMkLst>
        <pc:spChg chg="mod">
          <ac:chgData name="Angelica Olofsson Fernandez" userId="ce698ed2-e0d9-447d-9759-99f79b696a68" providerId="ADAL" clId="{72194EF7-7197-4F3E-8A43-5201F4104841}" dt="2021-04-21T11:45:14.465" v="1863" actId="20577"/>
          <ac:spMkLst>
            <pc:docMk/>
            <pc:sldMk cId="2538056172" sldId="328"/>
            <ac:spMk id="6" creationId="{D9D55DD7-F3D3-4975-A76D-5DA89D304A45}"/>
          </ac:spMkLst>
        </pc:spChg>
      </pc:sldChg>
      <pc:sldChg chg="del">
        <pc:chgData name="Angelica Olofsson Fernandez" userId="ce698ed2-e0d9-447d-9759-99f79b696a68" providerId="ADAL" clId="{72194EF7-7197-4F3E-8A43-5201F4104841}" dt="2021-04-19T08:06:36.053" v="75" actId="2696"/>
        <pc:sldMkLst>
          <pc:docMk/>
          <pc:sldMk cId="3876317205" sldId="330"/>
        </pc:sldMkLst>
      </pc:sldChg>
      <pc:sldChg chg="modSp mod">
        <pc:chgData name="Angelica Olofsson Fernandez" userId="ce698ed2-e0d9-447d-9759-99f79b696a68" providerId="ADAL" clId="{72194EF7-7197-4F3E-8A43-5201F4104841}" dt="2021-04-20T11:59:38.166" v="1099" actId="20577"/>
        <pc:sldMkLst>
          <pc:docMk/>
          <pc:sldMk cId="3148863597" sldId="332"/>
        </pc:sldMkLst>
        <pc:spChg chg="mod">
          <ac:chgData name="Angelica Olofsson Fernandez" userId="ce698ed2-e0d9-447d-9759-99f79b696a68" providerId="ADAL" clId="{72194EF7-7197-4F3E-8A43-5201F4104841}" dt="2021-04-20T11:59:38.166" v="1099" actId="20577"/>
          <ac:spMkLst>
            <pc:docMk/>
            <pc:sldMk cId="3148863597" sldId="332"/>
            <ac:spMk id="3" creationId="{00000000-0000-0000-0000-000000000000}"/>
          </ac:spMkLst>
        </pc:spChg>
      </pc:sldChg>
      <pc:sldChg chg="modSp mod">
        <pc:chgData name="Angelica Olofsson Fernandez" userId="ce698ed2-e0d9-447d-9759-99f79b696a68" providerId="ADAL" clId="{72194EF7-7197-4F3E-8A43-5201F4104841}" dt="2021-04-19T08:06:56.670" v="79" actId="6549"/>
        <pc:sldMkLst>
          <pc:docMk/>
          <pc:sldMk cId="3647242959" sldId="333"/>
        </pc:sldMkLst>
        <pc:spChg chg="mod">
          <ac:chgData name="Angelica Olofsson Fernandez" userId="ce698ed2-e0d9-447d-9759-99f79b696a68" providerId="ADAL" clId="{72194EF7-7197-4F3E-8A43-5201F4104841}" dt="2021-04-19T08:06:56.670" v="79" actId="6549"/>
          <ac:spMkLst>
            <pc:docMk/>
            <pc:sldMk cId="3647242959" sldId="333"/>
            <ac:spMk id="4" creationId="{00000000-0000-0000-0000-000000000000}"/>
          </ac:spMkLst>
        </pc:spChg>
      </pc:sldChg>
      <pc:sldChg chg="addSp delSp modSp mod">
        <pc:chgData name="Angelica Olofsson Fernandez" userId="ce698ed2-e0d9-447d-9759-99f79b696a68" providerId="ADAL" clId="{72194EF7-7197-4F3E-8A43-5201F4104841}" dt="2021-04-21T07:12:41.332" v="1622" actId="6549"/>
        <pc:sldMkLst>
          <pc:docMk/>
          <pc:sldMk cId="1092956243" sldId="334"/>
        </pc:sldMkLst>
        <pc:spChg chg="mod">
          <ac:chgData name="Angelica Olofsson Fernandez" userId="ce698ed2-e0d9-447d-9759-99f79b696a68" providerId="ADAL" clId="{72194EF7-7197-4F3E-8A43-5201F4104841}" dt="2021-04-21T07:12:41.332" v="1622" actId="6549"/>
          <ac:spMkLst>
            <pc:docMk/>
            <pc:sldMk cId="1092956243" sldId="334"/>
            <ac:spMk id="5" creationId="{960551CE-7674-47E4-8BE4-278B6FF99265}"/>
          </ac:spMkLst>
        </pc:spChg>
        <pc:spChg chg="mod">
          <ac:chgData name="Angelica Olofsson Fernandez" userId="ce698ed2-e0d9-447d-9759-99f79b696a68" providerId="ADAL" clId="{72194EF7-7197-4F3E-8A43-5201F4104841}" dt="2021-04-21T07:10:48.252" v="1545"/>
          <ac:spMkLst>
            <pc:docMk/>
            <pc:sldMk cId="1092956243" sldId="334"/>
            <ac:spMk id="8" creationId="{80BBF757-CBEC-4D5D-8C57-B7C0E234FDAD}"/>
          </ac:spMkLst>
        </pc:spChg>
        <pc:spChg chg="mod">
          <ac:chgData name="Angelica Olofsson Fernandez" userId="ce698ed2-e0d9-447d-9759-99f79b696a68" providerId="ADAL" clId="{72194EF7-7197-4F3E-8A43-5201F4104841}" dt="2021-04-21T07:10:48.252" v="1545"/>
          <ac:spMkLst>
            <pc:docMk/>
            <pc:sldMk cId="1092956243" sldId="334"/>
            <ac:spMk id="9" creationId="{9D7B2C1E-653E-4E94-A76F-344DFA7C70D6}"/>
          </ac:spMkLst>
        </pc:spChg>
        <pc:spChg chg="mod">
          <ac:chgData name="Angelica Olofsson Fernandez" userId="ce698ed2-e0d9-447d-9759-99f79b696a68" providerId="ADAL" clId="{72194EF7-7197-4F3E-8A43-5201F4104841}" dt="2021-04-21T07:10:48.252" v="1545"/>
          <ac:spMkLst>
            <pc:docMk/>
            <pc:sldMk cId="1092956243" sldId="334"/>
            <ac:spMk id="10" creationId="{57233291-C7D2-4F29-96EC-1C779EED0BBE}"/>
          </ac:spMkLst>
        </pc:spChg>
        <pc:spChg chg="mod">
          <ac:chgData name="Angelica Olofsson Fernandez" userId="ce698ed2-e0d9-447d-9759-99f79b696a68" providerId="ADAL" clId="{72194EF7-7197-4F3E-8A43-5201F4104841}" dt="2021-04-21T07:10:48.252" v="1545"/>
          <ac:spMkLst>
            <pc:docMk/>
            <pc:sldMk cId="1092956243" sldId="334"/>
            <ac:spMk id="11" creationId="{4B7D1066-FFAA-443A-8F40-1887EAADB1E5}"/>
          </ac:spMkLst>
        </pc:spChg>
        <pc:spChg chg="mod">
          <ac:chgData name="Angelica Olofsson Fernandez" userId="ce698ed2-e0d9-447d-9759-99f79b696a68" providerId="ADAL" clId="{72194EF7-7197-4F3E-8A43-5201F4104841}" dt="2021-04-21T07:10:48.252" v="1545"/>
          <ac:spMkLst>
            <pc:docMk/>
            <pc:sldMk cId="1092956243" sldId="334"/>
            <ac:spMk id="12" creationId="{B375DEDF-C3F4-4D63-A22A-5CC06E3FB7F8}"/>
          </ac:spMkLst>
        </pc:spChg>
        <pc:grpChg chg="add mod">
          <ac:chgData name="Angelica Olofsson Fernandez" userId="ce698ed2-e0d9-447d-9759-99f79b696a68" providerId="ADAL" clId="{72194EF7-7197-4F3E-8A43-5201F4104841}" dt="2021-04-21T07:10:58.383" v="1548" actId="1076"/>
          <ac:grpSpMkLst>
            <pc:docMk/>
            <pc:sldMk cId="1092956243" sldId="334"/>
            <ac:grpSpMk id="4" creationId="{FE65A31D-6A79-4981-93EF-532676C41BA1}"/>
          </ac:grpSpMkLst>
        </pc:grpChg>
        <pc:picChg chg="del">
          <ac:chgData name="Angelica Olofsson Fernandez" userId="ce698ed2-e0d9-447d-9759-99f79b696a68" providerId="ADAL" clId="{72194EF7-7197-4F3E-8A43-5201F4104841}" dt="2021-04-21T07:10:47.318" v="1544" actId="478"/>
          <ac:picMkLst>
            <pc:docMk/>
            <pc:sldMk cId="1092956243" sldId="334"/>
            <ac:picMk id="6" creationId="{8291E3E6-192B-4751-827A-CA57316D670F}"/>
          </ac:picMkLst>
        </pc:picChg>
        <pc:picChg chg="mod">
          <ac:chgData name="Angelica Olofsson Fernandez" userId="ce698ed2-e0d9-447d-9759-99f79b696a68" providerId="ADAL" clId="{72194EF7-7197-4F3E-8A43-5201F4104841}" dt="2021-04-21T07:10:48.252" v="1545"/>
          <ac:picMkLst>
            <pc:docMk/>
            <pc:sldMk cId="1092956243" sldId="334"/>
            <ac:picMk id="7" creationId="{78300EAF-925E-4B88-90CB-4DA88559B816}"/>
          </ac:picMkLst>
        </pc:picChg>
      </pc:sldChg>
      <pc:sldChg chg="del">
        <pc:chgData name="Angelica Olofsson Fernandez" userId="ce698ed2-e0d9-447d-9759-99f79b696a68" providerId="ADAL" clId="{72194EF7-7197-4F3E-8A43-5201F4104841}" dt="2021-04-13T10:02:35.914" v="26" actId="2696"/>
        <pc:sldMkLst>
          <pc:docMk/>
          <pc:sldMk cId="4000542439" sldId="336"/>
        </pc:sldMkLst>
      </pc:sldChg>
      <pc:sldChg chg="delSp modSp mod">
        <pc:chgData name="Angelica Olofsson Fernandez" userId="ce698ed2-e0d9-447d-9759-99f79b696a68" providerId="ADAL" clId="{72194EF7-7197-4F3E-8A43-5201F4104841}" dt="2021-04-20T12:16:19.661" v="1543" actId="1076"/>
        <pc:sldMkLst>
          <pc:docMk/>
          <pc:sldMk cId="4047176489" sldId="337"/>
        </pc:sldMkLst>
        <pc:spChg chg="mod">
          <ac:chgData name="Angelica Olofsson Fernandez" userId="ce698ed2-e0d9-447d-9759-99f79b696a68" providerId="ADAL" clId="{72194EF7-7197-4F3E-8A43-5201F4104841}" dt="2021-04-20T12:16:00.283" v="1539" actId="6549"/>
          <ac:spMkLst>
            <pc:docMk/>
            <pc:sldMk cId="4047176489" sldId="337"/>
            <ac:spMk id="4" creationId="{315035EF-FE89-4980-A5D4-8A0421E3AD94}"/>
          </ac:spMkLst>
        </pc:spChg>
        <pc:picChg chg="mod">
          <ac:chgData name="Angelica Olofsson Fernandez" userId="ce698ed2-e0d9-447d-9759-99f79b696a68" providerId="ADAL" clId="{72194EF7-7197-4F3E-8A43-5201F4104841}" dt="2021-04-20T12:16:14.521" v="1542" actId="1076"/>
          <ac:picMkLst>
            <pc:docMk/>
            <pc:sldMk cId="4047176489" sldId="337"/>
            <ac:picMk id="8" creationId="{D37DD58B-0FA2-496D-9BF9-56A751BEB416}"/>
          </ac:picMkLst>
        </pc:picChg>
        <pc:picChg chg="mod">
          <ac:chgData name="Angelica Olofsson Fernandez" userId="ce698ed2-e0d9-447d-9759-99f79b696a68" providerId="ADAL" clId="{72194EF7-7197-4F3E-8A43-5201F4104841}" dt="2021-04-20T12:16:19.661" v="1543" actId="1076"/>
          <ac:picMkLst>
            <pc:docMk/>
            <pc:sldMk cId="4047176489" sldId="337"/>
            <ac:picMk id="9" creationId="{F6258245-967A-4623-A384-BE0F3F186955}"/>
          </ac:picMkLst>
        </pc:picChg>
        <pc:picChg chg="del">
          <ac:chgData name="Angelica Olofsson Fernandez" userId="ce698ed2-e0d9-447d-9759-99f79b696a68" providerId="ADAL" clId="{72194EF7-7197-4F3E-8A43-5201F4104841}" dt="2021-04-20T12:16:03.714" v="1540" actId="478"/>
          <ac:picMkLst>
            <pc:docMk/>
            <pc:sldMk cId="4047176489" sldId="337"/>
            <ac:picMk id="10" creationId="{2BE40357-2FC6-426E-A6FB-E85F95065E45}"/>
          </ac:picMkLst>
        </pc:picChg>
      </pc:sldChg>
      <pc:sldChg chg="del">
        <pc:chgData name="Angelica Olofsson Fernandez" userId="ce698ed2-e0d9-447d-9759-99f79b696a68" providerId="ADAL" clId="{72194EF7-7197-4F3E-8A43-5201F4104841}" dt="2021-04-13T09:30:08.597" v="0" actId="2696"/>
        <pc:sldMkLst>
          <pc:docMk/>
          <pc:sldMk cId="3384878752" sldId="338"/>
        </pc:sldMkLst>
      </pc:sldChg>
      <pc:sldChg chg="del">
        <pc:chgData name="Angelica Olofsson Fernandez" userId="ce698ed2-e0d9-447d-9759-99f79b696a68" providerId="ADAL" clId="{72194EF7-7197-4F3E-8A43-5201F4104841}" dt="2021-04-19T08:06:29.447" v="73" actId="2696"/>
        <pc:sldMkLst>
          <pc:docMk/>
          <pc:sldMk cId="375342803" sldId="339"/>
        </pc:sldMkLst>
      </pc:sldChg>
      <pc:sldChg chg="modSp del mod">
        <pc:chgData name="Angelica Olofsson Fernandez" userId="ce698ed2-e0d9-447d-9759-99f79b696a68" providerId="ADAL" clId="{72194EF7-7197-4F3E-8A43-5201F4104841}" dt="2021-04-21T11:47:20.815" v="1864" actId="2696"/>
        <pc:sldMkLst>
          <pc:docMk/>
          <pc:sldMk cId="154159371" sldId="340"/>
        </pc:sldMkLst>
        <pc:spChg chg="mod">
          <ac:chgData name="Angelica Olofsson Fernandez" userId="ce698ed2-e0d9-447d-9759-99f79b696a68" providerId="ADAL" clId="{72194EF7-7197-4F3E-8A43-5201F4104841}" dt="2021-04-20T12:01:36.454" v="1167" actId="20577"/>
          <ac:spMkLst>
            <pc:docMk/>
            <pc:sldMk cId="154159371" sldId="340"/>
            <ac:spMk id="2" creationId="{00000000-0000-0000-0000-000000000000}"/>
          </ac:spMkLst>
        </pc:spChg>
        <pc:spChg chg="mod">
          <ac:chgData name="Angelica Olofsson Fernandez" userId="ce698ed2-e0d9-447d-9759-99f79b696a68" providerId="ADAL" clId="{72194EF7-7197-4F3E-8A43-5201F4104841}" dt="2021-04-20T12:04:50.964" v="1322" actId="27636"/>
          <ac:spMkLst>
            <pc:docMk/>
            <pc:sldMk cId="154159371" sldId="340"/>
            <ac:spMk id="9" creationId="{D8A230CE-BEB9-4704-922E-70902DBD82B0}"/>
          </ac:spMkLst>
        </pc:spChg>
      </pc:sldChg>
      <pc:sldChg chg="modSp mod">
        <pc:chgData name="Angelica Olofsson Fernandez" userId="ce698ed2-e0d9-447d-9759-99f79b696a68" providerId="ADAL" clId="{72194EF7-7197-4F3E-8A43-5201F4104841}" dt="2021-04-20T12:06:12.460" v="1405" actId="20577"/>
        <pc:sldMkLst>
          <pc:docMk/>
          <pc:sldMk cId="4116492674" sldId="341"/>
        </pc:sldMkLst>
        <pc:spChg chg="mod">
          <ac:chgData name="Angelica Olofsson Fernandez" userId="ce698ed2-e0d9-447d-9759-99f79b696a68" providerId="ADAL" clId="{72194EF7-7197-4F3E-8A43-5201F4104841}" dt="2021-04-20T12:05:26.747" v="1366" actId="20577"/>
          <ac:spMkLst>
            <pc:docMk/>
            <pc:sldMk cId="4116492674" sldId="341"/>
            <ac:spMk id="2" creationId="{00000000-0000-0000-0000-000000000000}"/>
          </ac:spMkLst>
        </pc:spChg>
        <pc:spChg chg="mod">
          <ac:chgData name="Angelica Olofsson Fernandez" userId="ce698ed2-e0d9-447d-9759-99f79b696a68" providerId="ADAL" clId="{72194EF7-7197-4F3E-8A43-5201F4104841}" dt="2021-04-20T12:06:12.460" v="1405" actId="20577"/>
          <ac:spMkLst>
            <pc:docMk/>
            <pc:sldMk cId="4116492674" sldId="341"/>
            <ac:spMk id="8" creationId="{B09E86EC-AD8B-4C9A-93A6-62B30EF9BBF9}"/>
          </ac:spMkLst>
        </pc:spChg>
      </pc:sldChg>
      <pc:sldChg chg="modSp mod">
        <pc:chgData name="Angelica Olofsson Fernandez" userId="ce698ed2-e0d9-447d-9759-99f79b696a68" providerId="ADAL" clId="{72194EF7-7197-4F3E-8A43-5201F4104841}" dt="2021-04-21T11:50:13.827" v="1975" actId="20577"/>
        <pc:sldMkLst>
          <pc:docMk/>
          <pc:sldMk cId="3121287674" sldId="342"/>
        </pc:sldMkLst>
        <pc:spChg chg="mod">
          <ac:chgData name="Angelica Olofsson Fernandez" userId="ce698ed2-e0d9-447d-9759-99f79b696a68" providerId="ADAL" clId="{72194EF7-7197-4F3E-8A43-5201F4104841}" dt="2021-04-21T11:48:59.426" v="1890" actId="20577"/>
          <ac:spMkLst>
            <pc:docMk/>
            <pc:sldMk cId="3121287674" sldId="342"/>
            <ac:spMk id="2" creationId="{00000000-0000-0000-0000-000000000000}"/>
          </ac:spMkLst>
        </pc:spChg>
        <pc:spChg chg="mod">
          <ac:chgData name="Angelica Olofsson Fernandez" userId="ce698ed2-e0d9-447d-9759-99f79b696a68" providerId="ADAL" clId="{72194EF7-7197-4F3E-8A43-5201F4104841}" dt="2021-04-21T11:50:13.827" v="1975" actId="20577"/>
          <ac:spMkLst>
            <pc:docMk/>
            <pc:sldMk cId="3121287674" sldId="342"/>
            <ac:spMk id="5" creationId="{18B3E6B1-C3F9-4B75-BB8D-BF20E58FE90E}"/>
          </ac:spMkLst>
        </pc:spChg>
      </pc:sldChg>
      <pc:sldChg chg="del">
        <pc:chgData name="Angelica Olofsson Fernandez" userId="ce698ed2-e0d9-447d-9759-99f79b696a68" providerId="ADAL" clId="{72194EF7-7197-4F3E-8A43-5201F4104841}" dt="2021-04-20T11:54:01.643" v="923" actId="2696"/>
        <pc:sldMkLst>
          <pc:docMk/>
          <pc:sldMk cId="2162358333" sldId="343"/>
        </pc:sldMkLst>
      </pc:sldChg>
      <pc:sldChg chg="delSp modSp mod">
        <pc:chgData name="Angelica Olofsson Fernandez" userId="ce698ed2-e0d9-447d-9759-99f79b696a68" providerId="ADAL" clId="{72194EF7-7197-4F3E-8A43-5201F4104841}" dt="2021-04-20T11:58:36.836" v="1097" actId="20577"/>
        <pc:sldMkLst>
          <pc:docMk/>
          <pc:sldMk cId="642159132" sldId="344"/>
        </pc:sldMkLst>
        <pc:spChg chg="mod">
          <ac:chgData name="Angelica Olofsson Fernandez" userId="ce698ed2-e0d9-447d-9759-99f79b696a68" providerId="ADAL" clId="{72194EF7-7197-4F3E-8A43-5201F4104841}" dt="2021-04-20T11:58:36.836" v="1097" actId="20577"/>
          <ac:spMkLst>
            <pc:docMk/>
            <pc:sldMk cId="642159132" sldId="344"/>
            <ac:spMk id="2" creationId="{00000000-0000-0000-0000-000000000000}"/>
          </ac:spMkLst>
        </pc:spChg>
        <pc:spChg chg="mod">
          <ac:chgData name="Angelica Olofsson Fernandez" userId="ce698ed2-e0d9-447d-9759-99f79b696a68" providerId="ADAL" clId="{72194EF7-7197-4F3E-8A43-5201F4104841}" dt="2021-04-20T08:03:18.890" v="916" actId="12"/>
          <ac:spMkLst>
            <pc:docMk/>
            <pc:sldMk cId="642159132" sldId="344"/>
            <ac:spMk id="3" creationId="{00000000-0000-0000-0000-000000000000}"/>
          </ac:spMkLst>
        </pc:spChg>
        <pc:spChg chg="del mod">
          <ac:chgData name="Angelica Olofsson Fernandez" userId="ce698ed2-e0d9-447d-9759-99f79b696a68" providerId="ADAL" clId="{72194EF7-7197-4F3E-8A43-5201F4104841}" dt="2021-04-20T08:02:57.418" v="912" actId="478"/>
          <ac:spMkLst>
            <pc:docMk/>
            <pc:sldMk cId="642159132" sldId="344"/>
            <ac:spMk id="6" creationId="{FECBA7ED-1950-4CEE-8CFE-7BC38AC82CB8}"/>
          </ac:spMkLst>
        </pc:spChg>
        <pc:spChg chg="del">
          <ac:chgData name="Angelica Olofsson Fernandez" userId="ce698ed2-e0d9-447d-9759-99f79b696a68" providerId="ADAL" clId="{72194EF7-7197-4F3E-8A43-5201F4104841}" dt="2021-04-20T08:03:00.633" v="913" actId="478"/>
          <ac:spMkLst>
            <pc:docMk/>
            <pc:sldMk cId="642159132" sldId="344"/>
            <ac:spMk id="7" creationId="{229C0A32-61E3-44EF-9983-32479C0FB12F}"/>
          </ac:spMkLst>
        </pc:spChg>
        <pc:spChg chg="del mod">
          <ac:chgData name="Angelica Olofsson Fernandez" userId="ce698ed2-e0d9-447d-9759-99f79b696a68" providerId="ADAL" clId="{72194EF7-7197-4F3E-8A43-5201F4104841}" dt="2021-04-20T08:03:02.689" v="914" actId="478"/>
          <ac:spMkLst>
            <pc:docMk/>
            <pc:sldMk cId="642159132" sldId="344"/>
            <ac:spMk id="8" creationId="{683E65BF-1F47-49D8-A1B9-5E824651C829}"/>
          </ac:spMkLst>
        </pc:spChg>
      </pc:sldChg>
      <pc:sldChg chg="addSp modSp mod">
        <pc:chgData name="Angelica Olofsson Fernandez" userId="ce698ed2-e0d9-447d-9759-99f79b696a68" providerId="ADAL" clId="{72194EF7-7197-4F3E-8A43-5201F4104841}" dt="2021-04-21T07:18:15.198" v="1687" actId="1076"/>
        <pc:sldMkLst>
          <pc:docMk/>
          <pc:sldMk cId="1261582966" sldId="345"/>
        </pc:sldMkLst>
        <pc:spChg chg="mod">
          <ac:chgData name="Angelica Olofsson Fernandez" userId="ce698ed2-e0d9-447d-9759-99f79b696a68" providerId="ADAL" clId="{72194EF7-7197-4F3E-8A43-5201F4104841}" dt="2021-04-21T07:18:15.198" v="1687" actId="1076"/>
          <ac:spMkLst>
            <pc:docMk/>
            <pc:sldMk cId="1261582966" sldId="345"/>
            <ac:spMk id="4" creationId="{3BFB9686-8186-43F9-8C68-0BC8DCB61400}"/>
          </ac:spMkLst>
        </pc:spChg>
        <pc:spChg chg="mod">
          <ac:chgData name="Angelica Olofsson Fernandez" userId="ce698ed2-e0d9-447d-9759-99f79b696a68" providerId="ADAL" clId="{72194EF7-7197-4F3E-8A43-5201F4104841}" dt="2021-04-21T07:17:12.847" v="1678" actId="1076"/>
          <ac:spMkLst>
            <pc:docMk/>
            <pc:sldMk cId="1261582966" sldId="345"/>
            <ac:spMk id="5" creationId="{BD463CF7-83B0-4EDF-9B3F-A75DC1720BA5}"/>
          </ac:spMkLst>
        </pc:spChg>
        <pc:spChg chg="mod">
          <ac:chgData name="Angelica Olofsson Fernandez" userId="ce698ed2-e0d9-447d-9759-99f79b696a68" providerId="ADAL" clId="{72194EF7-7197-4F3E-8A43-5201F4104841}" dt="2021-04-21T07:17:38.542" v="1682" actId="1076"/>
          <ac:spMkLst>
            <pc:docMk/>
            <pc:sldMk cId="1261582966" sldId="345"/>
            <ac:spMk id="7" creationId="{B8D896C5-B3BD-47B0-A285-CA973C40B006}"/>
          </ac:spMkLst>
        </pc:spChg>
        <pc:spChg chg="mod">
          <ac:chgData name="Angelica Olofsson Fernandez" userId="ce698ed2-e0d9-447d-9759-99f79b696a68" providerId="ADAL" clId="{72194EF7-7197-4F3E-8A43-5201F4104841}" dt="2021-04-21T07:17:35.378" v="1681" actId="1076"/>
          <ac:spMkLst>
            <pc:docMk/>
            <pc:sldMk cId="1261582966" sldId="345"/>
            <ac:spMk id="8" creationId="{147C34EF-C6CE-4D75-B26A-2E0B8C9B1998}"/>
          </ac:spMkLst>
        </pc:spChg>
        <pc:spChg chg="mod">
          <ac:chgData name="Angelica Olofsson Fernandez" userId="ce698ed2-e0d9-447d-9759-99f79b696a68" providerId="ADAL" clId="{72194EF7-7197-4F3E-8A43-5201F4104841}" dt="2021-04-21T07:17:43.819" v="1683" actId="1076"/>
          <ac:spMkLst>
            <pc:docMk/>
            <pc:sldMk cId="1261582966" sldId="345"/>
            <ac:spMk id="9" creationId="{8DB33ED6-5518-4ADA-9CDD-98F9F64F2694}"/>
          </ac:spMkLst>
        </pc:spChg>
        <pc:spChg chg="mod">
          <ac:chgData name="Angelica Olofsson Fernandez" userId="ce698ed2-e0d9-447d-9759-99f79b696a68" providerId="ADAL" clId="{72194EF7-7197-4F3E-8A43-5201F4104841}" dt="2021-04-21T07:17:21.435" v="1679" actId="1076"/>
          <ac:spMkLst>
            <pc:docMk/>
            <pc:sldMk cId="1261582966" sldId="345"/>
            <ac:spMk id="14" creationId="{52EE00E4-DA7C-4C97-90DC-FE773D751CAF}"/>
          </ac:spMkLst>
        </pc:spChg>
        <pc:spChg chg="mod">
          <ac:chgData name="Angelica Olofsson Fernandez" userId="ce698ed2-e0d9-447d-9759-99f79b696a68" providerId="ADAL" clId="{72194EF7-7197-4F3E-8A43-5201F4104841}" dt="2021-04-21T07:17:28.182" v="1680" actId="1076"/>
          <ac:spMkLst>
            <pc:docMk/>
            <pc:sldMk cId="1261582966" sldId="345"/>
            <ac:spMk id="15" creationId="{BB256832-A468-44EA-A34B-E851359F9A00}"/>
          </ac:spMkLst>
        </pc:spChg>
        <pc:cxnChg chg="add mod">
          <ac:chgData name="Angelica Olofsson Fernandez" userId="ce698ed2-e0d9-447d-9759-99f79b696a68" providerId="ADAL" clId="{72194EF7-7197-4F3E-8A43-5201F4104841}" dt="2021-04-21T07:18:02.310" v="1686" actId="14100"/>
          <ac:cxnSpMkLst>
            <pc:docMk/>
            <pc:sldMk cId="1261582966" sldId="345"/>
            <ac:cxnSpMk id="3" creationId="{C26B7E78-2453-4F6B-A3CB-965F9A71813F}"/>
          </ac:cxnSpMkLst>
        </pc:cxnChg>
        <pc:cxnChg chg="add mod">
          <ac:chgData name="Angelica Olofsson Fernandez" userId="ce698ed2-e0d9-447d-9759-99f79b696a68" providerId="ADAL" clId="{72194EF7-7197-4F3E-8A43-5201F4104841}" dt="2021-04-21T07:17:50.703" v="1684" actId="14100"/>
          <ac:cxnSpMkLst>
            <pc:docMk/>
            <pc:sldMk cId="1261582966" sldId="345"/>
            <ac:cxnSpMk id="11" creationId="{10DF9DDB-E54B-4705-8254-02E4BB9DC52E}"/>
          </ac:cxnSpMkLst>
        </pc:cxnChg>
        <pc:cxnChg chg="add mod">
          <ac:chgData name="Angelica Olofsson Fernandez" userId="ce698ed2-e0d9-447d-9759-99f79b696a68" providerId="ADAL" clId="{72194EF7-7197-4F3E-8A43-5201F4104841}" dt="2021-04-21T07:18:15.198" v="1687" actId="1076"/>
          <ac:cxnSpMkLst>
            <pc:docMk/>
            <pc:sldMk cId="1261582966" sldId="345"/>
            <ac:cxnSpMk id="19" creationId="{723847D4-E4A4-4D88-ABEB-75CB3E44E6AB}"/>
          </ac:cxnSpMkLst>
        </pc:cxnChg>
      </pc:sldChg>
      <pc:sldChg chg="addSp delSp modSp add mod">
        <pc:chgData name="Angelica Olofsson Fernandez" userId="ce698ed2-e0d9-447d-9759-99f79b696a68" providerId="ADAL" clId="{72194EF7-7197-4F3E-8A43-5201F4104841}" dt="2021-04-23T06:30:17.662" v="1977" actId="478"/>
        <pc:sldMkLst>
          <pc:docMk/>
          <pc:sldMk cId="145157939" sldId="346"/>
        </pc:sldMkLst>
        <pc:spChg chg="add del mod">
          <ac:chgData name="Angelica Olofsson Fernandez" userId="ce698ed2-e0d9-447d-9759-99f79b696a68" providerId="ADAL" clId="{72194EF7-7197-4F3E-8A43-5201F4104841}" dt="2021-04-23T06:30:17.662" v="1977" actId="478"/>
          <ac:spMkLst>
            <pc:docMk/>
            <pc:sldMk cId="145157939" sldId="346"/>
            <ac:spMk id="2" creationId="{00000000-0000-0000-0000-000000000000}"/>
          </ac:spMkLst>
        </pc:spChg>
        <pc:spChg chg="add del mod">
          <ac:chgData name="Angelica Olofsson Fernandez" userId="ce698ed2-e0d9-447d-9759-99f79b696a68" providerId="ADAL" clId="{72194EF7-7197-4F3E-8A43-5201F4104841}" dt="2021-04-23T06:30:17.662" v="1977" actId="478"/>
          <ac:spMkLst>
            <pc:docMk/>
            <pc:sldMk cId="145157939" sldId="346"/>
            <ac:spMk id="4" creationId="{7F31EF06-BB17-4F29-B0C3-B0B250F62742}"/>
          </ac:spMkLst>
        </pc:spChg>
        <pc:spChg chg="add del mod">
          <ac:chgData name="Angelica Olofsson Fernandez" userId="ce698ed2-e0d9-447d-9759-99f79b696a68" providerId="ADAL" clId="{72194EF7-7197-4F3E-8A43-5201F4104841}" dt="2021-04-23T06:30:17.662" v="1977" actId="478"/>
          <ac:spMkLst>
            <pc:docMk/>
            <pc:sldMk cId="145157939" sldId="346"/>
            <ac:spMk id="5" creationId="{18B3E6B1-C3F9-4B75-BB8D-BF20E58FE90E}"/>
          </ac:spMkLst>
        </pc:spChg>
        <pc:spChg chg="add del mod">
          <ac:chgData name="Angelica Olofsson Fernandez" userId="ce698ed2-e0d9-447d-9759-99f79b696a68" providerId="ADAL" clId="{72194EF7-7197-4F3E-8A43-5201F4104841}" dt="2021-04-23T06:30:17.662" v="1977" actId="478"/>
          <ac:spMkLst>
            <pc:docMk/>
            <pc:sldMk cId="145157939" sldId="346"/>
            <ac:spMk id="7" creationId="{8C119531-ECE2-4B26-BCF2-35F952138097}"/>
          </ac:spMkLst>
        </pc:spChg>
        <pc:picChg chg="del">
          <ac:chgData name="Angelica Olofsson Fernandez" userId="ce698ed2-e0d9-447d-9759-99f79b696a68" providerId="ADAL" clId="{72194EF7-7197-4F3E-8A43-5201F4104841}" dt="2021-04-19T08:10:12.079" v="549" actId="478"/>
          <ac:picMkLst>
            <pc:docMk/>
            <pc:sldMk cId="145157939" sldId="346"/>
            <ac:picMk id="6" creationId="{24FE318E-B012-44C7-A688-AF32E66FF734}"/>
          </ac:picMkLst>
        </pc:picChg>
        <pc:picChg chg="del">
          <ac:chgData name="Angelica Olofsson Fernandez" userId="ce698ed2-e0d9-447d-9759-99f79b696a68" providerId="ADAL" clId="{72194EF7-7197-4F3E-8A43-5201F4104841}" dt="2021-04-19T08:10:18.964" v="552" actId="478"/>
          <ac:picMkLst>
            <pc:docMk/>
            <pc:sldMk cId="145157939" sldId="346"/>
            <ac:picMk id="7" creationId="{7EA888DD-BC99-4034-BBF8-08ECD13E4625}"/>
          </ac:picMkLst>
        </pc:picChg>
      </pc:sldChg>
      <pc:sldChg chg="del">
        <pc:chgData name="Angelica Olofsson Fernandez" userId="ce698ed2-e0d9-447d-9759-99f79b696a68" providerId="ADAL" clId="{72194EF7-7197-4F3E-8A43-5201F4104841}" dt="2021-04-19T08:06:42.325" v="76" actId="2696"/>
        <pc:sldMkLst>
          <pc:docMk/>
          <pc:sldMk cId="2418165786" sldId="346"/>
        </pc:sldMkLst>
      </pc:sldChg>
      <pc:sldChg chg="addSp modSp add mod">
        <pc:chgData name="Angelica Olofsson Fernandez" userId="ce698ed2-e0d9-447d-9759-99f79b696a68" providerId="ADAL" clId="{72194EF7-7197-4F3E-8A43-5201F4104841}" dt="2021-04-20T12:12:44.624" v="1526" actId="20577"/>
        <pc:sldMkLst>
          <pc:docMk/>
          <pc:sldMk cId="1257778426" sldId="347"/>
        </pc:sldMkLst>
        <pc:spChg chg="mod">
          <ac:chgData name="Angelica Olofsson Fernandez" userId="ce698ed2-e0d9-447d-9759-99f79b696a68" providerId="ADAL" clId="{72194EF7-7197-4F3E-8A43-5201F4104841}" dt="2021-04-20T07:56:55.858" v="827" actId="1076"/>
          <ac:spMkLst>
            <pc:docMk/>
            <pc:sldMk cId="1257778426" sldId="347"/>
            <ac:spMk id="2" creationId="{00000000-0000-0000-0000-000000000000}"/>
          </ac:spMkLst>
        </pc:spChg>
        <pc:spChg chg="add mod">
          <ac:chgData name="Angelica Olofsson Fernandez" userId="ce698ed2-e0d9-447d-9759-99f79b696a68" providerId="ADAL" clId="{72194EF7-7197-4F3E-8A43-5201F4104841}" dt="2021-04-20T12:12:44.624" v="1526" actId="20577"/>
          <ac:spMkLst>
            <pc:docMk/>
            <pc:sldMk cId="1257778426" sldId="347"/>
            <ac:spMk id="3" creationId="{388C5EDB-C79C-4808-BA11-B0A31C283BDB}"/>
          </ac:spMkLst>
        </pc:spChg>
        <pc:spChg chg="mod">
          <ac:chgData name="Angelica Olofsson Fernandez" userId="ce698ed2-e0d9-447d-9759-99f79b696a68" providerId="ADAL" clId="{72194EF7-7197-4F3E-8A43-5201F4104841}" dt="2021-04-20T12:11:07.336" v="1482" actId="20577"/>
          <ac:spMkLst>
            <pc:docMk/>
            <pc:sldMk cId="1257778426" sldId="347"/>
            <ac:spMk id="5" creationId="{18B3E6B1-C3F9-4B75-BB8D-BF20E58FE90E}"/>
          </ac:spMkLst>
        </pc:spChg>
      </pc:sldChg>
      <pc:sldChg chg="del">
        <pc:chgData name="Angelica Olofsson Fernandez" userId="ce698ed2-e0d9-447d-9759-99f79b696a68" providerId="ADAL" clId="{72194EF7-7197-4F3E-8A43-5201F4104841}" dt="2021-04-19T08:06:32.903" v="74" actId="2696"/>
        <pc:sldMkLst>
          <pc:docMk/>
          <pc:sldMk cId="2293563121" sldId="347"/>
        </pc:sldMkLst>
      </pc:sldChg>
      <pc:sldChg chg="add del">
        <pc:chgData name="Angelica Olofsson Fernandez" userId="ce698ed2-e0d9-447d-9759-99f79b696a68" providerId="ADAL" clId="{72194EF7-7197-4F3E-8A43-5201F4104841}" dt="2021-04-14T10:40:59.139" v="30" actId="2696"/>
        <pc:sldMkLst>
          <pc:docMk/>
          <pc:sldMk cId="4003063533" sldId="348"/>
        </pc:sldMkLst>
      </pc:sldChg>
      <pc:sldChg chg="modSp add mod">
        <pc:chgData name="Angelica Olofsson Fernandez" userId="ce698ed2-e0d9-447d-9759-99f79b696a68" providerId="ADAL" clId="{72194EF7-7197-4F3E-8A43-5201F4104841}" dt="2021-04-20T12:14:06.258" v="1536" actId="5793"/>
        <pc:sldMkLst>
          <pc:docMk/>
          <pc:sldMk cId="4287569121" sldId="348"/>
        </pc:sldMkLst>
        <pc:spChg chg="mod">
          <ac:chgData name="Angelica Olofsson Fernandez" userId="ce698ed2-e0d9-447d-9759-99f79b696a68" providerId="ADAL" clId="{72194EF7-7197-4F3E-8A43-5201F4104841}" dt="2021-04-19T08:14:05.073" v="602" actId="20577"/>
          <ac:spMkLst>
            <pc:docMk/>
            <pc:sldMk cId="4287569121" sldId="348"/>
            <ac:spMk id="2" creationId="{00000000-0000-0000-0000-000000000000}"/>
          </ac:spMkLst>
        </pc:spChg>
        <pc:spChg chg="mod">
          <ac:chgData name="Angelica Olofsson Fernandez" userId="ce698ed2-e0d9-447d-9759-99f79b696a68" providerId="ADAL" clId="{72194EF7-7197-4F3E-8A43-5201F4104841}" dt="2021-04-20T12:14:06.258" v="1536" actId="5793"/>
          <ac:spMkLst>
            <pc:docMk/>
            <pc:sldMk cId="4287569121" sldId="348"/>
            <ac:spMk id="5" creationId="{18B3E6B1-C3F9-4B75-BB8D-BF20E58FE90E}"/>
          </ac:spMkLst>
        </pc:spChg>
      </pc:sldChg>
      <pc:sldChg chg="addSp modSp add mod">
        <pc:chgData name="Angelica Olofsson Fernandez" userId="ce698ed2-e0d9-447d-9759-99f79b696a68" providerId="ADAL" clId="{72194EF7-7197-4F3E-8A43-5201F4104841}" dt="2021-04-20T07:55:35.623" v="826" actId="1076"/>
        <pc:sldMkLst>
          <pc:docMk/>
          <pc:sldMk cId="1409114149" sldId="349"/>
        </pc:sldMkLst>
        <pc:spChg chg="mod">
          <ac:chgData name="Angelica Olofsson Fernandez" userId="ce698ed2-e0d9-447d-9759-99f79b696a68" providerId="ADAL" clId="{72194EF7-7197-4F3E-8A43-5201F4104841}" dt="2021-04-19T08:17:57.515" v="632" actId="20577"/>
          <ac:spMkLst>
            <pc:docMk/>
            <pc:sldMk cId="1409114149" sldId="349"/>
            <ac:spMk id="2" creationId="{00000000-0000-0000-0000-000000000000}"/>
          </ac:spMkLst>
        </pc:spChg>
        <pc:spChg chg="mod">
          <ac:chgData name="Angelica Olofsson Fernandez" userId="ce698ed2-e0d9-447d-9759-99f79b696a68" providerId="ADAL" clId="{72194EF7-7197-4F3E-8A43-5201F4104841}" dt="2021-04-20T07:55:23.688" v="822" actId="14100"/>
          <ac:spMkLst>
            <pc:docMk/>
            <pc:sldMk cId="1409114149" sldId="349"/>
            <ac:spMk id="5" creationId="{18B3E6B1-C3F9-4B75-BB8D-BF20E58FE90E}"/>
          </ac:spMkLst>
        </pc:spChg>
        <pc:picChg chg="add mod">
          <ac:chgData name="Angelica Olofsson Fernandez" userId="ce698ed2-e0d9-447d-9759-99f79b696a68" providerId="ADAL" clId="{72194EF7-7197-4F3E-8A43-5201F4104841}" dt="2021-04-20T07:55:35.623" v="826" actId="1076"/>
          <ac:picMkLst>
            <pc:docMk/>
            <pc:sldMk cId="1409114149" sldId="349"/>
            <ac:picMk id="4" creationId="{CB2C9974-BDB5-4031-B517-67B21C70A9F2}"/>
          </ac:picMkLst>
        </pc:picChg>
      </pc:sldChg>
      <pc:sldChg chg="addSp delSp modSp add mod">
        <pc:chgData name="Angelica Olofsson Fernandez" userId="ce698ed2-e0d9-447d-9759-99f79b696a68" providerId="ADAL" clId="{72194EF7-7197-4F3E-8A43-5201F4104841}" dt="2021-04-20T07:45:44.700" v="821" actId="1076"/>
        <pc:sldMkLst>
          <pc:docMk/>
          <pc:sldMk cId="4033730382" sldId="350"/>
        </pc:sldMkLst>
        <pc:spChg chg="mod">
          <ac:chgData name="Angelica Olofsson Fernandez" userId="ce698ed2-e0d9-447d-9759-99f79b696a68" providerId="ADAL" clId="{72194EF7-7197-4F3E-8A43-5201F4104841}" dt="2021-04-20T07:41:06.570" v="660" actId="20577"/>
          <ac:spMkLst>
            <pc:docMk/>
            <pc:sldMk cId="4033730382" sldId="350"/>
            <ac:spMk id="2" creationId="{00000000-0000-0000-0000-000000000000}"/>
          </ac:spMkLst>
        </pc:spChg>
        <pc:spChg chg="mod">
          <ac:chgData name="Angelica Olofsson Fernandez" userId="ce698ed2-e0d9-447d-9759-99f79b696a68" providerId="ADAL" clId="{72194EF7-7197-4F3E-8A43-5201F4104841}" dt="2021-04-20T07:44:49.077" v="815" actId="14100"/>
          <ac:spMkLst>
            <pc:docMk/>
            <pc:sldMk cId="4033730382" sldId="350"/>
            <ac:spMk id="5" creationId="{18B3E6B1-C3F9-4B75-BB8D-BF20E58FE90E}"/>
          </ac:spMkLst>
        </pc:spChg>
        <pc:grpChg chg="add mod">
          <ac:chgData name="Angelica Olofsson Fernandez" userId="ce698ed2-e0d9-447d-9759-99f79b696a68" providerId="ADAL" clId="{72194EF7-7197-4F3E-8A43-5201F4104841}" dt="2021-04-20T07:45:42.517" v="820" actId="1076"/>
          <ac:grpSpMkLst>
            <pc:docMk/>
            <pc:sldMk cId="4033730382" sldId="350"/>
            <ac:grpSpMk id="6" creationId="{011BB7F5-ABD5-44B7-9AB1-17E094A25D48}"/>
          </ac:grpSpMkLst>
        </pc:grpChg>
        <pc:picChg chg="add del mod">
          <ac:chgData name="Angelica Olofsson Fernandez" userId="ce698ed2-e0d9-447d-9759-99f79b696a68" providerId="ADAL" clId="{72194EF7-7197-4F3E-8A43-5201F4104841}" dt="2021-04-20T07:43:52.260" v="807" actId="478"/>
          <ac:picMkLst>
            <pc:docMk/>
            <pc:sldMk cId="4033730382" sldId="350"/>
            <ac:picMk id="4" creationId="{B83C3D19-27C2-40C5-8A2F-09429D9C36C4}"/>
          </ac:picMkLst>
        </pc:picChg>
        <pc:picChg chg="mod">
          <ac:chgData name="Angelica Olofsson Fernandez" userId="ce698ed2-e0d9-447d-9759-99f79b696a68" providerId="ADAL" clId="{72194EF7-7197-4F3E-8A43-5201F4104841}" dt="2021-04-20T07:44:03.263" v="808"/>
          <ac:picMkLst>
            <pc:docMk/>
            <pc:sldMk cId="4033730382" sldId="350"/>
            <ac:picMk id="7" creationId="{0832CF71-6A64-425B-B8E9-F7DF1C496CD7}"/>
          </ac:picMkLst>
        </pc:picChg>
        <pc:picChg chg="mod">
          <ac:chgData name="Angelica Olofsson Fernandez" userId="ce698ed2-e0d9-447d-9759-99f79b696a68" providerId="ADAL" clId="{72194EF7-7197-4F3E-8A43-5201F4104841}" dt="2021-04-20T07:44:03.263" v="808"/>
          <ac:picMkLst>
            <pc:docMk/>
            <pc:sldMk cId="4033730382" sldId="350"/>
            <ac:picMk id="8" creationId="{DF561AEC-F0E1-4425-8DFD-D1AC44699181}"/>
          </ac:picMkLst>
        </pc:picChg>
        <pc:picChg chg="mod">
          <ac:chgData name="Angelica Olofsson Fernandez" userId="ce698ed2-e0d9-447d-9759-99f79b696a68" providerId="ADAL" clId="{72194EF7-7197-4F3E-8A43-5201F4104841}" dt="2021-04-20T07:44:03.263" v="808"/>
          <ac:picMkLst>
            <pc:docMk/>
            <pc:sldMk cId="4033730382" sldId="350"/>
            <ac:picMk id="9" creationId="{8D12CF94-7DC9-4143-8A78-C1D05879E684}"/>
          </ac:picMkLst>
        </pc:picChg>
        <pc:picChg chg="mod">
          <ac:chgData name="Angelica Olofsson Fernandez" userId="ce698ed2-e0d9-447d-9759-99f79b696a68" providerId="ADAL" clId="{72194EF7-7197-4F3E-8A43-5201F4104841}" dt="2021-04-20T07:44:03.263" v="808"/>
          <ac:picMkLst>
            <pc:docMk/>
            <pc:sldMk cId="4033730382" sldId="350"/>
            <ac:picMk id="10" creationId="{9449D1A5-DCD2-4DFC-A8A9-778BAF412691}"/>
          </ac:picMkLst>
        </pc:picChg>
        <pc:picChg chg="mod">
          <ac:chgData name="Angelica Olofsson Fernandez" userId="ce698ed2-e0d9-447d-9759-99f79b696a68" providerId="ADAL" clId="{72194EF7-7197-4F3E-8A43-5201F4104841}" dt="2021-04-20T07:44:03.263" v="808"/>
          <ac:picMkLst>
            <pc:docMk/>
            <pc:sldMk cId="4033730382" sldId="350"/>
            <ac:picMk id="11" creationId="{190745BB-A187-46BC-971A-34767D363B51}"/>
          </ac:picMkLst>
        </pc:picChg>
        <pc:picChg chg="mod">
          <ac:chgData name="Angelica Olofsson Fernandez" userId="ce698ed2-e0d9-447d-9759-99f79b696a68" providerId="ADAL" clId="{72194EF7-7197-4F3E-8A43-5201F4104841}" dt="2021-04-20T07:44:03.263" v="808"/>
          <ac:picMkLst>
            <pc:docMk/>
            <pc:sldMk cId="4033730382" sldId="350"/>
            <ac:picMk id="12" creationId="{DB1BAA18-8983-42BC-B02A-9FEA4F99357D}"/>
          </ac:picMkLst>
        </pc:picChg>
        <pc:picChg chg="add mod">
          <ac:chgData name="Angelica Olofsson Fernandez" userId="ce698ed2-e0d9-447d-9759-99f79b696a68" providerId="ADAL" clId="{72194EF7-7197-4F3E-8A43-5201F4104841}" dt="2021-04-20T07:45:44.700" v="821" actId="1076"/>
          <ac:picMkLst>
            <pc:docMk/>
            <pc:sldMk cId="4033730382" sldId="350"/>
            <ac:picMk id="13" creationId="{75BF01B5-CEBA-47BE-A18B-5262B00F2598}"/>
          </ac:picMkLst>
        </pc:picChg>
      </pc:sldChg>
      <pc:sldChg chg="addSp delSp modSp add mod">
        <pc:chgData name="Angelica Olofsson Fernandez" userId="ce698ed2-e0d9-447d-9759-99f79b696a68" providerId="ADAL" clId="{72194EF7-7197-4F3E-8A43-5201F4104841}" dt="2021-04-23T06:33:17.078" v="2002" actId="20577"/>
        <pc:sldMkLst>
          <pc:docMk/>
          <pc:sldMk cId="4218044761" sldId="351"/>
        </pc:sldMkLst>
        <pc:spChg chg="del mod">
          <ac:chgData name="Angelica Olofsson Fernandez" userId="ce698ed2-e0d9-447d-9759-99f79b696a68" providerId="ADAL" clId="{72194EF7-7197-4F3E-8A43-5201F4104841}" dt="2021-04-21T07:22:22.810" v="1736" actId="478"/>
          <ac:spMkLst>
            <pc:docMk/>
            <pc:sldMk cId="4218044761" sldId="351"/>
            <ac:spMk id="2" creationId="{00000000-0000-0000-0000-000000000000}"/>
          </ac:spMkLst>
        </pc:spChg>
        <pc:spChg chg="del mod">
          <ac:chgData name="Angelica Olofsson Fernandez" userId="ce698ed2-e0d9-447d-9759-99f79b696a68" providerId="ADAL" clId="{72194EF7-7197-4F3E-8A43-5201F4104841}" dt="2021-04-21T07:19:41.774" v="1711" actId="478"/>
          <ac:spMkLst>
            <pc:docMk/>
            <pc:sldMk cId="4218044761" sldId="351"/>
            <ac:spMk id="5" creationId="{18B3E6B1-C3F9-4B75-BB8D-BF20E58FE90E}"/>
          </ac:spMkLst>
        </pc:spChg>
        <pc:spChg chg="add del mod">
          <ac:chgData name="Angelica Olofsson Fernandez" userId="ce698ed2-e0d9-447d-9759-99f79b696a68" providerId="ADAL" clId="{72194EF7-7197-4F3E-8A43-5201F4104841}" dt="2021-04-21T07:19:43.858" v="1712" actId="478"/>
          <ac:spMkLst>
            <pc:docMk/>
            <pc:sldMk cId="4218044761" sldId="351"/>
            <ac:spMk id="6" creationId="{2E946F3B-3D45-432A-868F-A7F6EFAD0D5C}"/>
          </ac:spMkLst>
        </pc:spChg>
        <pc:spChg chg="add del mod">
          <ac:chgData name="Angelica Olofsson Fernandez" userId="ce698ed2-e0d9-447d-9759-99f79b696a68" providerId="ADAL" clId="{72194EF7-7197-4F3E-8A43-5201F4104841}" dt="2021-04-21T07:20:22.771" v="1716"/>
          <ac:spMkLst>
            <pc:docMk/>
            <pc:sldMk cId="4218044761" sldId="351"/>
            <ac:spMk id="7" creationId="{3DCF37D1-86A1-40EB-8BA4-2DFC74D7D0D2}"/>
          </ac:spMkLst>
        </pc:spChg>
        <pc:spChg chg="add del mod">
          <ac:chgData name="Angelica Olofsson Fernandez" userId="ce698ed2-e0d9-447d-9759-99f79b696a68" providerId="ADAL" clId="{72194EF7-7197-4F3E-8A43-5201F4104841}" dt="2021-04-21T07:20:22.771" v="1716"/>
          <ac:spMkLst>
            <pc:docMk/>
            <pc:sldMk cId="4218044761" sldId="351"/>
            <ac:spMk id="8" creationId="{B3E75430-8ABB-4508-93E5-8E1C85EEF8B3}"/>
          </ac:spMkLst>
        </pc:spChg>
        <pc:spChg chg="add del mod">
          <ac:chgData name="Angelica Olofsson Fernandez" userId="ce698ed2-e0d9-447d-9759-99f79b696a68" providerId="ADAL" clId="{72194EF7-7197-4F3E-8A43-5201F4104841}" dt="2021-04-21T07:20:22.771" v="1716"/>
          <ac:spMkLst>
            <pc:docMk/>
            <pc:sldMk cId="4218044761" sldId="351"/>
            <ac:spMk id="9" creationId="{79FCFECF-8ACB-425F-BDA4-98223C8F3B6A}"/>
          </ac:spMkLst>
        </pc:spChg>
        <pc:spChg chg="add del mod">
          <ac:chgData name="Angelica Olofsson Fernandez" userId="ce698ed2-e0d9-447d-9759-99f79b696a68" providerId="ADAL" clId="{72194EF7-7197-4F3E-8A43-5201F4104841}" dt="2021-04-21T07:20:22.771" v="1716"/>
          <ac:spMkLst>
            <pc:docMk/>
            <pc:sldMk cId="4218044761" sldId="351"/>
            <ac:spMk id="10" creationId="{498BDC58-D04C-469E-9474-E84EE86D774E}"/>
          </ac:spMkLst>
        </pc:spChg>
        <pc:spChg chg="add del mod">
          <ac:chgData name="Angelica Olofsson Fernandez" userId="ce698ed2-e0d9-447d-9759-99f79b696a68" providerId="ADAL" clId="{72194EF7-7197-4F3E-8A43-5201F4104841}" dt="2021-04-21T07:20:22.771" v="1716"/>
          <ac:spMkLst>
            <pc:docMk/>
            <pc:sldMk cId="4218044761" sldId="351"/>
            <ac:spMk id="11" creationId="{CC292B0C-F849-4AA4-BD4C-D21755FEBEA5}"/>
          </ac:spMkLst>
        </pc:spChg>
        <pc:spChg chg="add del mod">
          <ac:chgData name="Angelica Olofsson Fernandez" userId="ce698ed2-e0d9-447d-9759-99f79b696a68" providerId="ADAL" clId="{72194EF7-7197-4F3E-8A43-5201F4104841}" dt="2021-04-21T07:20:22.771" v="1716"/>
          <ac:spMkLst>
            <pc:docMk/>
            <pc:sldMk cId="4218044761" sldId="351"/>
            <ac:spMk id="12" creationId="{4800BBE5-A521-47FB-950B-52DEE85D2C8C}"/>
          </ac:spMkLst>
        </pc:spChg>
        <pc:spChg chg="add del mod">
          <ac:chgData name="Angelica Olofsson Fernandez" userId="ce698ed2-e0d9-447d-9759-99f79b696a68" providerId="ADAL" clId="{72194EF7-7197-4F3E-8A43-5201F4104841}" dt="2021-04-21T07:20:22.771" v="1716"/>
          <ac:spMkLst>
            <pc:docMk/>
            <pc:sldMk cId="4218044761" sldId="351"/>
            <ac:spMk id="13" creationId="{2DF96D73-3999-4E73-B051-E3656B1D73C7}"/>
          </ac:spMkLst>
        </pc:spChg>
        <pc:spChg chg="add del mod">
          <ac:chgData name="Angelica Olofsson Fernandez" userId="ce698ed2-e0d9-447d-9759-99f79b696a68" providerId="ADAL" clId="{72194EF7-7197-4F3E-8A43-5201F4104841}" dt="2021-04-21T07:20:22.771" v="1716"/>
          <ac:spMkLst>
            <pc:docMk/>
            <pc:sldMk cId="4218044761" sldId="351"/>
            <ac:spMk id="14" creationId="{B3C75BCB-6F17-4596-A3D4-75C927AFEC08}"/>
          </ac:spMkLst>
        </pc:spChg>
        <pc:spChg chg="add del mod">
          <ac:chgData name="Angelica Olofsson Fernandez" userId="ce698ed2-e0d9-447d-9759-99f79b696a68" providerId="ADAL" clId="{72194EF7-7197-4F3E-8A43-5201F4104841}" dt="2021-04-21T07:20:22.771" v="1716"/>
          <ac:spMkLst>
            <pc:docMk/>
            <pc:sldMk cId="4218044761" sldId="351"/>
            <ac:spMk id="15" creationId="{8CA6F100-E543-4287-A43D-3BCBF5567812}"/>
          </ac:spMkLst>
        </pc:spChg>
        <pc:spChg chg="add del mod">
          <ac:chgData name="Angelica Olofsson Fernandez" userId="ce698ed2-e0d9-447d-9759-99f79b696a68" providerId="ADAL" clId="{72194EF7-7197-4F3E-8A43-5201F4104841}" dt="2021-04-21T07:20:22.771" v="1716"/>
          <ac:spMkLst>
            <pc:docMk/>
            <pc:sldMk cId="4218044761" sldId="351"/>
            <ac:spMk id="16" creationId="{425B2F4C-6D8F-4C6E-9FAE-FD7332C12C39}"/>
          </ac:spMkLst>
        </pc:spChg>
        <pc:spChg chg="add del mod">
          <ac:chgData name="Angelica Olofsson Fernandez" userId="ce698ed2-e0d9-447d-9759-99f79b696a68" providerId="ADAL" clId="{72194EF7-7197-4F3E-8A43-5201F4104841}" dt="2021-04-21T07:20:22.771" v="1716"/>
          <ac:spMkLst>
            <pc:docMk/>
            <pc:sldMk cId="4218044761" sldId="351"/>
            <ac:spMk id="17" creationId="{C5F1E29E-38AC-44E1-BB5E-BA17ACA89958}"/>
          </ac:spMkLst>
        </pc:spChg>
        <pc:spChg chg="add del mod">
          <ac:chgData name="Angelica Olofsson Fernandez" userId="ce698ed2-e0d9-447d-9759-99f79b696a68" providerId="ADAL" clId="{72194EF7-7197-4F3E-8A43-5201F4104841}" dt="2021-04-21T07:20:22.771" v="1716"/>
          <ac:spMkLst>
            <pc:docMk/>
            <pc:sldMk cId="4218044761" sldId="351"/>
            <ac:spMk id="18" creationId="{34BB9F6C-12FE-4C17-8BF7-E6D84FE6AC5B}"/>
          </ac:spMkLst>
        </pc:spChg>
        <pc:spChg chg="add del mod">
          <ac:chgData name="Angelica Olofsson Fernandez" userId="ce698ed2-e0d9-447d-9759-99f79b696a68" providerId="ADAL" clId="{72194EF7-7197-4F3E-8A43-5201F4104841}" dt="2021-04-21T07:20:22.771" v="1716"/>
          <ac:spMkLst>
            <pc:docMk/>
            <pc:sldMk cId="4218044761" sldId="351"/>
            <ac:spMk id="19" creationId="{BD830E47-4EC5-4646-B936-99EE95708839}"/>
          </ac:spMkLst>
        </pc:spChg>
        <pc:spChg chg="add del mod">
          <ac:chgData name="Angelica Olofsson Fernandez" userId="ce698ed2-e0d9-447d-9759-99f79b696a68" providerId="ADAL" clId="{72194EF7-7197-4F3E-8A43-5201F4104841}" dt="2021-04-21T07:20:22.771" v="1716"/>
          <ac:spMkLst>
            <pc:docMk/>
            <pc:sldMk cId="4218044761" sldId="351"/>
            <ac:spMk id="20" creationId="{8BB7A41C-3B60-4C9A-9168-F31C7C00878F}"/>
          </ac:spMkLst>
        </pc:spChg>
        <pc:spChg chg="add del mod">
          <ac:chgData name="Angelica Olofsson Fernandez" userId="ce698ed2-e0d9-447d-9759-99f79b696a68" providerId="ADAL" clId="{72194EF7-7197-4F3E-8A43-5201F4104841}" dt="2021-04-21T07:20:22.771" v="1716"/>
          <ac:spMkLst>
            <pc:docMk/>
            <pc:sldMk cId="4218044761" sldId="351"/>
            <ac:spMk id="21" creationId="{654D8B1B-8F2F-4517-A3EF-78EFB63C7FEF}"/>
          </ac:spMkLst>
        </pc:spChg>
        <pc:spChg chg="add del mod">
          <ac:chgData name="Angelica Olofsson Fernandez" userId="ce698ed2-e0d9-447d-9759-99f79b696a68" providerId="ADAL" clId="{72194EF7-7197-4F3E-8A43-5201F4104841}" dt="2021-04-21T07:20:22.771" v="1716"/>
          <ac:spMkLst>
            <pc:docMk/>
            <pc:sldMk cId="4218044761" sldId="351"/>
            <ac:spMk id="22" creationId="{56459781-D92B-4FBE-9869-8CA44AA2BAD2}"/>
          </ac:spMkLst>
        </pc:spChg>
        <pc:spChg chg="add del mod">
          <ac:chgData name="Angelica Olofsson Fernandez" userId="ce698ed2-e0d9-447d-9759-99f79b696a68" providerId="ADAL" clId="{72194EF7-7197-4F3E-8A43-5201F4104841}" dt="2021-04-21T07:21:22.182" v="1727"/>
          <ac:spMkLst>
            <pc:docMk/>
            <pc:sldMk cId="4218044761" sldId="351"/>
            <ac:spMk id="24" creationId="{09D57915-583D-45BE-A586-CB5DB5FF9972}"/>
          </ac:spMkLst>
        </pc:spChg>
        <pc:spChg chg="add del mod">
          <ac:chgData name="Angelica Olofsson Fernandez" userId="ce698ed2-e0d9-447d-9759-99f79b696a68" providerId="ADAL" clId="{72194EF7-7197-4F3E-8A43-5201F4104841}" dt="2021-04-21T07:22:22.810" v="1736" actId="478"/>
          <ac:spMkLst>
            <pc:docMk/>
            <pc:sldMk cId="4218044761" sldId="351"/>
            <ac:spMk id="25" creationId="{AC084E1E-8C9A-485E-BEF2-A1BE9F15B4B8}"/>
          </ac:spMkLst>
        </pc:spChg>
        <pc:spChg chg="add del mod">
          <ac:chgData name="Angelica Olofsson Fernandez" userId="ce698ed2-e0d9-447d-9759-99f79b696a68" providerId="ADAL" clId="{72194EF7-7197-4F3E-8A43-5201F4104841}" dt="2021-04-21T07:22:22.810" v="1736" actId="478"/>
          <ac:spMkLst>
            <pc:docMk/>
            <pc:sldMk cId="4218044761" sldId="351"/>
            <ac:spMk id="26" creationId="{7563775E-EADA-4A6B-A15F-48135367FAA0}"/>
          </ac:spMkLst>
        </pc:spChg>
        <pc:spChg chg="add del mod">
          <ac:chgData name="Angelica Olofsson Fernandez" userId="ce698ed2-e0d9-447d-9759-99f79b696a68" providerId="ADAL" clId="{72194EF7-7197-4F3E-8A43-5201F4104841}" dt="2021-04-21T07:22:22.810" v="1736" actId="478"/>
          <ac:spMkLst>
            <pc:docMk/>
            <pc:sldMk cId="4218044761" sldId="351"/>
            <ac:spMk id="27" creationId="{979C83AF-9D1B-4671-80CD-1A442DD839E4}"/>
          </ac:spMkLst>
        </pc:spChg>
        <pc:spChg chg="add del mod">
          <ac:chgData name="Angelica Olofsson Fernandez" userId="ce698ed2-e0d9-447d-9759-99f79b696a68" providerId="ADAL" clId="{72194EF7-7197-4F3E-8A43-5201F4104841}" dt="2021-04-21T07:22:22.810" v="1736" actId="478"/>
          <ac:spMkLst>
            <pc:docMk/>
            <pc:sldMk cId="4218044761" sldId="351"/>
            <ac:spMk id="28" creationId="{A485F990-DB4F-45AF-8CB3-E72430D00055}"/>
          </ac:spMkLst>
        </pc:spChg>
        <pc:spChg chg="add del mod">
          <ac:chgData name="Angelica Olofsson Fernandez" userId="ce698ed2-e0d9-447d-9759-99f79b696a68" providerId="ADAL" clId="{72194EF7-7197-4F3E-8A43-5201F4104841}" dt="2021-04-21T07:22:22.810" v="1736" actId="478"/>
          <ac:spMkLst>
            <pc:docMk/>
            <pc:sldMk cId="4218044761" sldId="351"/>
            <ac:spMk id="29" creationId="{73A5481E-EB13-42EA-A652-3901AD1CAE7D}"/>
          </ac:spMkLst>
        </pc:spChg>
        <pc:spChg chg="add del mod">
          <ac:chgData name="Angelica Olofsson Fernandez" userId="ce698ed2-e0d9-447d-9759-99f79b696a68" providerId="ADAL" clId="{72194EF7-7197-4F3E-8A43-5201F4104841}" dt="2021-04-21T07:22:22.810" v="1736" actId="478"/>
          <ac:spMkLst>
            <pc:docMk/>
            <pc:sldMk cId="4218044761" sldId="351"/>
            <ac:spMk id="30" creationId="{CA5BEBA3-AC24-4628-953F-8432C65C5BB6}"/>
          </ac:spMkLst>
        </pc:spChg>
        <pc:spChg chg="add del mod">
          <ac:chgData name="Angelica Olofsson Fernandez" userId="ce698ed2-e0d9-447d-9759-99f79b696a68" providerId="ADAL" clId="{72194EF7-7197-4F3E-8A43-5201F4104841}" dt="2021-04-21T07:22:22.810" v="1736" actId="478"/>
          <ac:spMkLst>
            <pc:docMk/>
            <pc:sldMk cId="4218044761" sldId="351"/>
            <ac:spMk id="31" creationId="{078CD40B-3D37-43D2-ADD7-37C448FAF218}"/>
          </ac:spMkLst>
        </pc:spChg>
        <pc:spChg chg="add del mod">
          <ac:chgData name="Angelica Olofsson Fernandez" userId="ce698ed2-e0d9-447d-9759-99f79b696a68" providerId="ADAL" clId="{72194EF7-7197-4F3E-8A43-5201F4104841}" dt="2021-04-21T07:22:22.810" v="1736" actId="478"/>
          <ac:spMkLst>
            <pc:docMk/>
            <pc:sldMk cId="4218044761" sldId="351"/>
            <ac:spMk id="32" creationId="{B53C963A-6301-4D8F-86E5-46ED714BE45D}"/>
          </ac:spMkLst>
        </pc:spChg>
        <pc:spChg chg="add del mod">
          <ac:chgData name="Angelica Olofsson Fernandez" userId="ce698ed2-e0d9-447d-9759-99f79b696a68" providerId="ADAL" clId="{72194EF7-7197-4F3E-8A43-5201F4104841}" dt="2021-04-21T07:22:22.810" v="1736" actId="478"/>
          <ac:spMkLst>
            <pc:docMk/>
            <pc:sldMk cId="4218044761" sldId="351"/>
            <ac:spMk id="33" creationId="{1D01E3F8-7675-45E9-B771-077F3499F68B}"/>
          </ac:spMkLst>
        </pc:spChg>
        <pc:spChg chg="add del mod">
          <ac:chgData name="Angelica Olofsson Fernandez" userId="ce698ed2-e0d9-447d-9759-99f79b696a68" providerId="ADAL" clId="{72194EF7-7197-4F3E-8A43-5201F4104841}" dt="2021-04-21T07:22:22.810" v="1736" actId="478"/>
          <ac:spMkLst>
            <pc:docMk/>
            <pc:sldMk cId="4218044761" sldId="351"/>
            <ac:spMk id="34" creationId="{B86229F0-CBB4-4970-A0DF-1DB816547823}"/>
          </ac:spMkLst>
        </pc:spChg>
        <pc:spChg chg="add del mod">
          <ac:chgData name="Angelica Olofsson Fernandez" userId="ce698ed2-e0d9-447d-9759-99f79b696a68" providerId="ADAL" clId="{72194EF7-7197-4F3E-8A43-5201F4104841}" dt="2021-04-21T07:22:22.810" v="1736" actId="478"/>
          <ac:spMkLst>
            <pc:docMk/>
            <pc:sldMk cId="4218044761" sldId="351"/>
            <ac:spMk id="35" creationId="{01C73137-E82C-4AC9-84AB-B0B2E34C1E34}"/>
          </ac:spMkLst>
        </pc:spChg>
        <pc:spChg chg="add del mod">
          <ac:chgData name="Angelica Olofsson Fernandez" userId="ce698ed2-e0d9-447d-9759-99f79b696a68" providerId="ADAL" clId="{72194EF7-7197-4F3E-8A43-5201F4104841}" dt="2021-04-21T07:22:22.810" v="1736" actId="478"/>
          <ac:spMkLst>
            <pc:docMk/>
            <pc:sldMk cId="4218044761" sldId="351"/>
            <ac:spMk id="36" creationId="{B9F9E7A8-0A66-4CA8-A063-D6E07D3D5186}"/>
          </ac:spMkLst>
        </pc:spChg>
        <pc:spChg chg="add del mod">
          <ac:chgData name="Angelica Olofsson Fernandez" userId="ce698ed2-e0d9-447d-9759-99f79b696a68" providerId="ADAL" clId="{72194EF7-7197-4F3E-8A43-5201F4104841}" dt="2021-04-21T07:22:22.810" v="1736" actId="478"/>
          <ac:spMkLst>
            <pc:docMk/>
            <pc:sldMk cId="4218044761" sldId="351"/>
            <ac:spMk id="37" creationId="{252A65DE-5822-45B6-BEDE-40E30DD8EF95}"/>
          </ac:spMkLst>
        </pc:spChg>
        <pc:spChg chg="add del mod">
          <ac:chgData name="Angelica Olofsson Fernandez" userId="ce698ed2-e0d9-447d-9759-99f79b696a68" providerId="ADAL" clId="{72194EF7-7197-4F3E-8A43-5201F4104841}" dt="2021-04-21T07:22:22.810" v="1736" actId="478"/>
          <ac:spMkLst>
            <pc:docMk/>
            <pc:sldMk cId="4218044761" sldId="351"/>
            <ac:spMk id="38" creationId="{EFCA27DC-F3CB-429F-AAC7-5B06495B34CC}"/>
          </ac:spMkLst>
        </pc:spChg>
        <pc:spChg chg="add del mod">
          <ac:chgData name="Angelica Olofsson Fernandez" userId="ce698ed2-e0d9-447d-9759-99f79b696a68" providerId="ADAL" clId="{72194EF7-7197-4F3E-8A43-5201F4104841}" dt="2021-04-21T07:22:22.810" v="1736" actId="478"/>
          <ac:spMkLst>
            <pc:docMk/>
            <pc:sldMk cId="4218044761" sldId="351"/>
            <ac:spMk id="39" creationId="{75A7B470-A23F-4057-B1A1-E2DBDD551D37}"/>
          </ac:spMkLst>
        </pc:spChg>
        <pc:spChg chg="add del mod">
          <ac:chgData name="Angelica Olofsson Fernandez" userId="ce698ed2-e0d9-447d-9759-99f79b696a68" providerId="ADAL" clId="{72194EF7-7197-4F3E-8A43-5201F4104841}" dt="2021-04-21T07:22:22.810" v="1736" actId="478"/>
          <ac:spMkLst>
            <pc:docMk/>
            <pc:sldMk cId="4218044761" sldId="351"/>
            <ac:spMk id="40" creationId="{BAFD90EF-E5C8-49E1-988B-798A095B325A}"/>
          </ac:spMkLst>
        </pc:spChg>
        <pc:spChg chg="add del mod">
          <ac:chgData name="Angelica Olofsson Fernandez" userId="ce698ed2-e0d9-447d-9759-99f79b696a68" providerId="ADAL" clId="{72194EF7-7197-4F3E-8A43-5201F4104841}" dt="2021-04-21T07:22:27.274" v="1737" actId="478"/>
          <ac:spMkLst>
            <pc:docMk/>
            <pc:sldMk cId="4218044761" sldId="351"/>
            <ac:spMk id="48" creationId="{CE510E7A-D503-44F4-B17D-CCA176352891}"/>
          </ac:spMkLst>
        </pc:spChg>
        <pc:spChg chg="add del mod">
          <ac:chgData name="Angelica Olofsson Fernandez" userId="ce698ed2-e0d9-447d-9759-99f79b696a68" providerId="ADAL" clId="{72194EF7-7197-4F3E-8A43-5201F4104841}" dt="2021-04-21T07:23:29.852" v="1742" actId="478"/>
          <ac:spMkLst>
            <pc:docMk/>
            <pc:sldMk cId="4218044761" sldId="351"/>
            <ac:spMk id="49" creationId="{D5DCB4FC-8BA0-473B-814A-3F70AE8E2017}"/>
          </ac:spMkLst>
        </pc:spChg>
        <pc:spChg chg="add del mod">
          <ac:chgData name="Angelica Olofsson Fernandez" userId="ce698ed2-e0d9-447d-9759-99f79b696a68" providerId="ADAL" clId="{72194EF7-7197-4F3E-8A43-5201F4104841}" dt="2021-04-21T07:23:29.852" v="1742" actId="478"/>
          <ac:spMkLst>
            <pc:docMk/>
            <pc:sldMk cId="4218044761" sldId="351"/>
            <ac:spMk id="50" creationId="{9623A9CF-9C1D-4ACF-A0F4-79FA18F8BA1F}"/>
          </ac:spMkLst>
        </pc:spChg>
        <pc:spChg chg="add del mod">
          <ac:chgData name="Angelica Olofsson Fernandez" userId="ce698ed2-e0d9-447d-9759-99f79b696a68" providerId="ADAL" clId="{72194EF7-7197-4F3E-8A43-5201F4104841}" dt="2021-04-21T07:23:29.852" v="1742" actId="478"/>
          <ac:spMkLst>
            <pc:docMk/>
            <pc:sldMk cId="4218044761" sldId="351"/>
            <ac:spMk id="51" creationId="{25CA6B76-2DBE-4D92-A295-D022B5B11F1A}"/>
          </ac:spMkLst>
        </pc:spChg>
        <pc:spChg chg="add del mod">
          <ac:chgData name="Angelica Olofsson Fernandez" userId="ce698ed2-e0d9-447d-9759-99f79b696a68" providerId="ADAL" clId="{72194EF7-7197-4F3E-8A43-5201F4104841}" dt="2021-04-21T07:23:29.852" v="1742" actId="478"/>
          <ac:spMkLst>
            <pc:docMk/>
            <pc:sldMk cId="4218044761" sldId="351"/>
            <ac:spMk id="52" creationId="{873335C4-6360-46ED-A263-061139B80811}"/>
          </ac:spMkLst>
        </pc:spChg>
        <pc:spChg chg="add del mod">
          <ac:chgData name="Angelica Olofsson Fernandez" userId="ce698ed2-e0d9-447d-9759-99f79b696a68" providerId="ADAL" clId="{72194EF7-7197-4F3E-8A43-5201F4104841}" dt="2021-04-21T07:23:29.852" v="1742" actId="478"/>
          <ac:spMkLst>
            <pc:docMk/>
            <pc:sldMk cId="4218044761" sldId="351"/>
            <ac:spMk id="53" creationId="{25710432-D9A8-423C-AF97-2C842AE8C6EE}"/>
          </ac:spMkLst>
        </pc:spChg>
        <pc:spChg chg="add del mod">
          <ac:chgData name="Angelica Olofsson Fernandez" userId="ce698ed2-e0d9-447d-9759-99f79b696a68" providerId="ADAL" clId="{72194EF7-7197-4F3E-8A43-5201F4104841}" dt="2021-04-21T07:23:29.852" v="1742" actId="478"/>
          <ac:spMkLst>
            <pc:docMk/>
            <pc:sldMk cId="4218044761" sldId="351"/>
            <ac:spMk id="54" creationId="{2086CE1A-01AA-4927-B2D4-D0AD3B506B06}"/>
          </ac:spMkLst>
        </pc:spChg>
        <pc:spChg chg="add del mod">
          <ac:chgData name="Angelica Olofsson Fernandez" userId="ce698ed2-e0d9-447d-9759-99f79b696a68" providerId="ADAL" clId="{72194EF7-7197-4F3E-8A43-5201F4104841}" dt="2021-04-21T07:23:29.852" v="1742" actId="478"/>
          <ac:spMkLst>
            <pc:docMk/>
            <pc:sldMk cId="4218044761" sldId="351"/>
            <ac:spMk id="55" creationId="{75E6EE3C-04A7-42CD-8C07-E4044BF3C350}"/>
          </ac:spMkLst>
        </pc:spChg>
        <pc:spChg chg="add del mod">
          <ac:chgData name="Angelica Olofsson Fernandez" userId="ce698ed2-e0d9-447d-9759-99f79b696a68" providerId="ADAL" clId="{72194EF7-7197-4F3E-8A43-5201F4104841}" dt="2021-04-21T07:23:29.852" v="1742" actId="478"/>
          <ac:spMkLst>
            <pc:docMk/>
            <pc:sldMk cId="4218044761" sldId="351"/>
            <ac:spMk id="56" creationId="{35FB82AC-D954-4815-8062-102C3942A20E}"/>
          </ac:spMkLst>
        </pc:spChg>
        <pc:spChg chg="add del mod">
          <ac:chgData name="Angelica Olofsson Fernandez" userId="ce698ed2-e0d9-447d-9759-99f79b696a68" providerId="ADAL" clId="{72194EF7-7197-4F3E-8A43-5201F4104841}" dt="2021-04-21T07:23:29.852" v="1742" actId="478"/>
          <ac:spMkLst>
            <pc:docMk/>
            <pc:sldMk cId="4218044761" sldId="351"/>
            <ac:spMk id="57" creationId="{13777746-797D-4810-B9A9-DB57D0FF76A6}"/>
          </ac:spMkLst>
        </pc:spChg>
        <pc:spChg chg="add del mod">
          <ac:chgData name="Angelica Olofsson Fernandez" userId="ce698ed2-e0d9-447d-9759-99f79b696a68" providerId="ADAL" clId="{72194EF7-7197-4F3E-8A43-5201F4104841}" dt="2021-04-21T07:23:29.852" v="1742" actId="478"/>
          <ac:spMkLst>
            <pc:docMk/>
            <pc:sldMk cId="4218044761" sldId="351"/>
            <ac:spMk id="58" creationId="{F8C3009F-F6C0-4E97-8744-6571E8B5A7E9}"/>
          </ac:spMkLst>
        </pc:spChg>
        <pc:spChg chg="add del mod">
          <ac:chgData name="Angelica Olofsson Fernandez" userId="ce698ed2-e0d9-447d-9759-99f79b696a68" providerId="ADAL" clId="{72194EF7-7197-4F3E-8A43-5201F4104841}" dt="2021-04-21T07:23:29.852" v="1742" actId="478"/>
          <ac:spMkLst>
            <pc:docMk/>
            <pc:sldMk cId="4218044761" sldId="351"/>
            <ac:spMk id="59" creationId="{8AEE4726-2ECB-4DD1-9C97-13820D4BE560}"/>
          </ac:spMkLst>
        </pc:spChg>
        <pc:spChg chg="add del mod">
          <ac:chgData name="Angelica Olofsson Fernandez" userId="ce698ed2-e0d9-447d-9759-99f79b696a68" providerId="ADAL" clId="{72194EF7-7197-4F3E-8A43-5201F4104841}" dt="2021-04-21T07:23:29.852" v="1742" actId="478"/>
          <ac:spMkLst>
            <pc:docMk/>
            <pc:sldMk cId="4218044761" sldId="351"/>
            <ac:spMk id="60" creationId="{CD2D9A7B-E604-4885-B7E2-04C713788FAC}"/>
          </ac:spMkLst>
        </pc:spChg>
        <pc:spChg chg="add del mod">
          <ac:chgData name="Angelica Olofsson Fernandez" userId="ce698ed2-e0d9-447d-9759-99f79b696a68" providerId="ADAL" clId="{72194EF7-7197-4F3E-8A43-5201F4104841}" dt="2021-04-21T07:23:29.852" v="1742" actId="478"/>
          <ac:spMkLst>
            <pc:docMk/>
            <pc:sldMk cId="4218044761" sldId="351"/>
            <ac:spMk id="61" creationId="{D4ED006C-D26C-49F8-9672-D149CFFB4FA1}"/>
          </ac:spMkLst>
        </pc:spChg>
        <pc:spChg chg="add del mod">
          <ac:chgData name="Angelica Olofsson Fernandez" userId="ce698ed2-e0d9-447d-9759-99f79b696a68" providerId="ADAL" clId="{72194EF7-7197-4F3E-8A43-5201F4104841}" dt="2021-04-21T07:23:29.852" v="1742" actId="478"/>
          <ac:spMkLst>
            <pc:docMk/>
            <pc:sldMk cId="4218044761" sldId="351"/>
            <ac:spMk id="62" creationId="{12307EC6-3901-4F6C-B90E-DD0CADBC85A4}"/>
          </ac:spMkLst>
        </pc:spChg>
        <pc:spChg chg="add del mod">
          <ac:chgData name="Angelica Olofsson Fernandez" userId="ce698ed2-e0d9-447d-9759-99f79b696a68" providerId="ADAL" clId="{72194EF7-7197-4F3E-8A43-5201F4104841}" dt="2021-04-21T07:23:29.852" v="1742" actId="478"/>
          <ac:spMkLst>
            <pc:docMk/>
            <pc:sldMk cId="4218044761" sldId="351"/>
            <ac:spMk id="63" creationId="{BE7E6F62-20B4-4AC6-8352-CD34BC71E153}"/>
          </ac:spMkLst>
        </pc:spChg>
        <pc:spChg chg="add del mod">
          <ac:chgData name="Angelica Olofsson Fernandez" userId="ce698ed2-e0d9-447d-9759-99f79b696a68" providerId="ADAL" clId="{72194EF7-7197-4F3E-8A43-5201F4104841}" dt="2021-04-21T07:23:29.852" v="1742" actId="478"/>
          <ac:spMkLst>
            <pc:docMk/>
            <pc:sldMk cId="4218044761" sldId="351"/>
            <ac:spMk id="64" creationId="{281BE6EA-4DD0-4522-A2F7-54542044F108}"/>
          </ac:spMkLst>
        </pc:spChg>
        <pc:spChg chg="add del mod">
          <ac:chgData name="Angelica Olofsson Fernandez" userId="ce698ed2-e0d9-447d-9759-99f79b696a68" providerId="ADAL" clId="{72194EF7-7197-4F3E-8A43-5201F4104841}" dt="2021-04-21T07:24:55.611" v="1755" actId="478"/>
          <ac:spMkLst>
            <pc:docMk/>
            <pc:sldMk cId="4218044761" sldId="351"/>
            <ac:spMk id="67" creationId="{ADA07012-D172-4815-8504-E55241E311D4}"/>
          </ac:spMkLst>
        </pc:spChg>
        <pc:spChg chg="add del mod">
          <ac:chgData name="Angelica Olofsson Fernandez" userId="ce698ed2-e0d9-447d-9759-99f79b696a68" providerId="ADAL" clId="{72194EF7-7197-4F3E-8A43-5201F4104841}" dt="2021-04-21T07:24:55.611" v="1755" actId="478"/>
          <ac:spMkLst>
            <pc:docMk/>
            <pc:sldMk cId="4218044761" sldId="351"/>
            <ac:spMk id="68" creationId="{B61DD5A2-4805-45B5-86AA-5F4B8450C743}"/>
          </ac:spMkLst>
        </pc:spChg>
        <pc:spChg chg="add del mod">
          <ac:chgData name="Angelica Olofsson Fernandez" userId="ce698ed2-e0d9-447d-9759-99f79b696a68" providerId="ADAL" clId="{72194EF7-7197-4F3E-8A43-5201F4104841}" dt="2021-04-21T07:24:55.611" v="1755" actId="478"/>
          <ac:spMkLst>
            <pc:docMk/>
            <pc:sldMk cId="4218044761" sldId="351"/>
            <ac:spMk id="69" creationId="{3A4C6919-926A-4400-848D-76B95A930E89}"/>
          </ac:spMkLst>
        </pc:spChg>
        <pc:spChg chg="add del mod">
          <ac:chgData name="Angelica Olofsson Fernandez" userId="ce698ed2-e0d9-447d-9759-99f79b696a68" providerId="ADAL" clId="{72194EF7-7197-4F3E-8A43-5201F4104841}" dt="2021-04-21T07:24:55.611" v="1755" actId="478"/>
          <ac:spMkLst>
            <pc:docMk/>
            <pc:sldMk cId="4218044761" sldId="351"/>
            <ac:spMk id="70" creationId="{AC3D892C-97AC-45CB-84E0-0D325F1A6F86}"/>
          </ac:spMkLst>
        </pc:spChg>
        <pc:spChg chg="add del mod">
          <ac:chgData name="Angelica Olofsson Fernandez" userId="ce698ed2-e0d9-447d-9759-99f79b696a68" providerId="ADAL" clId="{72194EF7-7197-4F3E-8A43-5201F4104841}" dt="2021-04-21T07:24:55.611" v="1755" actId="478"/>
          <ac:spMkLst>
            <pc:docMk/>
            <pc:sldMk cId="4218044761" sldId="351"/>
            <ac:spMk id="71" creationId="{EA2DA418-7624-451C-BD0F-455A9672C521}"/>
          </ac:spMkLst>
        </pc:spChg>
        <pc:spChg chg="add del mod">
          <ac:chgData name="Angelica Olofsson Fernandez" userId="ce698ed2-e0d9-447d-9759-99f79b696a68" providerId="ADAL" clId="{72194EF7-7197-4F3E-8A43-5201F4104841}" dt="2021-04-21T07:24:55.611" v="1755" actId="478"/>
          <ac:spMkLst>
            <pc:docMk/>
            <pc:sldMk cId="4218044761" sldId="351"/>
            <ac:spMk id="72" creationId="{2790B5B7-EE8D-4C66-A63C-23410A5EC9E1}"/>
          </ac:spMkLst>
        </pc:spChg>
        <pc:spChg chg="add del mod">
          <ac:chgData name="Angelica Olofsson Fernandez" userId="ce698ed2-e0d9-447d-9759-99f79b696a68" providerId="ADAL" clId="{72194EF7-7197-4F3E-8A43-5201F4104841}" dt="2021-04-21T07:24:55.611" v="1755" actId="478"/>
          <ac:spMkLst>
            <pc:docMk/>
            <pc:sldMk cId="4218044761" sldId="351"/>
            <ac:spMk id="73" creationId="{5F9F9F97-EE8A-4E07-B777-629BF51408D5}"/>
          </ac:spMkLst>
        </pc:spChg>
        <pc:spChg chg="add del mod">
          <ac:chgData name="Angelica Olofsson Fernandez" userId="ce698ed2-e0d9-447d-9759-99f79b696a68" providerId="ADAL" clId="{72194EF7-7197-4F3E-8A43-5201F4104841}" dt="2021-04-21T07:24:55.611" v="1755" actId="478"/>
          <ac:spMkLst>
            <pc:docMk/>
            <pc:sldMk cId="4218044761" sldId="351"/>
            <ac:spMk id="74" creationId="{DB3C7601-5E87-489D-B5E5-03EB6F66EF35}"/>
          </ac:spMkLst>
        </pc:spChg>
        <pc:spChg chg="add mod">
          <ac:chgData name="Angelica Olofsson Fernandez" userId="ce698ed2-e0d9-447d-9759-99f79b696a68" providerId="ADAL" clId="{72194EF7-7197-4F3E-8A43-5201F4104841}" dt="2021-04-21T11:42:02.579" v="1842" actId="1076"/>
          <ac:spMkLst>
            <pc:docMk/>
            <pc:sldMk cId="4218044761" sldId="351"/>
            <ac:spMk id="75" creationId="{E39C938C-6CF4-40D4-B1CF-5DDDDD685A86}"/>
          </ac:spMkLst>
        </pc:spChg>
        <pc:spChg chg="add mod">
          <ac:chgData name="Angelica Olofsson Fernandez" userId="ce698ed2-e0d9-447d-9759-99f79b696a68" providerId="ADAL" clId="{72194EF7-7197-4F3E-8A43-5201F4104841}" dt="2021-04-21T11:42:02.579" v="1842" actId="1076"/>
          <ac:spMkLst>
            <pc:docMk/>
            <pc:sldMk cId="4218044761" sldId="351"/>
            <ac:spMk id="76" creationId="{F3981311-434A-416B-957C-172244F8AED3}"/>
          </ac:spMkLst>
        </pc:spChg>
        <pc:spChg chg="add mod">
          <ac:chgData name="Angelica Olofsson Fernandez" userId="ce698ed2-e0d9-447d-9759-99f79b696a68" providerId="ADAL" clId="{72194EF7-7197-4F3E-8A43-5201F4104841}" dt="2021-04-21T11:42:02.579" v="1842" actId="1076"/>
          <ac:spMkLst>
            <pc:docMk/>
            <pc:sldMk cId="4218044761" sldId="351"/>
            <ac:spMk id="77" creationId="{F4A332D8-B88D-45FB-A4EA-9FE111BBF6F8}"/>
          </ac:spMkLst>
        </pc:spChg>
        <pc:spChg chg="add mod">
          <ac:chgData name="Angelica Olofsson Fernandez" userId="ce698ed2-e0d9-447d-9759-99f79b696a68" providerId="ADAL" clId="{72194EF7-7197-4F3E-8A43-5201F4104841}" dt="2021-04-21T11:42:02.579" v="1842" actId="1076"/>
          <ac:spMkLst>
            <pc:docMk/>
            <pc:sldMk cId="4218044761" sldId="351"/>
            <ac:spMk id="78" creationId="{A25FAD07-3832-47AE-B890-49ECAED415A2}"/>
          </ac:spMkLst>
        </pc:spChg>
        <pc:spChg chg="add mod">
          <ac:chgData name="Angelica Olofsson Fernandez" userId="ce698ed2-e0d9-447d-9759-99f79b696a68" providerId="ADAL" clId="{72194EF7-7197-4F3E-8A43-5201F4104841}" dt="2021-04-21T11:42:02.579" v="1842" actId="1076"/>
          <ac:spMkLst>
            <pc:docMk/>
            <pc:sldMk cId="4218044761" sldId="351"/>
            <ac:spMk id="79" creationId="{DDE971A8-606D-4CE4-8B11-2E4808225213}"/>
          </ac:spMkLst>
        </pc:spChg>
        <pc:spChg chg="add mod">
          <ac:chgData name="Angelica Olofsson Fernandez" userId="ce698ed2-e0d9-447d-9759-99f79b696a68" providerId="ADAL" clId="{72194EF7-7197-4F3E-8A43-5201F4104841}" dt="2021-04-21T11:42:02.579" v="1842" actId="1076"/>
          <ac:spMkLst>
            <pc:docMk/>
            <pc:sldMk cId="4218044761" sldId="351"/>
            <ac:spMk id="80" creationId="{7F4C1837-8BC6-4BE7-83A1-2D6E32463220}"/>
          </ac:spMkLst>
        </pc:spChg>
        <pc:spChg chg="add mod">
          <ac:chgData name="Angelica Olofsson Fernandez" userId="ce698ed2-e0d9-447d-9759-99f79b696a68" providerId="ADAL" clId="{72194EF7-7197-4F3E-8A43-5201F4104841}" dt="2021-04-21T11:42:25.949" v="1846" actId="1076"/>
          <ac:spMkLst>
            <pc:docMk/>
            <pc:sldMk cId="4218044761" sldId="351"/>
            <ac:spMk id="81" creationId="{BDF5CA8D-0645-41DE-9D6B-0986C9E279FB}"/>
          </ac:spMkLst>
        </pc:spChg>
        <pc:spChg chg="add mod">
          <ac:chgData name="Angelica Olofsson Fernandez" userId="ce698ed2-e0d9-447d-9759-99f79b696a68" providerId="ADAL" clId="{72194EF7-7197-4F3E-8A43-5201F4104841}" dt="2021-04-21T11:42:13.633" v="1843" actId="1076"/>
          <ac:spMkLst>
            <pc:docMk/>
            <pc:sldMk cId="4218044761" sldId="351"/>
            <ac:spMk id="82" creationId="{FD070FDF-D2A0-47C9-979A-A3EFE4C23D5A}"/>
          </ac:spMkLst>
        </pc:spChg>
        <pc:spChg chg="add mod">
          <ac:chgData name="Angelica Olofsson Fernandez" userId="ce698ed2-e0d9-447d-9759-99f79b696a68" providerId="ADAL" clId="{72194EF7-7197-4F3E-8A43-5201F4104841}" dt="2021-04-21T09:32:04.484" v="1832" actId="1076"/>
          <ac:spMkLst>
            <pc:docMk/>
            <pc:sldMk cId="4218044761" sldId="351"/>
            <ac:spMk id="83" creationId="{28453BB2-28C7-4D3C-9BCC-2ACEC157FA67}"/>
          </ac:spMkLst>
        </pc:spChg>
        <pc:spChg chg="add mod">
          <ac:chgData name="Angelica Olofsson Fernandez" userId="ce698ed2-e0d9-447d-9759-99f79b696a68" providerId="ADAL" clId="{72194EF7-7197-4F3E-8A43-5201F4104841}" dt="2021-04-21T09:32:16.961" v="1835" actId="1076"/>
          <ac:spMkLst>
            <pc:docMk/>
            <pc:sldMk cId="4218044761" sldId="351"/>
            <ac:spMk id="84" creationId="{390D7F28-29F6-45BD-8491-4525A14C5F23}"/>
          </ac:spMkLst>
        </pc:spChg>
        <pc:spChg chg="add mod">
          <ac:chgData name="Angelica Olofsson Fernandez" userId="ce698ed2-e0d9-447d-9759-99f79b696a68" providerId="ADAL" clId="{72194EF7-7197-4F3E-8A43-5201F4104841}" dt="2021-04-21T09:40:23.120" v="1841" actId="1076"/>
          <ac:spMkLst>
            <pc:docMk/>
            <pc:sldMk cId="4218044761" sldId="351"/>
            <ac:spMk id="85" creationId="{37A3A55A-BBE7-403D-A90E-3D89DA38CDFA}"/>
          </ac:spMkLst>
        </pc:spChg>
        <pc:spChg chg="add mod">
          <ac:chgData name="Angelica Olofsson Fernandez" userId="ce698ed2-e0d9-447d-9759-99f79b696a68" providerId="ADAL" clId="{72194EF7-7197-4F3E-8A43-5201F4104841}" dt="2021-04-21T09:32:27.577" v="1837" actId="1076"/>
          <ac:spMkLst>
            <pc:docMk/>
            <pc:sldMk cId="4218044761" sldId="351"/>
            <ac:spMk id="86" creationId="{5F7426B5-7DB1-4EF8-874C-2B50E64BF823}"/>
          </ac:spMkLst>
        </pc:spChg>
        <pc:spChg chg="add mod">
          <ac:chgData name="Angelica Olofsson Fernandez" userId="ce698ed2-e0d9-447d-9759-99f79b696a68" providerId="ADAL" clId="{72194EF7-7197-4F3E-8A43-5201F4104841}" dt="2021-04-21T09:39:28.460" v="1838" actId="1076"/>
          <ac:spMkLst>
            <pc:docMk/>
            <pc:sldMk cId="4218044761" sldId="351"/>
            <ac:spMk id="87" creationId="{221DB0E6-FEE7-4C58-9680-38AB63568D59}"/>
          </ac:spMkLst>
        </pc:spChg>
        <pc:spChg chg="add mod">
          <ac:chgData name="Angelica Olofsson Fernandez" userId="ce698ed2-e0d9-447d-9759-99f79b696a68" providerId="ADAL" clId="{72194EF7-7197-4F3E-8A43-5201F4104841}" dt="2021-04-21T11:42:20.254" v="1844" actId="1076"/>
          <ac:spMkLst>
            <pc:docMk/>
            <pc:sldMk cId="4218044761" sldId="351"/>
            <ac:spMk id="88" creationId="{0CFF5D29-99C5-4F58-9822-E52C05CD9A25}"/>
          </ac:spMkLst>
        </pc:spChg>
        <pc:spChg chg="add mod">
          <ac:chgData name="Angelica Olofsson Fernandez" userId="ce698ed2-e0d9-447d-9759-99f79b696a68" providerId="ADAL" clId="{72194EF7-7197-4F3E-8A43-5201F4104841}" dt="2021-04-21T11:42:22.558" v="1845" actId="1076"/>
          <ac:spMkLst>
            <pc:docMk/>
            <pc:sldMk cId="4218044761" sldId="351"/>
            <ac:spMk id="89" creationId="{04F650CF-4C31-409D-A169-F9654C9147F6}"/>
          </ac:spMkLst>
        </pc:spChg>
        <pc:spChg chg="add mod">
          <ac:chgData name="Angelica Olofsson Fernandez" userId="ce698ed2-e0d9-447d-9759-99f79b696a68" providerId="ADAL" clId="{72194EF7-7197-4F3E-8A43-5201F4104841}" dt="2021-04-21T11:42:02.579" v="1842" actId="1076"/>
          <ac:spMkLst>
            <pc:docMk/>
            <pc:sldMk cId="4218044761" sldId="351"/>
            <ac:spMk id="90" creationId="{6C5F1732-2E49-4531-8585-1F6798FB4F0F}"/>
          </ac:spMkLst>
        </pc:spChg>
        <pc:spChg chg="add mod">
          <ac:chgData name="Angelica Olofsson Fernandez" userId="ce698ed2-e0d9-447d-9759-99f79b696a68" providerId="ADAL" clId="{72194EF7-7197-4F3E-8A43-5201F4104841}" dt="2021-04-21T11:43:43.721" v="1859" actId="255"/>
          <ac:spMkLst>
            <pc:docMk/>
            <pc:sldMk cId="4218044761" sldId="351"/>
            <ac:spMk id="94" creationId="{B215D2C5-B4DE-4C4B-8980-77EB712F3F74}"/>
          </ac:spMkLst>
        </pc:spChg>
        <pc:spChg chg="add mod">
          <ac:chgData name="Angelica Olofsson Fernandez" userId="ce698ed2-e0d9-447d-9759-99f79b696a68" providerId="ADAL" clId="{72194EF7-7197-4F3E-8A43-5201F4104841}" dt="2021-04-23T06:33:17.078" v="2002" actId="20577"/>
          <ac:spMkLst>
            <pc:docMk/>
            <pc:sldMk cId="4218044761" sldId="351"/>
            <ac:spMk id="97" creationId="{6C4F51D7-7376-48AF-98A3-CC382CDDA34F}"/>
          </ac:spMkLst>
        </pc:spChg>
        <pc:picChg chg="del">
          <ac:chgData name="Angelica Olofsson Fernandez" userId="ce698ed2-e0d9-447d-9759-99f79b696a68" providerId="ADAL" clId="{72194EF7-7197-4F3E-8A43-5201F4104841}" dt="2021-04-21T07:19:45.474" v="1713" actId="478"/>
          <ac:picMkLst>
            <pc:docMk/>
            <pc:sldMk cId="4218044761" sldId="351"/>
            <ac:picMk id="4" creationId="{CB2C9974-BDB5-4031-B517-67B21C70A9F2}"/>
          </ac:picMkLst>
        </pc:picChg>
        <pc:cxnChg chg="add del mod">
          <ac:chgData name="Angelica Olofsson Fernandez" userId="ce698ed2-e0d9-447d-9759-99f79b696a68" providerId="ADAL" clId="{72194EF7-7197-4F3E-8A43-5201F4104841}" dt="2021-04-21T07:20:22.771" v="1716"/>
          <ac:cxnSpMkLst>
            <pc:docMk/>
            <pc:sldMk cId="4218044761" sldId="351"/>
            <ac:cxnSpMk id="23" creationId="{7DB8DB8D-1A92-46E0-953B-59072B96D5C0}"/>
          </ac:cxnSpMkLst>
        </pc:cxnChg>
        <pc:cxnChg chg="add del mod">
          <ac:chgData name="Angelica Olofsson Fernandez" userId="ce698ed2-e0d9-447d-9759-99f79b696a68" providerId="ADAL" clId="{72194EF7-7197-4F3E-8A43-5201F4104841}" dt="2021-04-21T07:22:22.810" v="1736" actId="478"/>
          <ac:cxnSpMkLst>
            <pc:docMk/>
            <pc:sldMk cId="4218044761" sldId="351"/>
            <ac:cxnSpMk id="41" creationId="{5D9CA0E9-81AE-4F21-B7CF-E69F2CC8491B}"/>
          </ac:cxnSpMkLst>
        </pc:cxnChg>
        <pc:cxnChg chg="add del mod">
          <ac:chgData name="Angelica Olofsson Fernandez" userId="ce698ed2-e0d9-447d-9759-99f79b696a68" providerId="ADAL" clId="{72194EF7-7197-4F3E-8A43-5201F4104841}" dt="2021-04-21T07:23:29.852" v="1742" actId="478"/>
          <ac:cxnSpMkLst>
            <pc:docMk/>
            <pc:sldMk cId="4218044761" sldId="351"/>
            <ac:cxnSpMk id="65" creationId="{5DF7CAE4-0A70-4D09-AA9A-3339839D2206}"/>
          </ac:cxnSpMkLst>
        </pc:cxnChg>
        <pc:cxnChg chg="add mod">
          <ac:chgData name="Angelica Olofsson Fernandez" userId="ce698ed2-e0d9-447d-9759-99f79b696a68" providerId="ADAL" clId="{72194EF7-7197-4F3E-8A43-5201F4104841}" dt="2021-04-21T11:44:00.655" v="1861" actId="14100"/>
          <ac:cxnSpMkLst>
            <pc:docMk/>
            <pc:sldMk cId="4218044761" sldId="351"/>
            <ac:cxnSpMk id="91" creationId="{2F25ED65-1694-416C-885D-0BAEA9D28508}"/>
          </ac:cxnSpMkLst>
        </pc:cxnChg>
      </pc:sldChg>
    </pc:docChg>
  </pc:docChgLst>
  <pc:docChgLst>
    <pc:chgData name="Angelica Olofsson Fernandez" userId="ce698ed2-e0d9-447d-9759-99f79b696a68" providerId="ADAL" clId="{04643367-1772-4592-A7D9-99DFAE558413}"/>
    <pc:docChg chg="undo custSel modSld">
      <pc:chgData name="Angelica Olofsson Fernandez" userId="ce698ed2-e0d9-447d-9759-99f79b696a68" providerId="ADAL" clId="{04643367-1772-4592-A7D9-99DFAE558413}" dt="2022-09-05T07:11:17.945" v="415" actId="20577"/>
      <pc:docMkLst>
        <pc:docMk/>
      </pc:docMkLst>
      <pc:sldChg chg="addSp delSp modSp mod">
        <pc:chgData name="Angelica Olofsson Fernandez" userId="ce698ed2-e0d9-447d-9759-99f79b696a68" providerId="ADAL" clId="{04643367-1772-4592-A7D9-99DFAE558413}" dt="2022-09-05T07:11:17.945" v="415" actId="20577"/>
        <pc:sldMkLst>
          <pc:docMk/>
          <pc:sldMk cId="1261582966" sldId="345"/>
        </pc:sldMkLst>
        <pc:spChg chg="mod topLvl">
          <ac:chgData name="Angelica Olofsson Fernandez" userId="ce698ed2-e0d9-447d-9759-99f79b696a68" providerId="ADAL" clId="{04643367-1772-4592-A7D9-99DFAE558413}" dt="2022-09-02T11:35:47.898" v="325" actId="1076"/>
          <ac:spMkLst>
            <pc:docMk/>
            <pc:sldMk cId="1261582966" sldId="345"/>
            <ac:spMk id="4" creationId="{3BFB9686-8186-43F9-8C68-0BC8DCB61400}"/>
          </ac:spMkLst>
        </pc:spChg>
        <pc:spChg chg="mod topLvl">
          <ac:chgData name="Angelica Olofsson Fernandez" userId="ce698ed2-e0d9-447d-9759-99f79b696a68" providerId="ADAL" clId="{04643367-1772-4592-A7D9-99DFAE558413}" dt="2022-09-02T11:36:05.466" v="327" actId="1076"/>
          <ac:spMkLst>
            <pc:docMk/>
            <pc:sldMk cId="1261582966" sldId="345"/>
            <ac:spMk id="5" creationId="{BD463CF7-83B0-4EDF-9B3F-A75DC1720BA5}"/>
          </ac:spMkLst>
        </pc:spChg>
        <pc:spChg chg="mod">
          <ac:chgData name="Angelica Olofsson Fernandez" userId="ce698ed2-e0d9-447d-9759-99f79b696a68" providerId="ADAL" clId="{04643367-1772-4592-A7D9-99DFAE558413}" dt="2022-09-02T11:37:22.602" v="338" actId="1076"/>
          <ac:spMkLst>
            <pc:docMk/>
            <pc:sldMk cId="1261582966" sldId="345"/>
            <ac:spMk id="6" creationId="{7FDEFDCE-642B-42C0-B2C1-4F2F5D4CDAF2}"/>
          </ac:spMkLst>
        </pc:spChg>
        <pc:spChg chg="mod topLvl">
          <ac:chgData name="Angelica Olofsson Fernandez" userId="ce698ed2-e0d9-447d-9759-99f79b696a68" providerId="ADAL" clId="{04643367-1772-4592-A7D9-99DFAE558413}" dt="2022-09-05T07:11:13.960" v="414" actId="20577"/>
          <ac:spMkLst>
            <pc:docMk/>
            <pc:sldMk cId="1261582966" sldId="345"/>
            <ac:spMk id="7" creationId="{B8D896C5-B3BD-47B0-A285-CA973C40B006}"/>
          </ac:spMkLst>
        </pc:spChg>
        <pc:spChg chg="mod topLvl">
          <ac:chgData name="Angelica Olofsson Fernandez" userId="ce698ed2-e0d9-447d-9759-99f79b696a68" providerId="ADAL" clId="{04643367-1772-4592-A7D9-99DFAE558413}" dt="2022-09-05T07:11:11.059" v="413" actId="20577"/>
          <ac:spMkLst>
            <pc:docMk/>
            <pc:sldMk cId="1261582966" sldId="345"/>
            <ac:spMk id="8" creationId="{147C34EF-C6CE-4D75-B26A-2E0B8C9B1998}"/>
          </ac:spMkLst>
        </pc:spChg>
        <pc:spChg chg="mod topLvl">
          <ac:chgData name="Angelica Olofsson Fernandez" userId="ce698ed2-e0d9-447d-9759-99f79b696a68" providerId="ADAL" clId="{04643367-1772-4592-A7D9-99DFAE558413}" dt="2022-09-05T07:11:17.945" v="415" actId="20577"/>
          <ac:spMkLst>
            <pc:docMk/>
            <pc:sldMk cId="1261582966" sldId="345"/>
            <ac:spMk id="9" creationId="{8DB33ED6-5518-4ADA-9CDD-98F9F64F2694}"/>
          </ac:spMkLst>
        </pc:spChg>
        <pc:spChg chg="mod">
          <ac:chgData name="Angelica Olofsson Fernandez" userId="ce698ed2-e0d9-447d-9759-99f79b696a68" providerId="ADAL" clId="{04643367-1772-4592-A7D9-99DFAE558413}" dt="2022-09-02T11:37:32.642" v="339" actId="1076"/>
          <ac:spMkLst>
            <pc:docMk/>
            <pc:sldMk cId="1261582966" sldId="345"/>
            <ac:spMk id="13" creationId="{31463463-A6B1-497C-BB2E-0A21F1333393}"/>
          </ac:spMkLst>
        </pc:spChg>
        <pc:spChg chg="mod topLvl">
          <ac:chgData name="Angelica Olofsson Fernandez" userId="ce698ed2-e0d9-447d-9759-99f79b696a68" providerId="ADAL" clId="{04643367-1772-4592-A7D9-99DFAE558413}" dt="2022-09-02T11:38:44.010" v="350" actId="1076"/>
          <ac:spMkLst>
            <pc:docMk/>
            <pc:sldMk cId="1261582966" sldId="345"/>
            <ac:spMk id="14" creationId="{52EE00E4-DA7C-4C97-90DC-FE773D751CAF}"/>
          </ac:spMkLst>
        </pc:spChg>
        <pc:spChg chg="mod">
          <ac:chgData name="Angelica Olofsson Fernandez" userId="ce698ed2-e0d9-447d-9759-99f79b696a68" providerId="ADAL" clId="{04643367-1772-4592-A7D9-99DFAE558413}" dt="2022-09-02T11:29:17.922" v="317" actId="1076"/>
          <ac:spMkLst>
            <pc:docMk/>
            <pc:sldMk cId="1261582966" sldId="345"/>
            <ac:spMk id="15" creationId="{BB256832-A468-44EA-A34B-E851359F9A00}"/>
          </ac:spMkLst>
        </pc:spChg>
        <pc:spChg chg="add mod topLvl">
          <ac:chgData name="Angelica Olofsson Fernandez" userId="ce698ed2-e0d9-447d-9759-99f79b696a68" providerId="ADAL" clId="{04643367-1772-4592-A7D9-99DFAE558413}" dt="2022-09-02T11:35:57.401" v="326" actId="1076"/>
          <ac:spMkLst>
            <pc:docMk/>
            <pc:sldMk cId="1261582966" sldId="345"/>
            <ac:spMk id="22" creationId="{E7577676-4007-4D4C-9F40-70982209CC42}"/>
          </ac:spMkLst>
        </pc:spChg>
        <pc:spChg chg="add del">
          <ac:chgData name="Angelica Olofsson Fernandez" userId="ce698ed2-e0d9-447d-9759-99f79b696a68" providerId="ADAL" clId="{04643367-1772-4592-A7D9-99DFAE558413}" dt="2022-09-02T11:20:01.549" v="64" actId="22"/>
          <ac:spMkLst>
            <pc:docMk/>
            <pc:sldMk cId="1261582966" sldId="345"/>
            <ac:spMk id="24" creationId="{72FF1A22-0A43-45B1-A28F-8D2A7DC8A119}"/>
          </ac:spMkLst>
        </pc:spChg>
        <pc:spChg chg="add del">
          <ac:chgData name="Angelica Olofsson Fernandez" userId="ce698ed2-e0d9-447d-9759-99f79b696a68" providerId="ADAL" clId="{04643367-1772-4592-A7D9-99DFAE558413}" dt="2022-09-02T11:37:48.016" v="341" actId="22"/>
          <ac:spMkLst>
            <pc:docMk/>
            <pc:sldMk cId="1261582966" sldId="345"/>
            <ac:spMk id="48" creationId="{4E06CD2B-00A4-4C0A-83FB-C16D76E2F62D}"/>
          </ac:spMkLst>
        </pc:spChg>
        <pc:spChg chg="add mod">
          <ac:chgData name="Angelica Olofsson Fernandez" userId="ce698ed2-e0d9-447d-9759-99f79b696a68" providerId="ADAL" clId="{04643367-1772-4592-A7D9-99DFAE558413}" dt="2022-09-02T12:38:48.668" v="412" actId="20577"/>
          <ac:spMkLst>
            <pc:docMk/>
            <pc:sldMk cId="1261582966" sldId="345"/>
            <ac:spMk id="50" creationId="{62715A2A-BFDD-4121-B89B-36DF882FE2CF}"/>
          </ac:spMkLst>
        </pc:spChg>
        <pc:spChg chg="add mod">
          <ac:chgData name="Angelica Olofsson Fernandez" userId="ce698ed2-e0d9-447d-9759-99f79b696a68" providerId="ADAL" clId="{04643367-1772-4592-A7D9-99DFAE558413}" dt="2022-09-02T11:38:35.418" v="349" actId="14100"/>
          <ac:spMkLst>
            <pc:docMk/>
            <pc:sldMk cId="1261582966" sldId="345"/>
            <ac:spMk id="52" creationId="{ADE04F87-08A1-425E-8D69-DCAAA322B7E8}"/>
          </ac:spMkLst>
        </pc:spChg>
        <pc:grpChg chg="add del mod">
          <ac:chgData name="Angelica Olofsson Fernandez" userId="ce698ed2-e0d9-447d-9759-99f79b696a68" providerId="ADAL" clId="{04643367-1772-4592-A7D9-99DFAE558413}" dt="2022-09-02T11:35:34.727" v="323" actId="165"/>
          <ac:grpSpMkLst>
            <pc:docMk/>
            <pc:sldMk cId="1261582966" sldId="345"/>
            <ac:grpSpMk id="39" creationId="{4C8DE6BD-0FC7-408B-9475-700B92C8EAC9}"/>
          </ac:grpSpMkLst>
        </pc:grpChg>
        <pc:cxnChg chg="mod topLvl">
          <ac:chgData name="Angelica Olofsson Fernandez" userId="ce698ed2-e0d9-447d-9759-99f79b696a68" providerId="ADAL" clId="{04643367-1772-4592-A7D9-99DFAE558413}" dt="2022-09-02T11:36:49.858" v="333" actId="14100"/>
          <ac:cxnSpMkLst>
            <pc:docMk/>
            <pc:sldMk cId="1261582966" sldId="345"/>
            <ac:cxnSpMk id="3" creationId="{C26B7E78-2453-4F6B-A3CB-965F9A71813F}"/>
          </ac:cxnSpMkLst>
        </pc:cxnChg>
        <pc:cxnChg chg="mod topLvl">
          <ac:chgData name="Angelica Olofsson Fernandez" userId="ce698ed2-e0d9-447d-9759-99f79b696a68" providerId="ADAL" clId="{04643367-1772-4592-A7D9-99DFAE558413}" dt="2022-09-02T11:36:36.786" v="331" actId="14100"/>
          <ac:cxnSpMkLst>
            <pc:docMk/>
            <pc:sldMk cId="1261582966" sldId="345"/>
            <ac:cxnSpMk id="11" creationId="{10DF9DDB-E54B-4705-8254-02E4BB9DC52E}"/>
          </ac:cxnSpMkLst>
        </pc:cxnChg>
        <pc:cxnChg chg="add del mod">
          <ac:chgData name="Angelica Olofsson Fernandez" userId="ce698ed2-e0d9-447d-9759-99f79b696a68" providerId="ADAL" clId="{04643367-1772-4592-A7D9-99DFAE558413}" dt="2022-09-02T11:19:21.447" v="55" actId="478"/>
          <ac:cxnSpMkLst>
            <pc:docMk/>
            <pc:sldMk cId="1261582966" sldId="345"/>
            <ac:cxnSpMk id="18" creationId="{C793EEF6-43AF-4E4A-95EE-6E5E0F589554}"/>
          </ac:cxnSpMkLst>
        </pc:cxnChg>
        <pc:cxnChg chg="mod topLvl">
          <ac:chgData name="Angelica Olofsson Fernandez" userId="ce698ed2-e0d9-447d-9759-99f79b696a68" providerId="ADAL" clId="{04643367-1772-4592-A7D9-99DFAE558413}" dt="2022-09-02T11:40:55.946" v="353" actId="14100"/>
          <ac:cxnSpMkLst>
            <pc:docMk/>
            <pc:sldMk cId="1261582966" sldId="345"/>
            <ac:cxnSpMk id="19" creationId="{723847D4-E4A4-4D88-ABEB-75CB3E44E6AB}"/>
          </ac:cxnSpMkLst>
        </pc:cxnChg>
        <pc:cxnChg chg="add mod topLvl">
          <ac:chgData name="Angelica Olofsson Fernandez" userId="ce698ed2-e0d9-447d-9759-99f79b696a68" providerId="ADAL" clId="{04643367-1772-4592-A7D9-99DFAE558413}" dt="2022-09-02T11:37:07.945" v="336" actId="14100"/>
          <ac:cxnSpMkLst>
            <pc:docMk/>
            <pc:sldMk cId="1261582966" sldId="345"/>
            <ac:cxnSpMk id="21" creationId="{D53354E0-83D2-4E01-A2A8-099CE9E47029}"/>
          </ac:cxnSpMkLst>
        </pc:cxnChg>
      </pc:sldChg>
    </pc:docChg>
  </pc:docChgLst>
  <pc:docChgLst>
    <pc:chgData name="Angelica Olofsson Fernandez" userId="ce698ed2-e0d9-447d-9759-99f79b696a68" providerId="ADAL" clId="{C47A8AAD-E6A5-4351-BF2A-2EC789DC0DC3}"/>
    <pc:docChg chg="custSel delSld modSld">
      <pc:chgData name="Angelica Olofsson Fernandez" userId="ce698ed2-e0d9-447d-9759-99f79b696a68" providerId="ADAL" clId="{C47A8AAD-E6A5-4351-BF2A-2EC789DC0DC3}" dt="2021-06-29T07:39:35.313" v="325" actId="2696"/>
      <pc:docMkLst>
        <pc:docMk/>
      </pc:docMkLst>
      <pc:sldChg chg="addSp modSp">
        <pc:chgData name="Angelica Olofsson Fernandez" userId="ce698ed2-e0d9-447d-9759-99f79b696a68" providerId="ADAL" clId="{C47A8AAD-E6A5-4351-BF2A-2EC789DC0DC3}" dt="2021-06-29T07:38:27.068" v="314"/>
        <pc:sldMkLst>
          <pc:docMk/>
          <pc:sldMk cId="2913411153" sldId="262"/>
        </pc:sldMkLst>
        <pc:picChg chg="add mod">
          <ac:chgData name="Angelica Olofsson Fernandez" userId="ce698ed2-e0d9-447d-9759-99f79b696a68" providerId="ADAL" clId="{C47A8AAD-E6A5-4351-BF2A-2EC789DC0DC3}" dt="2021-06-29T07:38:27.068" v="314"/>
          <ac:picMkLst>
            <pc:docMk/>
            <pc:sldMk cId="2913411153" sldId="262"/>
            <ac:picMk id="7" creationId="{44B8030F-AFAD-4CAA-8E70-90E91D37091E}"/>
          </ac:picMkLst>
        </pc:picChg>
      </pc:sldChg>
      <pc:sldChg chg="addSp modSp mod">
        <pc:chgData name="Angelica Olofsson Fernandez" userId="ce698ed2-e0d9-447d-9759-99f79b696a68" providerId="ADAL" clId="{C47A8AAD-E6A5-4351-BF2A-2EC789DC0DC3}" dt="2021-06-29T07:38:32.735" v="315"/>
        <pc:sldMkLst>
          <pc:docMk/>
          <pc:sldMk cId="2538056172" sldId="328"/>
        </pc:sldMkLst>
        <pc:spChg chg="mod">
          <ac:chgData name="Angelica Olofsson Fernandez" userId="ce698ed2-e0d9-447d-9759-99f79b696a68" providerId="ADAL" clId="{C47A8AAD-E6A5-4351-BF2A-2EC789DC0DC3}" dt="2021-06-29T07:18:48.476" v="112" actId="6549"/>
          <ac:spMkLst>
            <pc:docMk/>
            <pc:sldMk cId="2538056172" sldId="328"/>
            <ac:spMk id="6" creationId="{D9D55DD7-F3D3-4975-A76D-5DA89D304A45}"/>
          </ac:spMkLst>
        </pc:spChg>
        <pc:picChg chg="add mod">
          <ac:chgData name="Angelica Olofsson Fernandez" userId="ce698ed2-e0d9-447d-9759-99f79b696a68" providerId="ADAL" clId="{C47A8AAD-E6A5-4351-BF2A-2EC789DC0DC3}" dt="2021-06-29T07:38:32.735" v="315"/>
          <ac:picMkLst>
            <pc:docMk/>
            <pc:sldMk cId="2538056172" sldId="328"/>
            <ac:picMk id="5" creationId="{8F1C76BB-F484-40C6-B0BA-006BE4ECC105}"/>
          </ac:picMkLst>
        </pc:picChg>
      </pc:sldChg>
      <pc:sldChg chg="addSp modSp">
        <pc:chgData name="Angelica Olofsson Fernandez" userId="ce698ed2-e0d9-447d-9759-99f79b696a68" providerId="ADAL" clId="{C47A8AAD-E6A5-4351-BF2A-2EC789DC0DC3}" dt="2021-06-29T07:38:21.393" v="313"/>
        <pc:sldMkLst>
          <pc:docMk/>
          <pc:sldMk cId="3148863597" sldId="332"/>
        </pc:sldMkLst>
        <pc:picChg chg="add mod">
          <ac:chgData name="Angelica Olofsson Fernandez" userId="ce698ed2-e0d9-447d-9759-99f79b696a68" providerId="ADAL" clId="{C47A8AAD-E6A5-4351-BF2A-2EC789DC0DC3}" dt="2021-06-29T07:38:21.393" v="313"/>
          <ac:picMkLst>
            <pc:docMk/>
            <pc:sldMk cId="3148863597" sldId="332"/>
            <ac:picMk id="6" creationId="{964AFB84-3019-42F1-BD03-BF095A200FB1}"/>
          </ac:picMkLst>
        </pc:picChg>
      </pc:sldChg>
      <pc:sldChg chg="addSp modSp mod">
        <pc:chgData name="Angelica Olofsson Fernandez" userId="ce698ed2-e0d9-447d-9759-99f79b696a68" providerId="ADAL" clId="{C47A8AAD-E6A5-4351-BF2A-2EC789DC0DC3}" dt="2021-06-29T07:39:28.283" v="324"/>
        <pc:sldMkLst>
          <pc:docMk/>
          <pc:sldMk cId="3647242959" sldId="333"/>
        </pc:sldMkLst>
        <pc:spChg chg="add mod">
          <ac:chgData name="Angelica Olofsson Fernandez" userId="ce698ed2-e0d9-447d-9759-99f79b696a68" providerId="ADAL" clId="{C47A8AAD-E6A5-4351-BF2A-2EC789DC0DC3}" dt="2021-06-29T07:34:17.487" v="298" actId="1076"/>
          <ac:spMkLst>
            <pc:docMk/>
            <pc:sldMk cId="3647242959" sldId="333"/>
            <ac:spMk id="3" creationId="{046F60CD-1DE2-4A88-B7BC-B53591F5A447}"/>
          </ac:spMkLst>
        </pc:spChg>
        <pc:spChg chg="add mod">
          <ac:chgData name="Angelica Olofsson Fernandez" userId="ce698ed2-e0d9-447d-9759-99f79b696a68" providerId="ADAL" clId="{C47A8AAD-E6A5-4351-BF2A-2EC789DC0DC3}" dt="2021-06-29T07:34:24.123" v="299" actId="1076"/>
          <ac:spMkLst>
            <pc:docMk/>
            <pc:sldMk cId="3647242959" sldId="333"/>
            <ac:spMk id="5" creationId="{6D432B5F-D0AB-4D48-B8E3-13D62EAA839C}"/>
          </ac:spMkLst>
        </pc:spChg>
        <pc:picChg chg="add mod">
          <ac:chgData name="Angelica Olofsson Fernandez" userId="ce698ed2-e0d9-447d-9759-99f79b696a68" providerId="ADAL" clId="{C47A8AAD-E6A5-4351-BF2A-2EC789DC0DC3}" dt="2021-06-29T07:34:40.333" v="302" actId="1076"/>
          <ac:picMkLst>
            <pc:docMk/>
            <pc:sldMk cId="3647242959" sldId="333"/>
            <ac:picMk id="6" creationId="{923757BE-3A87-4356-BB8F-B81BCF633033}"/>
          </ac:picMkLst>
        </pc:picChg>
        <pc:picChg chg="add mod">
          <ac:chgData name="Angelica Olofsson Fernandez" userId="ce698ed2-e0d9-447d-9759-99f79b696a68" providerId="ADAL" clId="{C47A8AAD-E6A5-4351-BF2A-2EC789DC0DC3}" dt="2021-06-29T07:34:51.467" v="305" actId="1076"/>
          <ac:picMkLst>
            <pc:docMk/>
            <pc:sldMk cId="3647242959" sldId="333"/>
            <ac:picMk id="7" creationId="{8378C77E-55EB-4B65-B9F6-510074467944}"/>
          </ac:picMkLst>
        </pc:picChg>
        <pc:picChg chg="add mod">
          <ac:chgData name="Angelica Olofsson Fernandez" userId="ce698ed2-e0d9-447d-9759-99f79b696a68" providerId="ADAL" clId="{C47A8AAD-E6A5-4351-BF2A-2EC789DC0DC3}" dt="2021-06-29T07:39:28.283" v="324"/>
          <ac:picMkLst>
            <pc:docMk/>
            <pc:sldMk cId="3647242959" sldId="333"/>
            <ac:picMk id="8" creationId="{6A956B19-6B55-4390-935E-D5F0CA483BA5}"/>
          </ac:picMkLst>
        </pc:picChg>
      </pc:sldChg>
      <pc:sldChg chg="addSp modSp mod">
        <pc:chgData name="Angelica Olofsson Fernandez" userId="ce698ed2-e0d9-447d-9759-99f79b696a68" providerId="ADAL" clId="{C47A8AAD-E6A5-4351-BF2A-2EC789DC0DC3}" dt="2021-06-29T07:37:56.311" v="311" actId="14100"/>
        <pc:sldMkLst>
          <pc:docMk/>
          <pc:sldMk cId="1092956243" sldId="334"/>
        </pc:sldMkLst>
        <pc:spChg chg="mod">
          <ac:chgData name="Angelica Olofsson Fernandez" userId="ce698ed2-e0d9-447d-9759-99f79b696a68" providerId="ADAL" clId="{C47A8AAD-E6A5-4351-BF2A-2EC789DC0DC3}" dt="2021-06-29T07:15:18.227" v="40" actId="20577"/>
          <ac:spMkLst>
            <pc:docMk/>
            <pc:sldMk cId="1092956243" sldId="334"/>
            <ac:spMk id="5" creationId="{960551CE-7674-47E4-8BE4-278B6FF99265}"/>
          </ac:spMkLst>
        </pc:spChg>
        <pc:picChg chg="add mod">
          <ac:chgData name="Angelica Olofsson Fernandez" userId="ce698ed2-e0d9-447d-9759-99f79b696a68" providerId="ADAL" clId="{C47A8AAD-E6A5-4351-BF2A-2EC789DC0DC3}" dt="2021-06-29T07:37:56.311" v="311" actId="14100"/>
          <ac:picMkLst>
            <pc:docMk/>
            <pc:sldMk cId="1092956243" sldId="334"/>
            <ac:picMk id="13" creationId="{6498CE8E-BB46-4ACF-949E-F1996558E658}"/>
          </ac:picMkLst>
        </pc:picChg>
      </pc:sldChg>
      <pc:sldChg chg="modSp mod">
        <pc:chgData name="Angelica Olofsson Fernandez" userId="ce698ed2-e0d9-447d-9759-99f79b696a68" providerId="ADAL" clId="{C47A8AAD-E6A5-4351-BF2A-2EC789DC0DC3}" dt="2021-06-29T07:14:44.275" v="28" actId="20577"/>
        <pc:sldMkLst>
          <pc:docMk/>
          <pc:sldMk cId="2714397112" sldId="335"/>
        </pc:sldMkLst>
        <pc:spChg chg="mod">
          <ac:chgData name="Angelica Olofsson Fernandez" userId="ce698ed2-e0d9-447d-9759-99f79b696a68" providerId="ADAL" clId="{C47A8AAD-E6A5-4351-BF2A-2EC789DC0DC3}" dt="2021-06-29T07:14:44.275" v="28" actId="20577"/>
          <ac:spMkLst>
            <pc:docMk/>
            <pc:sldMk cId="2714397112" sldId="335"/>
            <ac:spMk id="2" creationId="{49F52D86-6ECD-4428-A174-55E105B96010}"/>
          </ac:spMkLst>
        </pc:spChg>
      </pc:sldChg>
      <pc:sldChg chg="addSp delSp modSp del mod">
        <pc:chgData name="Angelica Olofsson Fernandez" userId="ce698ed2-e0d9-447d-9759-99f79b696a68" providerId="ADAL" clId="{C47A8AAD-E6A5-4351-BF2A-2EC789DC0DC3}" dt="2021-06-29T07:39:35.313" v="325" actId="2696"/>
        <pc:sldMkLst>
          <pc:docMk/>
          <pc:sldMk cId="4047176489" sldId="337"/>
        </pc:sldMkLst>
        <pc:spChg chg="del">
          <ac:chgData name="Angelica Olofsson Fernandez" userId="ce698ed2-e0d9-447d-9759-99f79b696a68" providerId="ADAL" clId="{C47A8AAD-E6A5-4351-BF2A-2EC789DC0DC3}" dt="2021-06-29T07:33:18.463" v="291" actId="21"/>
          <ac:spMkLst>
            <pc:docMk/>
            <pc:sldMk cId="4047176489" sldId="337"/>
            <ac:spMk id="2" creationId="{44D8E50D-B620-4E50-82DF-A6B6E1EAF524}"/>
          </ac:spMkLst>
        </pc:spChg>
        <pc:spChg chg="mod">
          <ac:chgData name="Angelica Olofsson Fernandez" userId="ce698ed2-e0d9-447d-9759-99f79b696a68" providerId="ADAL" clId="{C47A8AAD-E6A5-4351-BF2A-2EC789DC0DC3}" dt="2021-06-29T07:33:37.188" v="294" actId="21"/>
          <ac:spMkLst>
            <pc:docMk/>
            <pc:sldMk cId="4047176489" sldId="337"/>
            <ac:spMk id="4" creationId="{315035EF-FE89-4980-A5D4-8A0421E3AD94}"/>
          </ac:spMkLst>
        </pc:spChg>
        <pc:spChg chg="add mod">
          <ac:chgData name="Angelica Olofsson Fernandez" userId="ce698ed2-e0d9-447d-9759-99f79b696a68" providerId="ADAL" clId="{C47A8AAD-E6A5-4351-BF2A-2EC789DC0DC3}" dt="2021-06-29T07:33:18.463" v="291" actId="21"/>
          <ac:spMkLst>
            <pc:docMk/>
            <pc:sldMk cId="4047176489" sldId="337"/>
            <ac:spMk id="5" creationId="{D613D75A-70B4-452B-A47B-D11256784B70}"/>
          </ac:spMkLst>
        </pc:spChg>
        <pc:picChg chg="del">
          <ac:chgData name="Angelica Olofsson Fernandez" userId="ce698ed2-e0d9-447d-9759-99f79b696a68" providerId="ADAL" clId="{C47A8AAD-E6A5-4351-BF2A-2EC789DC0DC3}" dt="2021-06-29T07:34:44.231" v="303" actId="21"/>
          <ac:picMkLst>
            <pc:docMk/>
            <pc:sldMk cId="4047176489" sldId="337"/>
            <ac:picMk id="8" creationId="{D37DD58B-0FA2-496D-9BF9-56A751BEB416}"/>
          </ac:picMkLst>
        </pc:picChg>
        <pc:picChg chg="del">
          <ac:chgData name="Angelica Olofsson Fernandez" userId="ce698ed2-e0d9-447d-9759-99f79b696a68" providerId="ADAL" clId="{C47A8AAD-E6A5-4351-BF2A-2EC789DC0DC3}" dt="2021-06-29T07:34:31.278" v="300" actId="21"/>
          <ac:picMkLst>
            <pc:docMk/>
            <pc:sldMk cId="4047176489" sldId="337"/>
            <ac:picMk id="9" creationId="{F6258245-967A-4623-A384-BE0F3F186955}"/>
          </ac:picMkLst>
        </pc:picChg>
      </pc:sldChg>
      <pc:sldChg chg="addSp modSp">
        <pc:chgData name="Angelica Olofsson Fernandez" userId="ce698ed2-e0d9-447d-9759-99f79b696a68" providerId="ADAL" clId="{C47A8AAD-E6A5-4351-BF2A-2EC789DC0DC3}" dt="2021-06-29T07:38:38.644" v="316"/>
        <pc:sldMkLst>
          <pc:docMk/>
          <pc:sldMk cId="4116492674" sldId="341"/>
        </pc:sldMkLst>
        <pc:picChg chg="add mod">
          <ac:chgData name="Angelica Olofsson Fernandez" userId="ce698ed2-e0d9-447d-9759-99f79b696a68" providerId="ADAL" clId="{C47A8AAD-E6A5-4351-BF2A-2EC789DC0DC3}" dt="2021-06-29T07:38:38.644" v="316"/>
          <ac:picMkLst>
            <pc:docMk/>
            <pc:sldMk cId="4116492674" sldId="341"/>
            <ac:picMk id="4" creationId="{950BB35C-EC53-4F2A-9F55-EE1B012F7008}"/>
          </ac:picMkLst>
        </pc:picChg>
      </pc:sldChg>
      <pc:sldChg chg="addSp modSp mod">
        <pc:chgData name="Angelica Olofsson Fernandez" userId="ce698ed2-e0d9-447d-9759-99f79b696a68" providerId="ADAL" clId="{C47A8AAD-E6A5-4351-BF2A-2EC789DC0DC3}" dt="2021-06-29T07:38:46.181" v="317"/>
        <pc:sldMkLst>
          <pc:docMk/>
          <pc:sldMk cId="3121287674" sldId="342"/>
        </pc:sldMkLst>
        <pc:spChg chg="mod">
          <ac:chgData name="Angelica Olofsson Fernandez" userId="ce698ed2-e0d9-447d-9759-99f79b696a68" providerId="ADAL" clId="{C47A8AAD-E6A5-4351-BF2A-2EC789DC0DC3}" dt="2021-06-29T07:20:51.989" v="149" actId="20577"/>
          <ac:spMkLst>
            <pc:docMk/>
            <pc:sldMk cId="3121287674" sldId="342"/>
            <ac:spMk id="5" creationId="{18B3E6B1-C3F9-4B75-BB8D-BF20E58FE90E}"/>
          </ac:spMkLst>
        </pc:spChg>
        <pc:picChg chg="mod">
          <ac:chgData name="Angelica Olofsson Fernandez" userId="ce698ed2-e0d9-447d-9759-99f79b696a68" providerId="ADAL" clId="{C47A8AAD-E6A5-4351-BF2A-2EC789DC0DC3}" dt="2021-06-29T07:21:10.529" v="152" actId="1076"/>
          <ac:picMkLst>
            <pc:docMk/>
            <pc:sldMk cId="3121287674" sldId="342"/>
            <ac:picMk id="6" creationId="{24FE318E-B012-44C7-A688-AF32E66FF734}"/>
          </ac:picMkLst>
        </pc:picChg>
        <pc:picChg chg="mod">
          <ac:chgData name="Angelica Olofsson Fernandez" userId="ce698ed2-e0d9-447d-9759-99f79b696a68" providerId="ADAL" clId="{C47A8AAD-E6A5-4351-BF2A-2EC789DC0DC3}" dt="2021-06-29T07:21:07.882" v="151" actId="1076"/>
          <ac:picMkLst>
            <pc:docMk/>
            <pc:sldMk cId="3121287674" sldId="342"/>
            <ac:picMk id="7" creationId="{7EA888DD-BC99-4034-BBF8-08ECD13E4625}"/>
          </ac:picMkLst>
        </pc:picChg>
        <pc:picChg chg="add mod">
          <ac:chgData name="Angelica Olofsson Fernandez" userId="ce698ed2-e0d9-447d-9759-99f79b696a68" providerId="ADAL" clId="{C47A8AAD-E6A5-4351-BF2A-2EC789DC0DC3}" dt="2021-06-29T07:38:46.181" v="317"/>
          <ac:picMkLst>
            <pc:docMk/>
            <pc:sldMk cId="3121287674" sldId="342"/>
            <ac:picMk id="8" creationId="{F366CB9F-CAA7-4CBC-8ED1-77988FC9BF14}"/>
          </ac:picMkLst>
        </pc:picChg>
      </pc:sldChg>
      <pc:sldChg chg="del">
        <pc:chgData name="Angelica Olofsson Fernandez" userId="ce698ed2-e0d9-447d-9759-99f79b696a68" providerId="ADAL" clId="{C47A8AAD-E6A5-4351-BF2A-2EC789DC0DC3}" dt="2021-06-29T07:17:50.699" v="102" actId="2696"/>
        <pc:sldMkLst>
          <pc:docMk/>
          <pc:sldMk cId="642159132" sldId="344"/>
        </pc:sldMkLst>
      </pc:sldChg>
      <pc:sldChg chg="addSp modSp mod">
        <pc:chgData name="Angelica Olofsson Fernandez" userId="ce698ed2-e0d9-447d-9759-99f79b696a68" providerId="ADAL" clId="{C47A8AAD-E6A5-4351-BF2A-2EC789DC0DC3}" dt="2021-06-29T07:38:16.187" v="312"/>
        <pc:sldMkLst>
          <pc:docMk/>
          <pc:sldMk cId="1261582966" sldId="345"/>
        </pc:sldMkLst>
        <pc:spChg chg="mod">
          <ac:chgData name="Angelica Olofsson Fernandez" userId="ce698ed2-e0d9-447d-9759-99f79b696a68" providerId="ADAL" clId="{C47A8AAD-E6A5-4351-BF2A-2EC789DC0DC3}" dt="2021-06-29T07:16:42.002" v="85" actId="1076"/>
          <ac:spMkLst>
            <pc:docMk/>
            <pc:sldMk cId="1261582966" sldId="345"/>
            <ac:spMk id="4" creationId="{3BFB9686-8186-43F9-8C68-0BC8DCB61400}"/>
          </ac:spMkLst>
        </pc:spChg>
        <pc:spChg chg="mod">
          <ac:chgData name="Angelica Olofsson Fernandez" userId="ce698ed2-e0d9-447d-9759-99f79b696a68" providerId="ADAL" clId="{C47A8AAD-E6A5-4351-BF2A-2EC789DC0DC3}" dt="2021-06-29T07:17:05.308" v="94" actId="20577"/>
          <ac:spMkLst>
            <pc:docMk/>
            <pc:sldMk cId="1261582966" sldId="345"/>
            <ac:spMk id="5" creationId="{BD463CF7-83B0-4EDF-9B3F-A75DC1720BA5}"/>
          </ac:spMkLst>
        </pc:spChg>
        <pc:spChg chg="mod">
          <ac:chgData name="Angelica Olofsson Fernandez" userId="ce698ed2-e0d9-447d-9759-99f79b696a68" providerId="ADAL" clId="{C47A8AAD-E6A5-4351-BF2A-2EC789DC0DC3}" dt="2021-06-29T07:16:08.020" v="67" actId="20577"/>
          <ac:spMkLst>
            <pc:docMk/>
            <pc:sldMk cId="1261582966" sldId="345"/>
            <ac:spMk id="6" creationId="{7FDEFDCE-642B-42C0-B2C1-4F2F5D4CDAF2}"/>
          </ac:spMkLst>
        </pc:spChg>
        <pc:spChg chg="mod">
          <ac:chgData name="Angelica Olofsson Fernandez" userId="ce698ed2-e0d9-447d-9759-99f79b696a68" providerId="ADAL" clId="{C47A8AAD-E6A5-4351-BF2A-2EC789DC0DC3}" dt="2021-06-29T07:17:19.205" v="98" actId="20577"/>
          <ac:spMkLst>
            <pc:docMk/>
            <pc:sldMk cId="1261582966" sldId="345"/>
            <ac:spMk id="14" creationId="{52EE00E4-DA7C-4C97-90DC-FE773D751CAF}"/>
          </ac:spMkLst>
        </pc:spChg>
        <pc:spChg chg="mod">
          <ac:chgData name="Angelica Olofsson Fernandez" userId="ce698ed2-e0d9-447d-9759-99f79b696a68" providerId="ADAL" clId="{C47A8AAD-E6A5-4351-BF2A-2EC789DC0DC3}" dt="2021-06-29T07:17:35.332" v="101" actId="20577"/>
          <ac:spMkLst>
            <pc:docMk/>
            <pc:sldMk cId="1261582966" sldId="345"/>
            <ac:spMk id="15" creationId="{BB256832-A468-44EA-A34B-E851359F9A00}"/>
          </ac:spMkLst>
        </pc:spChg>
        <pc:picChg chg="add mod">
          <ac:chgData name="Angelica Olofsson Fernandez" userId="ce698ed2-e0d9-447d-9759-99f79b696a68" providerId="ADAL" clId="{C47A8AAD-E6A5-4351-BF2A-2EC789DC0DC3}" dt="2021-06-29T07:38:16.187" v="312"/>
          <ac:picMkLst>
            <pc:docMk/>
            <pc:sldMk cId="1261582966" sldId="345"/>
            <ac:picMk id="16" creationId="{6183A095-4D03-446F-8358-4794AE07B318}"/>
          </ac:picMkLst>
        </pc:picChg>
        <pc:cxnChg chg="mod">
          <ac:chgData name="Angelica Olofsson Fernandez" userId="ce698ed2-e0d9-447d-9759-99f79b696a68" providerId="ADAL" clId="{C47A8AAD-E6A5-4351-BF2A-2EC789DC0DC3}" dt="2021-06-29T07:16:42.002" v="85" actId="1076"/>
          <ac:cxnSpMkLst>
            <pc:docMk/>
            <pc:sldMk cId="1261582966" sldId="345"/>
            <ac:cxnSpMk id="19" creationId="{723847D4-E4A4-4D88-ABEB-75CB3E44E6AB}"/>
          </ac:cxnSpMkLst>
        </pc:cxnChg>
      </pc:sldChg>
      <pc:sldChg chg="addSp modSp">
        <pc:chgData name="Angelica Olofsson Fernandez" userId="ce698ed2-e0d9-447d-9759-99f79b696a68" providerId="ADAL" clId="{C47A8AAD-E6A5-4351-BF2A-2EC789DC0DC3}" dt="2021-06-29T07:38:50.578" v="318"/>
        <pc:sldMkLst>
          <pc:docMk/>
          <pc:sldMk cId="145157939" sldId="346"/>
        </pc:sldMkLst>
        <pc:picChg chg="add mod">
          <ac:chgData name="Angelica Olofsson Fernandez" userId="ce698ed2-e0d9-447d-9759-99f79b696a68" providerId="ADAL" clId="{C47A8AAD-E6A5-4351-BF2A-2EC789DC0DC3}" dt="2021-06-29T07:38:50.578" v="318"/>
          <ac:picMkLst>
            <pc:docMk/>
            <pc:sldMk cId="145157939" sldId="346"/>
            <ac:picMk id="4" creationId="{084EB145-DF34-4523-A1A5-07779A37E79B}"/>
          </ac:picMkLst>
        </pc:picChg>
      </pc:sldChg>
      <pc:sldChg chg="addSp modSp mod">
        <pc:chgData name="Angelica Olofsson Fernandez" userId="ce698ed2-e0d9-447d-9759-99f79b696a68" providerId="ADAL" clId="{C47A8AAD-E6A5-4351-BF2A-2EC789DC0DC3}" dt="2021-06-29T07:38:57.944" v="319"/>
        <pc:sldMkLst>
          <pc:docMk/>
          <pc:sldMk cId="1257778426" sldId="347"/>
        </pc:sldMkLst>
        <pc:spChg chg="mod">
          <ac:chgData name="Angelica Olofsson Fernandez" userId="ce698ed2-e0d9-447d-9759-99f79b696a68" providerId="ADAL" clId="{C47A8AAD-E6A5-4351-BF2A-2EC789DC0DC3}" dt="2021-06-29T07:22:55.421" v="166" actId="403"/>
          <ac:spMkLst>
            <pc:docMk/>
            <pc:sldMk cId="1257778426" sldId="347"/>
            <ac:spMk id="3" creationId="{388C5EDB-C79C-4808-BA11-B0A31C283BDB}"/>
          </ac:spMkLst>
        </pc:spChg>
        <pc:spChg chg="mod">
          <ac:chgData name="Angelica Olofsson Fernandez" userId="ce698ed2-e0d9-447d-9759-99f79b696a68" providerId="ADAL" clId="{C47A8AAD-E6A5-4351-BF2A-2EC789DC0DC3}" dt="2021-06-29T07:22:35.932" v="164" actId="27636"/>
          <ac:spMkLst>
            <pc:docMk/>
            <pc:sldMk cId="1257778426" sldId="347"/>
            <ac:spMk id="5" creationId="{18B3E6B1-C3F9-4B75-BB8D-BF20E58FE90E}"/>
          </ac:spMkLst>
        </pc:spChg>
        <pc:picChg chg="add mod">
          <ac:chgData name="Angelica Olofsson Fernandez" userId="ce698ed2-e0d9-447d-9759-99f79b696a68" providerId="ADAL" clId="{C47A8AAD-E6A5-4351-BF2A-2EC789DC0DC3}" dt="2021-06-29T07:38:57.944" v="319"/>
          <ac:picMkLst>
            <pc:docMk/>
            <pc:sldMk cId="1257778426" sldId="347"/>
            <ac:picMk id="6" creationId="{C637418D-7A5D-44CD-91B3-8ACAB80EB237}"/>
          </ac:picMkLst>
        </pc:picChg>
      </pc:sldChg>
      <pc:sldChg chg="addSp modSp mod">
        <pc:chgData name="Angelica Olofsson Fernandez" userId="ce698ed2-e0d9-447d-9759-99f79b696a68" providerId="ADAL" clId="{C47A8AAD-E6A5-4351-BF2A-2EC789DC0DC3}" dt="2021-06-29T07:39:05.010" v="320"/>
        <pc:sldMkLst>
          <pc:docMk/>
          <pc:sldMk cId="4287569121" sldId="348"/>
        </pc:sldMkLst>
        <pc:spChg chg="mod">
          <ac:chgData name="Angelica Olofsson Fernandez" userId="ce698ed2-e0d9-447d-9759-99f79b696a68" providerId="ADAL" clId="{C47A8AAD-E6A5-4351-BF2A-2EC789DC0DC3}" dt="2021-06-29T07:26:20.708" v="275" actId="20577"/>
          <ac:spMkLst>
            <pc:docMk/>
            <pc:sldMk cId="4287569121" sldId="348"/>
            <ac:spMk id="5" creationId="{18B3E6B1-C3F9-4B75-BB8D-BF20E58FE90E}"/>
          </ac:spMkLst>
        </pc:spChg>
        <pc:picChg chg="add mod">
          <ac:chgData name="Angelica Olofsson Fernandez" userId="ce698ed2-e0d9-447d-9759-99f79b696a68" providerId="ADAL" clId="{C47A8AAD-E6A5-4351-BF2A-2EC789DC0DC3}" dt="2021-06-29T07:39:05.010" v="320"/>
          <ac:picMkLst>
            <pc:docMk/>
            <pc:sldMk cId="4287569121" sldId="348"/>
            <ac:picMk id="4" creationId="{755491DD-17AF-4125-862E-6E8225F89052}"/>
          </ac:picMkLst>
        </pc:picChg>
      </pc:sldChg>
      <pc:sldChg chg="addSp delSp modSp mod">
        <pc:chgData name="Angelica Olofsson Fernandez" userId="ce698ed2-e0d9-447d-9759-99f79b696a68" providerId="ADAL" clId="{C47A8AAD-E6A5-4351-BF2A-2EC789DC0DC3}" dt="2021-06-29T07:39:10.627" v="321"/>
        <pc:sldMkLst>
          <pc:docMk/>
          <pc:sldMk cId="1409114149" sldId="349"/>
        </pc:sldMkLst>
        <pc:spChg chg="mod">
          <ac:chgData name="Angelica Olofsson Fernandez" userId="ce698ed2-e0d9-447d-9759-99f79b696a68" providerId="ADAL" clId="{C47A8AAD-E6A5-4351-BF2A-2EC789DC0DC3}" dt="2021-06-29T07:26:40.491" v="287" actId="20577"/>
          <ac:spMkLst>
            <pc:docMk/>
            <pc:sldMk cId="1409114149" sldId="349"/>
            <ac:spMk id="5" creationId="{18B3E6B1-C3F9-4B75-BB8D-BF20E58FE90E}"/>
          </ac:spMkLst>
        </pc:spChg>
        <pc:picChg chg="mod">
          <ac:chgData name="Angelica Olofsson Fernandez" userId="ce698ed2-e0d9-447d-9759-99f79b696a68" providerId="ADAL" clId="{C47A8AAD-E6A5-4351-BF2A-2EC789DC0DC3}" dt="2021-06-29T07:29:06.679" v="290" actId="1076"/>
          <ac:picMkLst>
            <pc:docMk/>
            <pc:sldMk cId="1409114149" sldId="349"/>
            <ac:picMk id="3" creationId="{3D1F4414-4E3C-488E-A3EF-6177BD8A89C8}"/>
          </ac:picMkLst>
        </pc:picChg>
        <pc:picChg chg="del">
          <ac:chgData name="Angelica Olofsson Fernandez" userId="ce698ed2-e0d9-447d-9759-99f79b696a68" providerId="ADAL" clId="{C47A8AAD-E6A5-4351-BF2A-2EC789DC0DC3}" dt="2021-06-29T07:27:50.980" v="288" actId="478"/>
          <ac:picMkLst>
            <pc:docMk/>
            <pc:sldMk cId="1409114149" sldId="349"/>
            <ac:picMk id="4" creationId="{CB2C9974-BDB5-4031-B517-67B21C70A9F2}"/>
          </ac:picMkLst>
        </pc:picChg>
        <pc:picChg chg="add mod">
          <ac:chgData name="Angelica Olofsson Fernandez" userId="ce698ed2-e0d9-447d-9759-99f79b696a68" providerId="ADAL" clId="{C47A8AAD-E6A5-4351-BF2A-2EC789DC0DC3}" dt="2021-06-29T07:39:10.627" v="321"/>
          <ac:picMkLst>
            <pc:docMk/>
            <pc:sldMk cId="1409114149" sldId="349"/>
            <ac:picMk id="6" creationId="{A199E606-131A-4D3C-9C82-EF1EA01C4478}"/>
          </ac:picMkLst>
        </pc:picChg>
      </pc:sldChg>
      <pc:sldChg chg="addSp modSp">
        <pc:chgData name="Angelica Olofsson Fernandez" userId="ce698ed2-e0d9-447d-9759-99f79b696a68" providerId="ADAL" clId="{C47A8AAD-E6A5-4351-BF2A-2EC789DC0DC3}" dt="2021-06-29T07:39:20.571" v="323"/>
        <pc:sldMkLst>
          <pc:docMk/>
          <pc:sldMk cId="4033730382" sldId="350"/>
        </pc:sldMkLst>
        <pc:picChg chg="add mod">
          <ac:chgData name="Angelica Olofsson Fernandez" userId="ce698ed2-e0d9-447d-9759-99f79b696a68" providerId="ADAL" clId="{C47A8AAD-E6A5-4351-BF2A-2EC789DC0DC3}" dt="2021-06-29T07:39:20.571" v="323"/>
          <ac:picMkLst>
            <pc:docMk/>
            <pc:sldMk cId="4033730382" sldId="350"/>
            <ac:picMk id="14" creationId="{79784564-8BBE-41CA-BCB2-6B8140C7CEAA}"/>
          </ac:picMkLst>
        </pc:picChg>
      </pc:sldChg>
      <pc:sldChg chg="addSp modSp">
        <pc:chgData name="Angelica Olofsson Fernandez" userId="ce698ed2-e0d9-447d-9759-99f79b696a68" providerId="ADAL" clId="{C47A8AAD-E6A5-4351-BF2A-2EC789DC0DC3}" dt="2021-06-29T07:39:15.777" v="322"/>
        <pc:sldMkLst>
          <pc:docMk/>
          <pc:sldMk cId="4218044761" sldId="351"/>
        </pc:sldMkLst>
        <pc:picChg chg="add mod">
          <ac:chgData name="Angelica Olofsson Fernandez" userId="ce698ed2-e0d9-447d-9759-99f79b696a68" providerId="ADAL" clId="{C47A8AAD-E6A5-4351-BF2A-2EC789DC0DC3}" dt="2021-06-29T07:39:15.777" v="322"/>
          <ac:picMkLst>
            <pc:docMk/>
            <pc:sldMk cId="4218044761" sldId="351"/>
            <ac:picMk id="21" creationId="{47BEAD00-11B9-4D46-B019-CD340CD1DF9D}"/>
          </ac:picMkLst>
        </pc:picChg>
      </pc:sldChg>
    </pc:docChg>
  </pc:docChgLst>
  <pc:docChgLst>
    <pc:chgData name="Angelica Olofsson Fernandez" userId="S::ola072@lul.se::ce698ed2-e0d9-447d-9759-99f79b696a68" providerId="AD" clId="Web-{BD1F8D81-A85B-6D76-EAE5-0C937C6A32EB}"/>
    <pc:docChg chg="modSld">
      <pc:chgData name="Angelica Olofsson Fernandez" userId="S::ola072@lul.se::ce698ed2-e0d9-447d-9759-99f79b696a68" providerId="AD" clId="Web-{BD1F8D81-A85B-6D76-EAE5-0C937C6A32EB}" dt="2020-10-15T11:49:02.695" v="39" actId="20577"/>
      <pc:docMkLst>
        <pc:docMk/>
      </pc:docMkLst>
      <pc:sldChg chg="modSp">
        <pc:chgData name="Angelica Olofsson Fernandez" userId="S::ola072@lul.se::ce698ed2-e0d9-447d-9759-99f79b696a68" providerId="AD" clId="Web-{BD1F8D81-A85B-6D76-EAE5-0C937C6A32EB}" dt="2020-10-15T11:49:02.695" v="38" actId="20577"/>
        <pc:sldMkLst>
          <pc:docMk/>
          <pc:sldMk cId="642159132" sldId="344"/>
        </pc:sldMkLst>
        <pc:spChg chg="mod">
          <ac:chgData name="Angelica Olofsson Fernandez" userId="S::ola072@lul.se::ce698ed2-e0d9-447d-9759-99f79b696a68" providerId="AD" clId="Web-{BD1F8D81-A85B-6D76-EAE5-0C937C6A32EB}" dt="2020-10-15T11:49:02.695" v="38" actId="20577"/>
          <ac:spMkLst>
            <pc:docMk/>
            <pc:sldMk cId="642159132" sldId="344"/>
            <ac:spMk id="8" creationId="{683E65BF-1F47-49D8-A1B9-5E824651C829}"/>
          </ac:spMkLst>
        </pc:spChg>
      </pc:sldChg>
    </pc:docChg>
  </pc:docChgLst>
  <pc:docChgLst>
    <pc:chgData name="Åsa Karin Berggren" userId="0195ae8e-7917-4931-88bb-a9fe4a7ccbe3" providerId="ADAL" clId="{BDCB1CFC-2B43-4932-8A64-969E2DEE4155}"/>
    <pc:docChg chg="modSld">
      <pc:chgData name="Åsa Karin Berggren" userId="0195ae8e-7917-4931-88bb-a9fe4a7ccbe3" providerId="ADAL" clId="{BDCB1CFC-2B43-4932-8A64-969E2DEE4155}" dt="2021-07-12T05:59:22.417" v="10" actId="1076"/>
      <pc:docMkLst>
        <pc:docMk/>
      </pc:docMkLst>
      <pc:sldChg chg="modNotes">
        <pc:chgData name="Åsa Karin Berggren" userId="0195ae8e-7917-4931-88bb-a9fe4a7ccbe3" providerId="ADAL" clId="{BDCB1CFC-2B43-4932-8A64-969E2DEE4155}" dt="2021-06-29T07:36:35.249" v="8"/>
        <pc:sldMkLst>
          <pc:docMk/>
          <pc:sldMk cId="2538056172" sldId="328"/>
        </pc:sldMkLst>
      </pc:sldChg>
      <pc:sldChg chg="modSp mod modNotes">
        <pc:chgData name="Åsa Karin Berggren" userId="0195ae8e-7917-4931-88bb-a9fe4a7ccbe3" providerId="ADAL" clId="{BDCB1CFC-2B43-4932-8A64-969E2DEE4155}" dt="2021-07-12T05:59:22.417" v="10" actId="1076"/>
        <pc:sldMkLst>
          <pc:docMk/>
          <pc:sldMk cId="1092956243" sldId="334"/>
        </pc:sldMkLst>
        <pc:spChg chg="mod">
          <ac:chgData name="Åsa Karin Berggren" userId="0195ae8e-7917-4931-88bb-a9fe4a7ccbe3" providerId="ADAL" clId="{BDCB1CFC-2B43-4932-8A64-969E2DEE4155}" dt="2021-07-12T05:59:22.417" v="10" actId="1076"/>
          <ac:spMkLst>
            <pc:docMk/>
            <pc:sldMk cId="1092956243" sldId="334"/>
            <ac:spMk id="5" creationId="{960551CE-7674-47E4-8BE4-278B6FF99265}"/>
          </ac:spMkLst>
        </pc:spChg>
      </pc:sldChg>
      <pc:sldChg chg="modSp">
        <pc:chgData name="Åsa Karin Berggren" userId="0195ae8e-7917-4931-88bb-a9fe4a7ccbe3" providerId="ADAL" clId="{BDCB1CFC-2B43-4932-8A64-969E2DEE4155}" dt="2021-06-29T07:19:27.464" v="0" actId="1076"/>
        <pc:sldMkLst>
          <pc:docMk/>
          <pc:sldMk cId="3121287674" sldId="342"/>
        </pc:sldMkLst>
        <pc:picChg chg="mod">
          <ac:chgData name="Åsa Karin Berggren" userId="0195ae8e-7917-4931-88bb-a9fe4a7ccbe3" providerId="ADAL" clId="{BDCB1CFC-2B43-4932-8A64-969E2DEE4155}" dt="2021-06-29T07:19:27.464" v="0" actId="1076"/>
          <ac:picMkLst>
            <pc:docMk/>
            <pc:sldMk cId="3121287674" sldId="342"/>
            <ac:picMk id="6" creationId="{24FE318E-B012-44C7-A688-AF32E66FF734}"/>
          </ac:picMkLst>
        </pc:picChg>
      </pc:sldChg>
      <pc:sldChg chg="modNotes">
        <pc:chgData name="Åsa Karin Berggren" userId="0195ae8e-7917-4931-88bb-a9fe4a7ccbe3" providerId="ADAL" clId="{BDCB1CFC-2B43-4932-8A64-969E2DEE4155}" dt="2021-06-29T07:36:35.249" v="8"/>
        <pc:sldMkLst>
          <pc:docMk/>
          <pc:sldMk cId="1261582966" sldId="345"/>
        </pc:sldMkLst>
      </pc:sldChg>
      <pc:sldChg chg="modSp mod">
        <pc:chgData name="Åsa Karin Berggren" userId="0195ae8e-7917-4931-88bb-a9fe4a7ccbe3" providerId="ADAL" clId="{BDCB1CFC-2B43-4932-8A64-969E2DEE4155}" dt="2021-06-29T07:23:02.432" v="2" actId="1076"/>
        <pc:sldMkLst>
          <pc:docMk/>
          <pc:sldMk cId="1257778426" sldId="347"/>
        </pc:sldMkLst>
        <pc:spChg chg="mod">
          <ac:chgData name="Åsa Karin Berggren" userId="0195ae8e-7917-4931-88bb-a9fe4a7ccbe3" providerId="ADAL" clId="{BDCB1CFC-2B43-4932-8A64-969E2DEE4155}" dt="2021-06-29T07:23:02.432" v="2" actId="1076"/>
          <ac:spMkLst>
            <pc:docMk/>
            <pc:sldMk cId="1257778426" sldId="347"/>
            <ac:spMk id="5" creationId="{18B3E6B1-C3F9-4B75-BB8D-BF20E58FE90E}"/>
          </ac:spMkLst>
        </pc:spChg>
      </pc:sldChg>
      <pc:sldChg chg="addSp modSp mod">
        <pc:chgData name="Åsa Karin Berggren" userId="0195ae8e-7917-4931-88bb-a9fe4a7ccbe3" providerId="ADAL" clId="{BDCB1CFC-2B43-4932-8A64-969E2DEE4155}" dt="2021-06-29T07:28:55.812" v="7" actId="1076"/>
        <pc:sldMkLst>
          <pc:docMk/>
          <pc:sldMk cId="1409114149" sldId="349"/>
        </pc:sldMkLst>
        <pc:picChg chg="add mod">
          <ac:chgData name="Åsa Karin Berggren" userId="0195ae8e-7917-4931-88bb-a9fe4a7ccbe3" providerId="ADAL" clId="{BDCB1CFC-2B43-4932-8A64-969E2DEE4155}" dt="2021-06-29T07:28:55.812" v="7" actId="1076"/>
          <ac:picMkLst>
            <pc:docMk/>
            <pc:sldMk cId="1409114149" sldId="349"/>
            <ac:picMk id="3" creationId="{3D1F4414-4E3C-488E-A3EF-6177BD8A89C8}"/>
          </ac:picMkLst>
        </pc:picChg>
      </pc:sldChg>
    </pc:docChg>
  </pc:docChgLst>
  <pc:docChgLst>
    <pc:chgData name="Birgitta Rydolw" userId="41bcca40-0a6a-4b94-bdf7-1b3253e230c6" providerId="ADAL" clId="{186DA9B0-09F4-44C7-9CAB-24B313AD77A3}"/>
    <pc:docChg chg="modSld">
      <pc:chgData name="Birgitta Rydolw" userId="41bcca40-0a6a-4b94-bdf7-1b3253e230c6" providerId="ADAL" clId="{186DA9B0-09F4-44C7-9CAB-24B313AD77A3}" dt="2021-07-06T11:53:53.309" v="8" actId="790"/>
      <pc:docMkLst>
        <pc:docMk/>
      </pc:docMkLst>
      <pc:sldChg chg="modSp mod">
        <pc:chgData name="Birgitta Rydolw" userId="41bcca40-0a6a-4b94-bdf7-1b3253e230c6" providerId="ADAL" clId="{186DA9B0-09F4-44C7-9CAB-24B313AD77A3}" dt="2021-07-06T11:53:53.309" v="8" actId="790"/>
        <pc:sldMkLst>
          <pc:docMk/>
          <pc:sldMk cId="1092956243" sldId="334"/>
        </pc:sldMkLst>
        <pc:spChg chg="mod">
          <ac:chgData name="Birgitta Rydolw" userId="41bcca40-0a6a-4b94-bdf7-1b3253e230c6" providerId="ADAL" clId="{186DA9B0-09F4-44C7-9CAB-24B313AD77A3}" dt="2021-07-06T11:53:53.309" v="8" actId="790"/>
          <ac:spMkLst>
            <pc:docMk/>
            <pc:sldMk cId="1092956243" sldId="334"/>
            <ac:spMk id="5" creationId="{960551CE-7674-47E4-8BE4-278B6FF99265}"/>
          </ac:spMkLst>
        </pc:spChg>
      </pc:sldChg>
    </pc:docChg>
  </pc:docChgLst>
  <pc:docChgLst>
    <pc:chgData name="Åsa Karin Berggren" userId="S::bea177@lul.se::0195ae8e-7917-4931-88bb-a9fe4a7ccbe3" providerId="AD" clId="Web-{3AE7E7FA-87DB-B2B6-5F18-5D8D50F2DBB6}"/>
    <pc:docChg chg="addSld modSld sldOrd">
      <pc:chgData name="Åsa Karin Berggren" userId="S::bea177@lul.se::0195ae8e-7917-4931-88bb-a9fe4a7ccbe3" providerId="AD" clId="Web-{3AE7E7FA-87DB-B2B6-5F18-5D8D50F2DBB6}" dt="2020-10-07T06:27:34.966" v="600"/>
      <pc:docMkLst>
        <pc:docMk/>
      </pc:docMkLst>
      <pc:sldChg chg="ord">
        <pc:chgData name="Åsa Karin Berggren" userId="S::bea177@lul.se::0195ae8e-7917-4931-88bb-a9fe4a7ccbe3" providerId="AD" clId="Web-{3AE7E7FA-87DB-B2B6-5F18-5D8D50F2DBB6}" dt="2020-10-07T06:27:34.966" v="600"/>
        <pc:sldMkLst>
          <pc:docMk/>
          <pc:sldMk cId="3647242959" sldId="333"/>
        </pc:sldMkLst>
      </pc:sldChg>
      <pc:sldChg chg="modSp">
        <pc:chgData name="Åsa Karin Berggren" userId="S::bea177@lul.se::0195ae8e-7917-4931-88bb-a9fe4a7ccbe3" providerId="AD" clId="Web-{3AE7E7FA-87DB-B2B6-5F18-5D8D50F2DBB6}" dt="2020-10-07T06:02:23.712" v="34" actId="20577"/>
        <pc:sldMkLst>
          <pc:docMk/>
          <pc:sldMk cId="375342803" sldId="339"/>
        </pc:sldMkLst>
        <pc:spChg chg="mod">
          <ac:chgData name="Åsa Karin Berggren" userId="S::bea177@lul.se::0195ae8e-7917-4931-88bb-a9fe4a7ccbe3" providerId="AD" clId="Web-{3AE7E7FA-87DB-B2B6-5F18-5D8D50F2DBB6}" dt="2020-10-07T06:02:23.712" v="34" actId="20577"/>
          <ac:spMkLst>
            <pc:docMk/>
            <pc:sldMk cId="375342803" sldId="339"/>
            <ac:spMk id="4" creationId="{00000000-0000-0000-0000-000000000000}"/>
          </ac:spMkLst>
        </pc:spChg>
      </pc:sldChg>
      <pc:sldChg chg="modSp">
        <pc:chgData name="Åsa Karin Berggren" userId="S::bea177@lul.se::0195ae8e-7917-4931-88bb-a9fe4a7ccbe3" providerId="AD" clId="Web-{3AE7E7FA-87DB-B2B6-5F18-5D8D50F2DBB6}" dt="2020-10-07T06:00:59.382" v="31" actId="20577"/>
        <pc:sldMkLst>
          <pc:docMk/>
          <pc:sldMk cId="642159132" sldId="344"/>
        </pc:sldMkLst>
        <pc:spChg chg="mod">
          <ac:chgData name="Åsa Karin Berggren" userId="S::bea177@lul.se::0195ae8e-7917-4931-88bb-a9fe4a7ccbe3" providerId="AD" clId="Web-{3AE7E7FA-87DB-B2B6-5F18-5D8D50F2DBB6}" dt="2020-10-07T06:00:24.288" v="6" actId="20577"/>
          <ac:spMkLst>
            <pc:docMk/>
            <pc:sldMk cId="642159132" sldId="344"/>
            <ac:spMk id="3" creationId="{00000000-0000-0000-0000-000000000000}"/>
          </ac:spMkLst>
        </pc:spChg>
        <pc:spChg chg="mod">
          <ac:chgData name="Åsa Karin Berggren" userId="S::bea177@lul.se::0195ae8e-7917-4931-88bb-a9fe4a7ccbe3" providerId="AD" clId="Web-{3AE7E7FA-87DB-B2B6-5F18-5D8D50F2DBB6}" dt="2020-10-07T06:00:59.382" v="31" actId="20577"/>
          <ac:spMkLst>
            <pc:docMk/>
            <pc:sldMk cId="642159132" sldId="344"/>
            <ac:spMk id="7" creationId="{229C0A32-61E3-44EF-9983-32479C0FB12F}"/>
          </ac:spMkLst>
        </pc:spChg>
        <pc:spChg chg="mod">
          <ac:chgData name="Åsa Karin Berggren" userId="S::bea177@lul.se::0195ae8e-7917-4931-88bb-a9fe4a7ccbe3" providerId="AD" clId="Web-{3AE7E7FA-87DB-B2B6-5F18-5D8D50F2DBB6}" dt="2020-10-07T06:00:44.976" v="22" actId="20577"/>
          <ac:spMkLst>
            <pc:docMk/>
            <pc:sldMk cId="642159132" sldId="344"/>
            <ac:spMk id="8" creationId="{683E65BF-1F47-49D8-A1B9-5E824651C829}"/>
          </ac:spMkLst>
        </pc:spChg>
      </pc:sldChg>
      <pc:sldChg chg="modSp add replId">
        <pc:chgData name="Åsa Karin Berggren" userId="S::bea177@lul.se::0195ae8e-7917-4931-88bb-a9fe4a7ccbe3" providerId="AD" clId="Web-{3AE7E7FA-87DB-B2B6-5F18-5D8D50F2DBB6}" dt="2020-10-07T06:27:25.685" v="598" actId="20577"/>
        <pc:sldMkLst>
          <pc:docMk/>
          <pc:sldMk cId="2418165786" sldId="346"/>
        </pc:sldMkLst>
        <pc:spChg chg="mod">
          <ac:chgData name="Åsa Karin Berggren" userId="S::bea177@lul.se::0195ae8e-7917-4931-88bb-a9fe4a7ccbe3" providerId="AD" clId="Web-{3AE7E7FA-87DB-B2B6-5F18-5D8D50F2DBB6}" dt="2020-10-07T06:21:10.817" v="475" actId="20577"/>
          <ac:spMkLst>
            <pc:docMk/>
            <pc:sldMk cId="2418165786" sldId="346"/>
            <ac:spMk id="2" creationId="{00000000-0000-0000-0000-000000000000}"/>
          </ac:spMkLst>
        </pc:spChg>
        <pc:spChg chg="mod">
          <ac:chgData name="Åsa Karin Berggren" userId="S::bea177@lul.se::0195ae8e-7917-4931-88bb-a9fe4a7ccbe3" providerId="AD" clId="Web-{3AE7E7FA-87DB-B2B6-5F18-5D8D50F2DBB6}" dt="2020-10-07T06:27:25.685" v="598" actId="20577"/>
          <ac:spMkLst>
            <pc:docMk/>
            <pc:sldMk cId="2418165786" sldId="346"/>
            <ac:spMk id="4" creationId="{00000000-0000-0000-0000-000000000000}"/>
          </ac:spMkLst>
        </pc:spChg>
      </pc:sldChg>
    </pc:docChg>
  </pc:docChgLst>
  <pc:docChgLst>
    <pc:chgData name="Angelica Olofsson Fernandez" userId="S::ola072@lul.se::ce698ed2-e0d9-447d-9759-99f79b696a68" providerId="AD" clId="Web-{87D9DD46-0D19-E067-025E-52FCACA0E4ED}"/>
    <pc:docChg chg="addSld modSld sldOrd">
      <pc:chgData name="Angelica Olofsson Fernandez" userId="S::ola072@lul.se::ce698ed2-e0d9-447d-9759-99f79b696a68" providerId="AD" clId="Web-{87D9DD46-0D19-E067-025E-52FCACA0E4ED}" dt="2020-10-15T08:10:02.690" v="273" actId="20577"/>
      <pc:docMkLst>
        <pc:docMk/>
      </pc:docMkLst>
      <pc:sldChg chg="modSp">
        <pc:chgData name="Angelica Olofsson Fernandez" userId="S::ola072@lul.se::ce698ed2-e0d9-447d-9759-99f79b696a68" providerId="AD" clId="Web-{87D9DD46-0D19-E067-025E-52FCACA0E4ED}" dt="2020-10-15T08:00:31.692" v="10" actId="20577"/>
        <pc:sldMkLst>
          <pc:docMk/>
          <pc:sldMk cId="642159132" sldId="344"/>
        </pc:sldMkLst>
        <pc:spChg chg="mod">
          <ac:chgData name="Angelica Olofsson Fernandez" userId="S::ola072@lul.se::ce698ed2-e0d9-447d-9759-99f79b696a68" providerId="AD" clId="Web-{87D9DD46-0D19-E067-025E-52FCACA0E4ED}" dt="2020-10-15T08:00:31.692" v="10" actId="20577"/>
          <ac:spMkLst>
            <pc:docMk/>
            <pc:sldMk cId="642159132" sldId="344"/>
            <ac:spMk id="8" creationId="{683E65BF-1F47-49D8-A1B9-5E824651C829}"/>
          </ac:spMkLst>
        </pc:spChg>
      </pc:sldChg>
      <pc:sldChg chg="modSp">
        <pc:chgData name="Angelica Olofsson Fernandez" userId="S::ola072@lul.se::ce698ed2-e0d9-447d-9759-99f79b696a68" providerId="AD" clId="Web-{87D9DD46-0D19-E067-025E-52FCACA0E4ED}" dt="2020-10-15T08:09:44.862" v="272" actId="14100"/>
        <pc:sldMkLst>
          <pc:docMk/>
          <pc:sldMk cId="2418165786" sldId="346"/>
        </pc:sldMkLst>
        <pc:spChg chg="mod">
          <ac:chgData name="Angelica Olofsson Fernandez" userId="S::ola072@lul.se::ce698ed2-e0d9-447d-9759-99f79b696a68" providerId="AD" clId="Web-{87D9DD46-0D19-E067-025E-52FCACA0E4ED}" dt="2020-10-15T08:09:44.862" v="272" actId="14100"/>
          <ac:spMkLst>
            <pc:docMk/>
            <pc:sldMk cId="2418165786" sldId="346"/>
            <ac:spMk id="4" creationId="{00000000-0000-0000-0000-000000000000}"/>
          </ac:spMkLst>
        </pc:spChg>
      </pc:sldChg>
      <pc:sldChg chg="modSp new ord">
        <pc:chgData name="Angelica Olofsson Fernandez" userId="S::ola072@lul.se::ce698ed2-e0d9-447d-9759-99f79b696a68" providerId="AD" clId="Web-{87D9DD46-0D19-E067-025E-52FCACA0E4ED}" dt="2020-10-15T08:07:20.140" v="233"/>
        <pc:sldMkLst>
          <pc:docMk/>
          <pc:sldMk cId="2293563121" sldId="347"/>
        </pc:sldMkLst>
        <pc:spChg chg="mod">
          <ac:chgData name="Angelica Olofsson Fernandez" userId="S::ola072@lul.se::ce698ed2-e0d9-447d-9759-99f79b696a68" providerId="AD" clId="Web-{87D9DD46-0D19-E067-025E-52FCACA0E4ED}" dt="2020-10-15T08:06:42.826" v="231" actId="14100"/>
          <ac:spMkLst>
            <pc:docMk/>
            <pc:sldMk cId="2293563121" sldId="347"/>
            <ac:spMk id="2" creationId="{49F2E990-0B16-49F5-9B36-27CA33DBF317}"/>
          </ac:spMkLst>
        </pc:spChg>
        <pc:spChg chg="mod">
          <ac:chgData name="Angelica Olofsson Fernandez" userId="S::ola072@lul.se::ce698ed2-e0d9-447d-9759-99f79b696a68" providerId="AD" clId="Web-{87D9DD46-0D19-E067-025E-52FCACA0E4ED}" dt="2020-10-15T08:06:47.842" v="232" actId="1076"/>
          <ac:spMkLst>
            <pc:docMk/>
            <pc:sldMk cId="2293563121" sldId="347"/>
            <ac:spMk id="3" creationId="{A637B2E3-3692-47B7-AD7F-BE9B22418D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5885460-04A5-42D1-9FC8-319C9CBBD2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60EF297-3C0C-4AEF-B914-98D6EB5303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9C34FB-ABA8-4CF0-8288-B4409AF3A657}" type="datetimeFigureOut">
              <a:rPr lang="sv-SE" smtClean="0"/>
              <a:t>2022-09-05</a:t>
            </a:fld>
            <a:endParaRPr lang="sv-SE"/>
          </a:p>
        </p:txBody>
      </p:sp>
      <p:sp>
        <p:nvSpPr>
          <p:cNvPr id="4" name="Platshållare för sidfot 3">
            <a:extLst>
              <a:ext uri="{FF2B5EF4-FFF2-40B4-BE49-F238E27FC236}">
                <a16:creationId xmlns:a16="http://schemas.microsoft.com/office/drawing/2014/main" id="{E41C30C5-3317-4CAD-B5E5-CB37DE7CBE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6F38D80-E0CA-46B9-9F98-714850F6E4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74FE2-9273-4904-8150-F10055126B30}" type="slidenum">
              <a:rPr lang="sv-SE" smtClean="0"/>
              <a:t>‹#›</a:t>
            </a:fld>
            <a:endParaRPr lang="sv-SE"/>
          </a:p>
        </p:txBody>
      </p:sp>
    </p:spTree>
    <p:extLst>
      <p:ext uri="{BB962C8B-B14F-4D97-AF65-F5344CB8AC3E}">
        <p14:creationId xmlns:p14="http://schemas.microsoft.com/office/powerpoint/2010/main" val="3886729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B37F3-EA76-4DC0-989C-95AFF52B8D73}" type="datetimeFigureOut">
              <a:rPr lang="sv-SE" smtClean="0"/>
              <a:t>2022-09-05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19F24-E7D8-4509-8E46-30360FCB9777}" type="slidenum">
              <a:rPr lang="sv-SE" smtClean="0"/>
              <a:t>‹#›</a:t>
            </a:fld>
            <a:endParaRPr lang="sv-SE"/>
          </a:p>
        </p:txBody>
      </p:sp>
    </p:spTree>
    <p:extLst>
      <p:ext uri="{BB962C8B-B14F-4D97-AF65-F5344CB8AC3E}">
        <p14:creationId xmlns:p14="http://schemas.microsoft.com/office/powerpoint/2010/main" val="250109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9119F24-E7D8-4509-8E46-30360FCB9777}" type="slidenum">
              <a:rPr lang="sv-SE" smtClean="0"/>
              <a:t>2</a:t>
            </a:fld>
            <a:endParaRPr lang="sv-SE"/>
          </a:p>
        </p:txBody>
      </p:sp>
    </p:spTree>
    <p:extLst>
      <p:ext uri="{BB962C8B-B14F-4D97-AF65-F5344CB8AC3E}">
        <p14:creationId xmlns:p14="http://schemas.microsoft.com/office/powerpoint/2010/main" val="318920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9119F24-E7D8-4509-8E46-30360FCB9777}" type="slidenum">
              <a:rPr lang="sv-SE" smtClean="0"/>
              <a:t>3</a:t>
            </a:fld>
            <a:endParaRPr lang="sv-SE"/>
          </a:p>
        </p:txBody>
      </p:sp>
    </p:spTree>
    <p:extLst>
      <p:ext uri="{BB962C8B-B14F-4D97-AF65-F5344CB8AC3E}">
        <p14:creationId xmlns:p14="http://schemas.microsoft.com/office/powerpoint/2010/main" val="322966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9119F24-E7D8-4509-8E46-30360FCB9777}" type="slidenum">
              <a:rPr lang="sv-SE" smtClean="0"/>
              <a:t>6</a:t>
            </a:fld>
            <a:endParaRPr lang="sv-SE"/>
          </a:p>
        </p:txBody>
      </p:sp>
    </p:spTree>
    <p:extLst>
      <p:ext uri="{BB962C8B-B14F-4D97-AF65-F5344CB8AC3E}">
        <p14:creationId xmlns:p14="http://schemas.microsoft.com/office/powerpoint/2010/main" val="1135520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FFFFFF"/>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pic>
        <p:nvPicPr>
          <p:cNvPr id="18" name="Bildobjekt 17"/>
          <p:cNvPicPr>
            <a:picLocks noChangeAspect="1"/>
          </p:cNvPicPr>
          <p:nvPr userDrawn="1"/>
        </p:nvPicPr>
        <p:blipFill>
          <a:blip r:embed="rId2"/>
          <a:stretch>
            <a:fillRect/>
          </a:stretch>
        </p:blipFill>
        <p:spPr>
          <a:xfrm>
            <a:off x="324883" y="342605"/>
            <a:ext cx="1529907" cy="330535"/>
          </a:xfrm>
          <a:prstGeom prst="rect">
            <a:avLst/>
          </a:prstGeom>
        </p:spPr>
      </p:pic>
      <p:sp>
        <p:nvSpPr>
          <p:cNvPr id="2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1" name="Rektangel 10"/>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0516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sida 1-spalt, huvudrubrik + brödtext + stor bild">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08964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sida 2-spalt, huvudrubrik + punktlista">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681451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28666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ida 1-spalt, underrubrik + punktlista">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516616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ida 2-spalt, underrubrik + punktlista">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138141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647694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sida + huvudrubrik, citat lila">
    <p:spTree>
      <p:nvGrpSpPr>
        <p:cNvPr id="1" name=""/>
        <p:cNvGrpSpPr/>
        <p:nvPr/>
      </p:nvGrpSpPr>
      <p:grpSpPr>
        <a:xfrm>
          <a:off x="0" y="0"/>
          <a:ext cx="0" cy="0"/>
          <a:chOff x="0" y="0"/>
          <a:chExt cx="0" cy="0"/>
        </a:xfrm>
      </p:grpSpPr>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dirty="0"/>
              <a:t>     </a:t>
            </a:r>
          </a:p>
        </p:txBody>
      </p:sp>
      <p:sp>
        <p:nvSpPr>
          <p:cNvPr id="12" name="Rektangel 11"/>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18"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171686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sida + huvudrubrik, citat gul">
    <p:spTree>
      <p:nvGrpSpPr>
        <p:cNvPr id="1" name=""/>
        <p:cNvGrpSpPr/>
        <p:nvPr/>
      </p:nvGrpSpPr>
      <p:grpSpPr>
        <a:xfrm>
          <a:off x="0" y="0"/>
          <a:ext cx="0" cy="0"/>
          <a:chOff x="0" y="0"/>
          <a:chExt cx="0" cy="0"/>
        </a:xfrm>
      </p:grpSpPr>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dirty="0"/>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3181618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sida + huvudrubrik, citat blå">
    <p:spTree>
      <p:nvGrpSpPr>
        <p:cNvPr id="1" name=""/>
        <p:cNvGrpSpPr/>
        <p:nvPr/>
      </p:nvGrpSpPr>
      <p:grpSpPr>
        <a:xfrm>
          <a:off x="0" y="0"/>
          <a:ext cx="0" cy="0"/>
          <a:chOff x="0" y="0"/>
          <a:chExt cx="0" cy="0"/>
        </a:xfrm>
      </p:grpSpPr>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dirty="0"/>
              <a:t>     </a:t>
            </a:r>
          </a:p>
        </p:txBody>
      </p:sp>
      <p:sp>
        <p:nvSpPr>
          <p:cNvPr id="7" name="Rektangel 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224182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alternativ ljuslil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3" name="Bildobjekt 2"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321657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sida + huvudrubrik, citat persika">
    <p:spTree>
      <p:nvGrpSpPr>
        <p:cNvPr id="1" name=""/>
        <p:cNvGrpSpPr/>
        <p:nvPr/>
      </p:nvGrpSpPr>
      <p:grpSpPr>
        <a:xfrm>
          <a:off x="0" y="0"/>
          <a:ext cx="0" cy="0"/>
          <a:chOff x="0" y="0"/>
          <a:chExt cx="0" cy="0"/>
        </a:xfrm>
      </p:grpSpPr>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dirty="0"/>
              <a:t>     </a:t>
            </a:r>
          </a:p>
        </p:txBody>
      </p:sp>
      <p:sp>
        <p:nvSpPr>
          <p:cNvPr id="7" name="Rektangel 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134463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sida + huvudrubrik, citat grön">
    <p:spTree>
      <p:nvGrpSpPr>
        <p:cNvPr id="1" name=""/>
        <p:cNvGrpSpPr/>
        <p:nvPr/>
      </p:nvGrpSpPr>
      <p:grpSpPr>
        <a:xfrm>
          <a:off x="0" y="0"/>
          <a:ext cx="0" cy="0"/>
          <a:chOff x="0" y="0"/>
          <a:chExt cx="0" cy="0"/>
        </a:xfrm>
      </p:grpSpPr>
      <p:sp>
        <p:nvSpPr>
          <p:cNvPr id="7"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dirty="0"/>
              <a:t>     </a:t>
            </a:r>
          </a:p>
        </p:txBody>
      </p:sp>
      <p:sp>
        <p:nvSpPr>
          <p:cNvPr id="6" name="Rektangel 5"/>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510872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sid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009625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gressida_Gul">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615617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dirty="0"/>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396750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556827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97553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9965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sida 1-spalt, huvudrubrik + brödtext + stor bild_Gul">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207751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8089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 alternativ vi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1" name="Rektangel 10"/>
          <p:cNvSpPr/>
          <p:nvPr userDrawn="1"/>
        </p:nvSpPr>
        <p:spPr>
          <a:xfrm>
            <a:off x="0" y="4656156"/>
            <a:ext cx="9144000" cy="487344"/>
          </a:xfrm>
          <a:prstGeom prst="rect">
            <a:avLst/>
          </a:prstGeom>
          <a:solidFill>
            <a:srgbClr val="9E186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8" name="Bildobjekt 7"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35737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sida 2-spalt, underrubrik + brödtext">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668461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6410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56919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556232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rtsida_Grön">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095559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gressida_Grön">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67232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dirty="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328356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Grön">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474270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559346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30542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gressida">
    <p:spTree>
      <p:nvGrpSpPr>
        <p:cNvPr id="1" name=""/>
        <p:cNvGrpSpPr/>
        <p:nvPr/>
      </p:nvGrpSpPr>
      <p:grpSpPr>
        <a:xfrm>
          <a:off x="0" y="0"/>
          <a:ext cx="0" cy="0"/>
          <a:chOff x="0" y="0"/>
          <a:chExt cx="0" cy="0"/>
        </a:xfrm>
      </p:grpSpPr>
      <p:sp>
        <p:nvSpPr>
          <p:cNvPr id="6" name="Rektangel 5"/>
          <p:cNvSpPr/>
          <p:nvPr userDrawn="1"/>
        </p:nvSpPr>
        <p:spPr>
          <a:xfrm>
            <a:off x="0" y="0"/>
            <a:ext cx="9144000" cy="5143500"/>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pic>
        <p:nvPicPr>
          <p:cNvPr id="18" name="Bildobjekt 17"/>
          <p:cNvPicPr>
            <a:picLocks noChangeAspect="1"/>
          </p:cNvPicPr>
          <p:nvPr userDrawn="1"/>
        </p:nvPicPr>
        <p:blipFill>
          <a:blip r:embed="rId2"/>
          <a:stretch>
            <a:fillRect/>
          </a:stretch>
        </p:blipFill>
        <p:spPr>
          <a:xfrm>
            <a:off x="324883" y="342605"/>
            <a:ext cx="1529907" cy="330535"/>
          </a:xfrm>
          <a:prstGeom prst="rect">
            <a:avLst/>
          </a:prstGeom>
        </p:spPr>
      </p:pic>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rgbClr val="FFFFFF"/>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4035859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sida 1-spalt, huvudrubrik + brödtext + stor bild_Gul">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48969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13540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564590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366660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61139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890856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rtsida_Blå">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71015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gressida_Blå">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103039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dirty="0"/>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474359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Blå">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64984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gressida">
    <p:spTree>
      <p:nvGrpSpPr>
        <p:cNvPr id="1" name=""/>
        <p:cNvGrpSpPr/>
        <p:nvPr/>
      </p:nvGrpSpPr>
      <p:grpSpPr>
        <a:xfrm>
          <a:off x="0" y="0"/>
          <a:ext cx="0" cy="0"/>
          <a:chOff x="0" y="0"/>
          <a:chExt cx="0" cy="0"/>
        </a:xfrm>
      </p:grpSpPr>
      <p:sp>
        <p:nvSpPr>
          <p:cNvPr id="7" name="Rektangel 6"/>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852763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03440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589906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xtsida 1-spalt, huvudrubrik + brödtext + stor bild_Gul">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755798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668417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140718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35961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4309315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56862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rtsida_Aprikos">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9438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gressida_Aprikos">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4067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huvudrubrik + underrubrik ">
    <p:spTree>
      <p:nvGrpSpPr>
        <p:cNvPr id="1" name=""/>
        <p:cNvGrpSpPr/>
        <p:nvPr/>
      </p:nvGrpSpPr>
      <p:grpSpPr>
        <a:xfrm>
          <a:off x="0" y="0"/>
          <a:ext cx="0" cy="0"/>
          <a:chOff x="0" y="0"/>
          <a:chExt cx="0" cy="0"/>
        </a:xfrm>
      </p:grpSpPr>
      <p:sp>
        <p:nvSpPr>
          <p:cNvPr id="9" name="Rektangel 8"/>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1" name="Rektangel 10"/>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4"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dirty="0"/>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955786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dirty="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51149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Aprikos">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515671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6803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073152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extsida 1-spalt, huvudrubrik + brödtext + stor bild_Gul">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735956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43316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10008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12972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073466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1043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8910484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tartsida_Aprikos">
    <p:spTree>
      <p:nvGrpSpPr>
        <p:cNvPr id="1" name=""/>
        <p:cNvGrpSpPr/>
        <p:nvPr/>
      </p:nvGrpSpPr>
      <p:grpSpPr>
        <a:xfrm>
          <a:off x="0" y="0"/>
          <a:ext cx="0" cy="0"/>
          <a:chOff x="0" y="0"/>
          <a:chExt cx="0" cy="0"/>
        </a:xfrm>
      </p:grpSpPr>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755947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Ingressida_Aprikos">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6" name="Rektangel 5"/>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8"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34362192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extsida, huvudrubrik + underrubrik ">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dirty="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10" name="Rektangel 9"/>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21040081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extsida 2-spalt, huvudrubrik + brödtext_Aprikos">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4"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21295974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extsida 1-spalt, huvudrubrik + brödtext + bild">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3104569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Textsida 1-spalt, huvudrubrik + brödtext + grafik">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7" name="Rektangel 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8"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3484962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extsida 1-spalt, huvudrubrik + brödtext + stor bild_Gul">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14286666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extsida 2-spalt, huvudrubrik + punktlista">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2766873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Textsida 2-spalt, underrubrik + brödtex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4"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3125495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extsida 1-spalt, underrubrik + punktlista_Gul">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50862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sida 1-spalt, huvudrubrik + brödtext + bild">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8688672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extsida 2-spalt, underrubrik + punktlista">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2212180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extsida 2-spalt, underrubrik + punktlista + citatpuff">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dirty="0"/>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7"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Tree>
    <p:extLst>
      <p:ext uri="{BB962C8B-B14F-4D97-AF65-F5344CB8AC3E}">
        <p14:creationId xmlns:p14="http://schemas.microsoft.com/office/powerpoint/2010/main" val="316454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sida 1-spalt, huvudrubrik + brödtext + grafik">
    <p:spTree>
      <p:nvGrpSpPr>
        <p:cNvPr id="1" name=""/>
        <p:cNvGrpSpPr/>
        <p:nvPr/>
      </p:nvGrpSpPr>
      <p:grpSpPr>
        <a:xfrm>
          <a:off x="0" y="0"/>
          <a:ext cx="0" cy="0"/>
          <a:chOff x="0" y="0"/>
          <a:chExt cx="0" cy="0"/>
        </a:xfrm>
      </p:grpSpPr>
      <p:sp>
        <p:nvSpPr>
          <p:cNvPr id="10" name="Rektangel 9"/>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1" name="Rektangel 10"/>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dirty="0"/>
              <a:t>regionuppsala.se</a:t>
            </a:r>
          </a:p>
        </p:txBody>
      </p:sp>
      <p:sp>
        <p:nvSpPr>
          <p:cNvPr id="8"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6513376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Varurforsorjningen.se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69" r:id="rId3"/>
    <p:sldLayoutId id="2147493468" r:id="rId4"/>
    <p:sldLayoutId id="2147493471" r:id="rId5"/>
    <p:sldLayoutId id="2147493470" r:id="rId6"/>
    <p:sldLayoutId id="2147493472" r:id="rId7"/>
    <p:sldLayoutId id="2147493473" r:id="rId8"/>
    <p:sldLayoutId id="2147493474" r:id="rId9"/>
    <p:sldLayoutId id="2147493475" r:id="rId10"/>
    <p:sldLayoutId id="2147493476" r:id="rId11"/>
    <p:sldLayoutId id="2147493477" r:id="rId12"/>
    <p:sldLayoutId id="2147493478" r:id="rId13"/>
    <p:sldLayoutId id="2147493479" r:id="rId14"/>
    <p:sldLayoutId id="2147493481" r:id="rId15"/>
    <p:sldLayoutId id="2147493480" r:id="rId16"/>
    <p:sldLayoutId id="2147493482" r:id="rId17"/>
    <p:sldLayoutId id="2147493483" r:id="rId18"/>
    <p:sldLayoutId id="2147493484" r:id="rId19"/>
    <p:sldLayoutId id="2147493485" r:id="rId20"/>
    <p:sldLayoutId id="2147493486" r:id="rId21"/>
    <p:sldLayoutId id="2147493487" r:id="rId22"/>
    <p:sldLayoutId id="2147493491" r:id="rId23"/>
    <p:sldLayoutId id="2147493507" r:id="rId24"/>
    <p:sldLayoutId id="2147493495" r:id="rId25"/>
    <p:sldLayoutId id="2147493508" r:id="rId26"/>
    <p:sldLayoutId id="2147493510" r:id="rId27"/>
    <p:sldLayoutId id="2147493505" r:id="rId28"/>
    <p:sldLayoutId id="2147493512" r:id="rId29"/>
    <p:sldLayoutId id="2147493513" r:id="rId30"/>
    <p:sldLayoutId id="2147493506" r:id="rId31"/>
    <p:sldLayoutId id="2147493515" r:id="rId32"/>
    <p:sldLayoutId id="2147493516" r:id="rId33"/>
    <p:sldLayoutId id="2147493488" r:id="rId34"/>
    <p:sldLayoutId id="2147493492" r:id="rId35"/>
    <p:sldLayoutId id="2147493542" r:id="rId36"/>
    <p:sldLayoutId id="2147493496" r:id="rId37"/>
    <p:sldLayoutId id="2147493518" r:id="rId38"/>
    <p:sldLayoutId id="2147493519" r:id="rId39"/>
    <p:sldLayoutId id="2147493520" r:id="rId40"/>
    <p:sldLayoutId id="2147493521" r:id="rId41"/>
    <p:sldLayoutId id="2147493522" r:id="rId42"/>
    <p:sldLayoutId id="2147493523" r:id="rId43"/>
    <p:sldLayoutId id="2147493524" r:id="rId44"/>
    <p:sldLayoutId id="2147493525" r:id="rId45"/>
    <p:sldLayoutId id="2147493489" r:id="rId46"/>
    <p:sldLayoutId id="2147493493" r:id="rId47"/>
    <p:sldLayoutId id="2147493543" r:id="rId48"/>
    <p:sldLayoutId id="2147493497" r:id="rId49"/>
    <p:sldLayoutId id="2147493526" r:id="rId50"/>
    <p:sldLayoutId id="2147493527" r:id="rId51"/>
    <p:sldLayoutId id="2147493528" r:id="rId52"/>
    <p:sldLayoutId id="2147493529" r:id="rId53"/>
    <p:sldLayoutId id="2147493530" r:id="rId54"/>
    <p:sldLayoutId id="2147493531" r:id="rId55"/>
    <p:sldLayoutId id="2147493532" r:id="rId56"/>
    <p:sldLayoutId id="2147493533" r:id="rId57"/>
    <p:sldLayoutId id="2147493490" r:id="rId58"/>
    <p:sldLayoutId id="2147493494" r:id="rId59"/>
    <p:sldLayoutId id="2147493544" r:id="rId60"/>
    <p:sldLayoutId id="2147493498" r:id="rId61"/>
    <p:sldLayoutId id="2147493534" r:id="rId62"/>
    <p:sldLayoutId id="2147493535" r:id="rId63"/>
    <p:sldLayoutId id="2147493536" r:id="rId64"/>
    <p:sldLayoutId id="2147493537" r:id="rId65"/>
    <p:sldLayoutId id="2147493538" r:id="rId66"/>
    <p:sldLayoutId id="2147493539" r:id="rId67"/>
    <p:sldLayoutId id="2147493540" r:id="rId68"/>
    <p:sldLayoutId id="2147493541" r:id="rId69"/>
    <p:sldLayoutId id="2147493545" r:id="rId70"/>
    <p:sldLayoutId id="2147493546" r:id="rId71"/>
    <p:sldLayoutId id="2147493547" r:id="rId72"/>
    <p:sldLayoutId id="2147493548" r:id="rId73"/>
    <p:sldLayoutId id="2147493549" r:id="rId74"/>
    <p:sldLayoutId id="2147493550" r:id="rId75"/>
    <p:sldLayoutId id="2147493551" r:id="rId76"/>
    <p:sldLayoutId id="2147493552" r:id="rId77"/>
    <p:sldLayoutId id="2147493553" r:id="rId78"/>
    <p:sldLayoutId id="2147493554" r:id="rId79"/>
    <p:sldLayoutId id="2147493555" r:id="rId80"/>
    <p:sldLayoutId id="2147493556" r:id="rId8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4.xml"/><Relationship Id="rId6" Type="http://schemas.openxmlformats.org/officeDocument/2006/relationships/image" Target="../media/image16.jpeg"/><Relationship Id="rId5" Type="http://schemas.openxmlformats.org/officeDocument/2006/relationships/hyperlink" Target="http://www.kemi.se/upload/Markningsregler/images/CLP/GHS05.gif" TargetMode="External"/><Relationship Id="rId10" Type="http://schemas.openxmlformats.org/officeDocument/2006/relationships/image" Target="../media/image3.emf"/><Relationship Id="rId4" Type="http://schemas.openxmlformats.org/officeDocument/2006/relationships/image" Target="../media/image15.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varuforsorjningen.se/" TargetMode="External"/><Relationship Id="rId2" Type="http://schemas.openxmlformats.org/officeDocument/2006/relationships/hyperlink" Target="mailto:upphandling@varuforsorjningen.se" TargetMode="External"/><Relationship Id="rId1" Type="http://schemas.openxmlformats.org/officeDocument/2006/relationships/slideLayout" Target="../slideLayouts/slideLayout79.xml"/><Relationship Id="rId6" Type="http://schemas.openxmlformats.org/officeDocument/2006/relationships/image" Target="../media/image20.png"/><Relationship Id="rId5" Type="http://schemas.openxmlformats.org/officeDocument/2006/relationships/image" Target="../media/image3.emf"/><Relationship Id="rId4" Type="http://schemas.openxmlformats.org/officeDocument/2006/relationships/hyperlink" Target="http://www.upphandlingsmyndigheten.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0.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8.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4.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021F81E-56E6-4E32-90BC-CCD639933C30}"/>
              </a:ext>
            </a:extLst>
          </p:cNvPr>
          <p:cNvPicPr>
            <a:picLocks noChangeAspect="1"/>
          </p:cNvPicPr>
          <p:nvPr/>
        </p:nvPicPr>
        <p:blipFill>
          <a:blip r:embed="rId2"/>
          <a:stretch>
            <a:fillRect/>
          </a:stretch>
        </p:blipFill>
        <p:spPr>
          <a:xfrm>
            <a:off x="4572000" y="2527300"/>
            <a:ext cx="3853273" cy="888225"/>
          </a:xfrm>
          <a:prstGeom prst="rect">
            <a:avLst/>
          </a:prstGeom>
        </p:spPr>
      </p:pic>
      <p:sp>
        <p:nvSpPr>
          <p:cNvPr id="2" name="Rubrik 1">
            <a:extLst>
              <a:ext uri="{FF2B5EF4-FFF2-40B4-BE49-F238E27FC236}">
                <a16:creationId xmlns:a16="http://schemas.microsoft.com/office/drawing/2014/main" id="{49F52D86-6ECD-4428-A174-55E105B96010}"/>
              </a:ext>
            </a:extLst>
          </p:cNvPr>
          <p:cNvSpPr>
            <a:spLocks noGrp="1"/>
          </p:cNvSpPr>
          <p:nvPr>
            <p:ph type="ctrTitle"/>
          </p:nvPr>
        </p:nvSpPr>
        <p:spPr>
          <a:xfrm>
            <a:off x="520700" y="876621"/>
            <a:ext cx="7772400" cy="1102519"/>
          </a:xfrm>
        </p:spPr>
        <p:txBody>
          <a:bodyPr>
            <a:normAutofit fontScale="90000"/>
          </a:bodyPr>
          <a:lstStyle/>
          <a:p>
            <a:r>
              <a:rPr lang="sv-SE"/>
              <a:t>Regioninköp och upphandling</a:t>
            </a:r>
          </a:p>
        </p:txBody>
      </p:sp>
      <p:pic>
        <p:nvPicPr>
          <p:cNvPr id="5" name="Bildobjekt 4">
            <a:extLst>
              <a:ext uri="{FF2B5EF4-FFF2-40B4-BE49-F238E27FC236}">
                <a16:creationId xmlns:a16="http://schemas.microsoft.com/office/drawing/2014/main" id="{B2A53557-3B77-4B2E-AF32-CCB0F7B3707F}"/>
              </a:ext>
            </a:extLst>
          </p:cNvPr>
          <p:cNvPicPr>
            <a:picLocks noChangeAspect="1"/>
          </p:cNvPicPr>
          <p:nvPr/>
        </p:nvPicPr>
        <p:blipFill>
          <a:blip r:embed="rId3"/>
          <a:stretch>
            <a:fillRect/>
          </a:stretch>
        </p:blipFill>
        <p:spPr>
          <a:xfrm>
            <a:off x="1238250" y="2463170"/>
            <a:ext cx="3168650" cy="1096006"/>
          </a:xfrm>
          <a:prstGeom prst="rect">
            <a:avLst/>
          </a:prstGeom>
        </p:spPr>
      </p:pic>
    </p:spTree>
    <p:extLst>
      <p:ext uri="{BB962C8B-B14F-4D97-AF65-F5344CB8AC3E}">
        <p14:creationId xmlns:p14="http://schemas.microsoft.com/office/powerpoint/2010/main" val="271439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861" y="726574"/>
            <a:ext cx="7738712" cy="357531"/>
          </a:xfrm>
        </p:spPr>
        <p:txBody>
          <a:bodyPr>
            <a:normAutofit fontScale="90000"/>
          </a:bodyPr>
          <a:lstStyle/>
          <a:p>
            <a:r>
              <a:rPr lang="sv-SE" sz="1800"/>
              <a:t>Sekretess och jäv</a:t>
            </a:r>
            <a:endParaRPr lang="sv-SE"/>
          </a:p>
        </p:txBody>
      </p:sp>
      <p:sp>
        <p:nvSpPr>
          <p:cNvPr id="5" name="Rectangle 3">
            <a:extLst>
              <a:ext uri="{FF2B5EF4-FFF2-40B4-BE49-F238E27FC236}">
                <a16:creationId xmlns:a16="http://schemas.microsoft.com/office/drawing/2014/main" id="{18B3E6B1-C3F9-4B75-BB8D-BF20E58FE90E}"/>
              </a:ext>
            </a:extLst>
          </p:cNvPr>
          <p:cNvSpPr>
            <a:spLocks noGrp="1" noChangeArrowheads="1"/>
          </p:cNvSpPr>
          <p:nvPr>
            <p:ph type="body" sz="half" idx="2"/>
          </p:nvPr>
        </p:nvSpPr>
        <p:spPr>
          <a:xfrm>
            <a:off x="625861" y="1084105"/>
            <a:ext cx="4304403" cy="3090026"/>
          </a:xfrm>
        </p:spPr>
        <p:txBody>
          <a:bodyPr>
            <a:normAutofit fontScale="92500" lnSpcReduction="20000"/>
          </a:bodyPr>
          <a:lstStyle/>
          <a:p>
            <a:pPr>
              <a:lnSpc>
                <a:spcPct val="110000"/>
              </a:lnSpc>
              <a:spcBef>
                <a:spcPts val="0"/>
              </a:spcBef>
              <a:buClr>
                <a:srgbClr val="0070C0"/>
              </a:buClr>
            </a:pPr>
            <a:r>
              <a:rPr lang="sv-SE" altLang="sv-SE" sz="1300"/>
              <a:t>Absolut sekretess råder när du medverkar i en upphandling. Det gäller när du ingår i en expertgrupp, deltar i testning av produkter och utvärdering av anbud eller är engagerad i någon annan aktivitet i upphandlingsprocessen.</a:t>
            </a:r>
          </a:p>
          <a:p>
            <a:pPr>
              <a:lnSpc>
                <a:spcPct val="120000"/>
              </a:lnSpc>
              <a:spcBef>
                <a:spcPts val="0"/>
              </a:spcBef>
              <a:buClr>
                <a:srgbClr val="0070C0"/>
              </a:buClr>
            </a:pPr>
            <a:endParaRPr lang="sv-SE" altLang="sv-SE" sz="1300"/>
          </a:p>
          <a:p>
            <a:pPr>
              <a:lnSpc>
                <a:spcPct val="110000"/>
              </a:lnSpc>
            </a:pPr>
            <a:r>
              <a:rPr lang="sv-SE" altLang="sv-SE" sz="1300"/>
              <a:t>Lagreglerna om jäv för anställda och förtroendevalda i kommuner och regioner finns i 6 kap. 24-27 §§ kommunallagen. Reglerna talar om när en anställd eller förtroendevald ska anses ha ett sådant intresse i ett ärende att hans eller hennes opartiskhet kan ifrågasättas. Jävsreglerna gäller vid all ärendehantering och riktar sig till den som på något sätt kan påverka dess utgång. Reglerna gäller inte bara den som beslutar i ett ärende, utan gäller även den som bereder ett ärende.</a:t>
            </a:r>
          </a:p>
          <a:p>
            <a:endParaRPr lang="sv-SE" altLang="sv-SE" sz="1300"/>
          </a:p>
          <a:p>
            <a:r>
              <a:rPr lang="sv-SE" altLang="sv-SE" sz="1300" b="1">
                <a:latin typeface="Arial" panose="020B0604020202020204" pitchFamily="34" charset="0"/>
                <a:cs typeface="Arial" panose="020B0604020202020204" pitchFamily="34" charset="0"/>
              </a:rPr>
              <a:t>Jävsdeklaration ska lämnas in av alla deltagare i expertgruppen.</a:t>
            </a:r>
          </a:p>
          <a:p>
            <a:endParaRPr lang="sv-SE" altLang="sv-SE"/>
          </a:p>
          <a:p>
            <a:pPr eaLnBrk="1" hangingPunct="1"/>
            <a:endParaRPr lang="sv-SE" altLang="sv-SE"/>
          </a:p>
        </p:txBody>
      </p:sp>
      <p:sp>
        <p:nvSpPr>
          <p:cNvPr id="3" name="textruta 2">
            <a:extLst>
              <a:ext uri="{FF2B5EF4-FFF2-40B4-BE49-F238E27FC236}">
                <a16:creationId xmlns:a16="http://schemas.microsoft.com/office/drawing/2014/main" id="{388C5EDB-C79C-4808-BA11-B0A31C283BDB}"/>
              </a:ext>
            </a:extLst>
          </p:cNvPr>
          <p:cNvSpPr txBox="1"/>
          <p:nvPr/>
        </p:nvSpPr>
        <p:spPr>
          <a:xfrm>
            <a:off x="5118802" y="1084105"/>
            <a:ext cx="3355102" cy="2954655"/>
          </a:xfrm>
          <a:prstGeom prst="rect">
            <a:avLst/>
          </a:prstGeom>
          <a:noFill/>
          <a:ln>
            <a:solidFill>
              <a:schemeClr val="tx1"/>
            </a:solidFill>
          </a:ln>
        </p:spPr>
        <p:txBody>
          <a:bodyPr wrap="square" rtlCol="0">
            <a:spAutoFit/>
          </a:bodyPr>
          <a:lstStyle/>
          <a:p>
            <a:r>
              <a:rPr lang="sv-SE" altLang="sv-SE" sz="1200">
                <a:latin typeface="Arial"/>
                <a:cs typeface="Arial"/>
              </a:rPr>
              <a:t>Anbud är hemliga till dess att tilldelningsbeslut skickats ut.</a:t>
            </a:r>
          </a:p>
          <a:p>
            <a:r>
              <a:rPr lang="sv-SE" altLang="sv-SE" sz="1200">
                <a:latin typeface="Arial"/>
                <a:cs typeface="Arial"/>
              </a:rPr>
              <a:t>Utöver anbud gäller sekretess i normalfallet också för uppgifter i följande handlingar:</a:t>
            </a:r>
          </a:p>
          <a:p>
            <a:pPr marL="171450" indent="-171450">
              <a:buFont typeface="Wingdings" panose="05000000000000000000" pitchFamily="2" charset="2"/>
              <a:buChar char="§"/>
            </a:pPr>
            <a:r>
              <a:rPr lang="sv-SE" altLang="sv-SE" sz="1200">
                <a:latin typeface="Arial"/>
                <a:cs typeface="Arial"/>
              </a:rPr>
              <a:t> Upphandlingsdokumentet (fram till annonsering).</a:t>
            </a:r>
          </a:p>
          <a:p>
            <a:pPr marL="171450" indent="-171450">
              <a:buFont typeface="Wingdings" panose="05000000000000000000" pitchFamily="2" charset="2"/>
              <a:buChar char="§"/>
            </a:pPr>
            <a:endParaRPr lang="sv-SE" altLang="sv-SE" sz="1200">
              <a:latin typeface="Arial"/>
              <a:cs typeface="Arial"/>
            </a:endParaRPr>
          </a:p>
          <a:p>
            <a:pPr marL="171450" indent="-171450">
              <a:buFont typeface="Wingdings" panose="05000000000000000000" pitchFamily="2" charset="2"/>
              <a:buChar char="§"/>
            </a:pPr>
            <a:r>
              <a:rPr lang="sv-SE" altLang="sv-SE" sz="1200">
                <a:latin typeface="Arial"/>
                <a:cs typeface="Arial"/>
              </a:rPr>
              <a:t>Vilka som lämnat anbud (även hur många som lämnat anbud).</a:t>
            </a:r>
          </a:p>
          <a:p>
            <a:pPr marL="171450" indent="-171450">
              <a:buFont typeface="Wingdings" panose="05000000000000000000" pitchFamily="2" charset="2"/>
              <a:buChar char="§"/>
            </a:pPr>
            <a:endParaRPr lang="sv-SE" altLang="sv-SE" sz="1200">
              <a:latin typeface="Arial"/>
              <a:cs typeface="Arial"/>
            </a:endParaRPr>
          </a:p>
          <a:p>
            <a:pPr marL="171450" indent="-171450">
              <a:buFont typeface="Wingdings" panose="05000000000000000000" pitchFamily="2" charset="2"/>
              <a:buChar char="§"/>
            </a:pPr>
            <a:r>
              <a:rPr lang="sv-SE" altLang="sv-SE" sz="1200">
                <a:latin typeface="Arial"/>
                <a:cs typeface="Arial"/>
              </a:rPr>
              <a:t>Utvärderingsprotokoll eller liknande.</a:t>
            </a:r>
          </a:p>
          <a:p>
            <a:pPr marL="171450" indent="-171450">
              <a:buFont typeface="Wingdings" panose="05000000000000000000" pitchFamily="2" charset="2"/>
              <a:buChar char="§"/>
            </a:pPr>
            <a:endParaRPr lang="sv-SE" altLang="sv-SE" sz="1200">
              <a:latin typeface="Arial"/>
              <a:cs typeface="Arial"/>
            </a:endParaRPr>
          </a:p>
          <a:p>
            <a:pPr marL="171450" indent="-171450">
              <a:buFont typeface="Wingdings" panose="05000000000000000000" pitchFamily="2" charset="2"/>
              <a:buChar char="§"/>
            </a:pPr>
            <a:r>
              <a:rPr lang="sv-SE" altLang="sv-SE" sz="1200">
                <a:latin typeface="Arial"/>
                <a:cs typeface="Arial"/>
              </a:rPr>
              <a:t>Beslut om vald leverantör (fram tills tilldelning).</a:t>
            </a:r>
          </a:p>
          <a:p>
            <a:endParaRPr lang="sv-SE"/>
          </a:p>
        </p:txBody>
      </p:sp>
      <p:pic>
        <p:nvPicPr>
          <p:cNvPr id="6" name="Bildobjekt 5">
            <a:extLst>
              <a:ext uri="{FF2B5EF4-FFF2-40B4-BE49-F238E27FC236}">
                <a16:creationId xmlns:a16="http://schemas.microsoft.com/office/drawing/2014/main" id="{C637418D-7A5D-44CD-91B3-8ACAB80EB237}"/>
              </a:ext>
            </a:extLst>
          </p:cNvPr>
          <p:cNvPicPr>
            <a:picLocks noChangeAspect="1"/>
          </p:cNvPicPr>
          <p:nvPr/>
        </p:nvPicPr>
        <p:blipFill>
          <a:blip r:embed="rId2"/>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1257778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861" y="956919"/>
            <a:ext cx="7738712" cy="357531"/>
          </a:xfrm>
        </p:spPr>
        <p:txBody>
          <a:bodyPr>
            <a:normAutofit fontScale="90000"/>
          </a:bodyPr>
          <a:lstStyle/>
          <a:p>
            <a:r>
              <a:rPr lang="sv-SE" sz="1800"/>
              <a:t>Expertgruppens roll</a:t>
            </a:r>
            <a:endParaRPr lang="sv-SE"/>
          </a:p>
        </p:txBody>
      </p:sp>
      <p:sp>
        <p:nvSpPr>
          <p:cNvPr id="5" name="Rectangle 3">
            <a:extLst>
              <a:ext uri="{FF2B5EF4-FFF2-40B4-BE49-F238E27FC236}">
                <a16:creationId xmlns:a16="http://schemas.microsoft.com/office/drawing/2014/main" id="{18B3E6B1-C3F9-4B75-BB8D-BF20E58FE90E}"/>
              </a:ext>
            </a:extLst>
          </p:cNvPr>
          <p:cNvSpPr>
            <a:spLocks noGrp="1" noChangeArrowheads="1"/>
          </p:cNvSpPr>
          <p:nvPr>
            <p:ph type="body" sz="half" idx="2"/>
          </p:nvPr>
        </p:nvSpPr>
        <p:spPr>
          <a:xfrm>
            <a:off x="644525" y="1416971"/>
            <a:ext cx="6321667" cy="2943892"/>
          </a:xfrm>
        </p:spPr>
        <p:txBody>
          <a:bodyPr/>
          <a:lstStyle/>
          <a:p>
            <a:pPr marL="171450" indent="-171450">
              <a:lnSpc>
                <a:spcPct val="100000"/>
              </a:lnSpc>
              <a:spcBef>
                <a:spcPts val="1800"/>
              </a:spcBef>
              <a:buClr>
                <a:srgbClr val="0070C0"/>
              </a:buClr>
              <a:buFont typeface="Wingdings" panose="05000000000000000000" pitchFamily="2" charset="2"/>
              <a:buChar char="§"/>
            </a:pPr>
            <a:r>
              <a:rPr lang="sv-SE" altLang="sv-SE"/>
              <a:t>Närvara och aktivt delta i expertgruppsmöten.</a:t>
            </a:r>
          </a:p>
          <a:p>
            <a:pPr marL="171450" indent="-171450">
              <a:lnSpc>
                <a:spcPct val="100000"/>
              </a:lnSpc>
              <a:spcBef>
                <a:spcPts val="1800"/>
              </a:spcBef>
              <a:buClr>
                <a:srgbClr val="0070C0"/>
              </a:buClr>
              <a:buFont typeface="Wingdings" panose="05000000000000000000" pitchFamily="2" charset="2"/>
              <a:buChar char="§"/>
            </a:pPr>
            <a:r>
              <a:rPr lang="sv-SE" altLang="sv-SE"/>
              <a:t>Ange vilka produktgrupper som ska ingå i anbudsförfrågan.</a:t>
            </a:r>
          </a:p>
          <a:p>
            <a:pPr marL="171450" indent="-171450">
              <a:lnSpc>
                <a:spcPct val="100000"/>
              </a:lnSpc>
              <a:spcBef>
                <a:spcPts val="1800"/>
              </a:spcBef>
              <a:buClr>
                <a:srgbClr val="0070C0"/>
              </a:buClr>
              <a:buFont typeface="Wingdings" panose="05000000000000000000" pitchFamily="2" charset="2"/>
              <a:buChar char="§"/>
            </a:pPr>
            <a:r>
              <a:rPr lang="sv-SE" altLang="sv-SE"/>
              <a:t>Ange vilka krav och utvärderingskriterier som ska ställas på produkterna.</a:t>
            </a:r>
          </a:p>
          <a:p>
            <a:pPr marL="171450" indent="-171450">
              <a:lnSpc>
                <a:spcPct val="100000"/>
              </a:lnSpc>
              <a:spcBef>
                <a:spcPts val="1800"/>
              </a:spcBef>
              <a:buClr>
                <a:srgbClr val="0070C0"/>
              </a:buClr>
              <a:buFont typeface="Wingdings" panose="05000000000000000000" pitchFamily="2" charset="2"/>
              <a:buChar char="§"/>
            </a:pPr>
            <a:r>
              <a:rPr lang="sv-SE" altLang="sv-SE"/>
              <a:t>Hjälpa att besvara frågor under anbudstiden.</a:t>
            </a:r>
          </a:p>
          <a:p>
            <a:pPr marL="171450" indent="-171450">
              <a:lnSpc>
                <a:spcPct val="100000"/>
              </a:lnSpc>
              <a:spcBef>
                <a:spcPts val="1800"/>
              </a:spcBef>
              <a:buClr>
                <a:srgbClr val="0070C0"/>
              </a:buClr>
              <a:buFont typeface="Wingdings" panose="05000000000000000000" pitchFamily="2" charset="2"/>
              <a:buChar char="§"/>
            </a:pPr>
            <a:r>
              <a:rPr lang="sv-SE" altLang="sv-SE"/>
              <a:t>Utvärdera inkomna anbud.</a:t>
            </a:r>
          </a:p>
          <a:p>
            <a:pPr marL="171450" indent="-171450">
              <a:lnSpc>
                <a:spcPct val="100000"/>
              </a:lnSpc>
              <a:spcBef>
                <a:spcPts val="1800"/>
              </a:spcBef>
              <a:buClr>
                <a:srgbClr val="0070C0"/>
              </a:buClr>
              <a:buFont typeface="Wingdings" panose="05000000000000000000" pitchFamily="2" charset="2"/>
              <a:buChar char="§"/>
            </a:pPr>
            <a:r>
              <a:rPr lang="sv-SE" altLang="sv-SE"/>
              <a:t>Informera om resultatet av upphandlingen till övrig verksamhet.</a:t>
            </a:r>
          </a:p>
          <a:p>
            <a:pPr marL="171450" indent="-171450">
              <a:lnSpc>
                <a:spcPct val="100000"/>
              </a:lnSpc>
              <a:spcBef>
                <a:spcPts val="1800"/>
              </a:spcBef>
              <a:buClr>
                <a:srgbClr val="0070C0"/>
              </a:buClr>
              <a:buFont typeface="Wingdings" panose="05000000000000000000" pitchFamily="2" charset="2"/>
              <a:buChar char="§"/>
            </a:pPr>
            <a:r>
              <a:rPr lang="sv-SE" altLang="sv-SE"/>
              <a:t>Vara behjälplig att besvara produktfrågor under avtalstiden, till exempel vid ersättningsartiklar.</a:t>
            </a:r>
          </a:p>
          <a:p>
            <a:endParaRPr lang="sv-SE" altLang="sv-SE"/>
          </a:p>
          <a:p>
            <a:pPr marL="171450" indent="-171450" eaLnBrk="1" hangingPunct="1">
              <a:buFont typeface="Wingdings" panose="05000000000000000000" pitchFamily="2" charset="2"/>
              <a:buChar char="§"/>
            </a:pPr>
            <a:endParaRPr lang="sv-SE" altLang="sv-SE"/>
          </a:p>
        </p:txBody>
      </p:sp>
      <p:pic>
        <p:nvPicPr>
          <p:cNvPr id="4" name="Bildobjekt 3">
            <a:extLst>
              <a:ext uri="{FF2B5EF4-FFF2-40B4-BE49-F238E27FC236}">
                <a16:creationId xmlns:a16="http://schemas.microsoft.com/office/drawing/2014/main" id="{755491DD-17AF-4125-862E-6E8225F89052}"/>
              </a:ext>
            </a:extLst>
          </p:cNvPr>
          <p:cNvPicPr>
            <a:picLocks noChangeAspect="1"/>
          </p:cNvPicPr>
          <p:nvPr/>
        </p:nvPicPr>
        <p:blipFill>
          <a:blip r:embed="rId2"/>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428756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861" y="956919"/>
            <a:ext cx="7738712" cy="357531"/>
          </a:xfrm>
        </p:spPr>
        <p:txBody>
          <a:bodyPr>
            <a:normAutofit fontScale="90000"/>
          </a:bodyPr>
          <a:lstStyle/>
          <a:p>
            <a:r>
              <a:rPr lang="sv-SE" sz="1800"/>
              <a:t>Varuförsörjningens roll</a:t>
            </a:r>
            <a:endParaRPr lang="sv-SE"/>
          </a:p>
        </p:txBody>
      </p:sp>
      <p:sp>
        <p:nvSpPr>
          <p:cNvPr id="5" name="Rectangle 3">
            <a:extLst>
              <a:ext uri="{FF2B5EF4-FFF2-40B4-BE49-F238E27FC236}">
                <a16:creationId xmlns:a16="http://schemas.microsoft.com/office/drawing/2014/main" id="{18B3E6B1-C3F9-4B75-BB8D-BF20E58FE90E}"/>
              </a:ext>
            </a:extLst>
          </p:cNvPr>
          <p:cNvSpPr>
            <a:spLocks noGrp="1" noChangeArrowheads="1"/>
          </p:cNvSpPr>
          <p:nvPr>
            <p:ph type="body" sz="half" idx="2"/>
          </p:nvPr>
        </p:nvSpPr>
        <p:spPr>
          <a:xfrm>
            <a:off x="644526" y="1416971"/>
            <a:ext cx="3773912" cy="2943892"/>
          </a:xfrm>
        </p:spPr>
        <p:txBody>
          <a:bodyPr/>
          <a:lstStyle/>
          <a:p>
            <a:pPr>
              <a:lnSpc>
                <a:spcPct val="100000"/>
              </a:lnSpc>
              <a:buClr>
                <a:srgbClr val="0070C0"/>
              </a:buClr>
            </a:pPr>
            <a:r>
              <a:rPr lang="sv-SE" altLang="sv-SE">
                <a:latin typeface="Arial" panose="020B0604020202020204" pitchFamily="34" charset="0"/>
                <a:cs typeface="Arial" panose="020B0604020202020204" pitchFamily="34" charset="0"/>
              </a:rPr>
              <a:t>Upphandlaren är projektledare och ansvarar för de administrativa, kommersiella och juridiska delarna samt för den ekonomiska utvärderingen av anbuden i upphandlingsprocessen.</a:t>
            </a:r>
          </a:p>
          <a:p>
            <a:pPr>
              <a:lnSpc>
                <a:spcPct val="100000"/>
              </a:lnSpc>
              <a:buClr>
                <a:srgbClr val="0070C0"/>
              </a:buClr>
              <a:buFont typeface="Wingdings" panose="05000000000000000000" pitchFamily="2" charset="2"/>
              <a:buChar char="§"/>
            </a:pPr>
            <a:endParaRPr lang="sv-SE" altLang="sv-SE">
              <a:latin typeface="Arial" panose="020B0604020202020204" pitchFamily="34" charset="0"/>
              <a:cs typeface="Arial" panose="020B0604020202020204" pitchFamily="34" charset="0"/>
            </a:endParaRPr>
          </a:p>
          <a:p>
            <a:pPr>
              <a:lnSpc>
                <a:spcPct val="100000"/>
              </a:lnSpc>
              <a:buClr>
                <a:srgbClr val="0070C0"/>
              </a:buClr>
            </a:pPr>
            <a:r>
              <a:rPr lang="sv-SE" altLang="sv-SE">
                <a:latin typeface="Arial" panose="020B0604020202020204" pitchFamily="34" charset="0"/>
                <a:cs typeface="Arial" panose="020B0604020202020204" pitchFamily="34" charset="0"/>
              </a:rPr>
              <a:t>Upphandlingssupporten är ett administrativt stöd till i alla delar av upphandlingsprocessen.</a:t>
            </a:r>
          </a:p>
          <a:p>
            <a:pPr marL="171450" indent="-171450">
              <a:buFont typeface="Wingdings" panose="05000000000000000000" pitchFamily="2" charset="2"/>
              <a:buChar char="§"/>
            </a:pPr>
            <a:endParaRPr lang="sv-SE" altLang="sv-SE"/>
          </a:p>
          <a:p>
            <a:pPr marL="171450" indent="-171450" eaLnBrk="1" hangingPunct="1">
              <a:buFont typeface="Wingdings" panose="05000000000000000000" pitchFamily="2" charset="2"/>
              <a:buChar char="§"/>
            </a:pPr>
            <a:endParaRPr lang="sv-SE" altLang="sv-SE"/>
          </a:p>
        </p:txBody>
      </p:sp>
      <p:pic>
        <p:nvPicPr>
          <p:cNvPr id="3" name="Bildobjekt 2">
            <a:extLst>
              <a:ext uri="{FF2B5EF4-FFF2-40B4-BE49-F238E27FC236}">
                <a16:creationId xmlns:a16="http://schemas.microsoft.com/office/drawing/2014/main" id="{3D1F4414-4E3C-488E-A3EF-6177BD8A89C8}"/>
              </a:ext>
            </a:extLst>
          </p:cNvPr>
          <p:cNvPicPr>
            <a:picLocks noChangeAspect="1"/>
          </p:cNvPicPr>
          <p:nvPr/>
        </p:nvPicPr>
        <p:blipFill>
          <a:blip r:embed="rId2"/>
          <a:stretch>
            <a:fillRect/>
          </a:stretch>
        </p:blipFill>
        <p:spPr>
          <a:xfrm>
            <a:off x="4572000" y="1664068"/>
            <a:ext cx="4137262" cy="907682"/>
          </a:xfrm>
          <a:prstGeom prst="rect">
            <a:avLst/>
          </a:prstGeom>
        </p:spPr>
      </p:pic>
      <p:pic>
        <p:nvPicPr>
          <p:cNvPr id="6" name="Bildobjekt 5">
            <a:extLst>
              <a:ext uri="{FF2B5EF4-FFF2-40B4-BE49-F238E27FC236}">
                <a16:creationId xmlns:a16="http://schemas.microsoft.com/office/drawing/2014/main" id="{A199E606-131A-4D3C-9C82-EF1EA01C4478}"/>
              </a:ext>
            </a:extLst>
          </p:cNvPr>
          <p:cNvPicPr>
            <a:picLocks noChangeAspect="1"/>
          </p:cNvPicPr>
          <p:nvPr/>
        </p:nvPicPr>
        <p:blipFill>
          <a:blip r:embed="rId3"/>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140911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ruta 74">
            <a:extLst>
              <a:ext uri="{FF2B5EF4-FFF2-40B4-BE49-F238E27FC236}">
                <a16:creationId xmlns:a16="http://schemas.microsoft.com/office/drawing/2014/main" id="{E39C938C-6CF4-40D4-B1CF-5DDDDD685A86}"/>
              </a:ext>
            </a:extLst>
          </p:cNvPr>
          <p:cNvSpPr txBox="1"/>
          <p:nvPr/>
        </p:nvSpPr>
        <p:spPr>
          <a:xfrm>
            <a:off x="1282360" y="1480966"/>
            <a:ext cx="1754005"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1. Behovsanalys</a:t>
            </a:r>
          </a:p>
        </p:txBody>
      </p:sp>
      <p:sp>
        <p:nvSpPr>
          <p:cNvPr id="76" name="textruta 75">
            <a:extLst>
              <a:ext uri="{FF2B5EF4-FFF2-40B4-BE49-F238E27FC236}">
                <a16:creationId xmlns:a16="http://schemas.microsoft.com/office/drawing/2014/main" id="{F3981311-434A-416B-957C-172244F8AED3}"/>
              </a:ext>
            </a:extLst>
          </p:cNvPr>
          <p:cNvSpPr txBox="1"/>
          <p:nvPr/>
        </p:nvSpPr>
        <p:spPr>
          <a:xfrm>
            <a:off x="1487279" y="1795467"/>
            <a:ext cx="1754004"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2. Totalkostnadsanalys</a:t>
            </a:r>
          </a:p>
        </p:txBody>
      </p:sp>
      <p:sp>
        <p:nvSpPr>
          <p:cNvPr id="77" name="textruta 76">
            <a:extLst>
              <a:ext uri="{FF2B5EF4-FFF2-40B4-BE49-F238E27FC236}">
                <a16:creationId xmlns:a16="http://schemas.microsoft.com/office/drawing/2014/main" id="{F4A332D8-B88D-45FB-A4EA-9FE111BBF6F8}"/>
              </a:ext>
            </a:extLst>
          </p:cNvPr>
          <p:cNvSpPr txBox="1"/>
          <p:nvPr/>
        </p:nvSpPr>
        <p:spPr>
          <a:xfrm>
            <a:off x="1617406" y="2115193"/>
            <a:ext cx="1754004"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3. Marknadsanalys</a:t>
            </a:r>
          </a:p>
        </p:txBody>
      </p:sp>
      <p:sp>
        <p:nvSpPr>
          <p:cNvPr id="78" name="textruta 77">
            <a:extLst>
              <a:ext uri="{FF2B5EF4-FFF2-40B4-BE49-F238E27FC236}">
                <a16:creationId xmlns:a16="http://schemas.microsoft.com/office/drawing/2014/main" id="{A25FAD07-3832-47AE-B890-49ECAED415A2}"/>
              </a:ext>
            </a:extLst>
          </p:cNvPr>
          <p:cNvSpPr txBox="1"/>
          <p:nvPr/>
        </p:nvSpPr>
        <p:spPr>
          <a:xfrm>
            <a:off x="1757010" y="2436542"/>
            <a:ext cx="1754004"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4. Kategoristrategi</a:t>
            </a:r>
          </a:p>
        </p:txBody>
      </p:sp>
      <p:sp>
        <p:nvSpPr>
          <p:cNvPr id="79" name="textruta 78">
            <a:extLst>
              <a:ext uri="{FF2B5EF4-FFF2-40B4-BE49-F238E27FC236}">
                <a16:creationId xmlns:a16="http://schemas.microsoft.com/office/drawing/2014/main" id="{DDE971A8-606D-4CE4-8B11-2E4808225213}"/>
              </a:ext>
            </a:extLst>
          </p:cNvPr>
          <p:cNvSpPr txBox="1"/>
          <p:nvPr/>
        </p:nvSpPr>
        <p:spPr>
          <a:xfrm>
            <a:off x="1887136" y="2757891"/>
            <a:ext cx="1754004"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Förfrågningsunderlag</a:t>
            </a:r>
          </a:p>
        </p:txBody>
      </p:sp>
      <p:sp>
        <p:nvSpPr>
          <p:cNvPr id="80" name="textruta 79">
            <a:extLst>
              <a:ext uri="{FF2B5EF4-FFF2-40B4-BE49-F238E27FC236}">
                <a16:creationId xmlns:a16="http://schemas.microsoft.com/office/drawing/2014/main" id="{7F4C1837-8BC6-4BE7-83A1-2D6E32463220}"/>
              </a:ext>
            </a:extLst>
          </p:cNvPr>
          <p:cNvSpPr txBox="1"/>
          <p:nvPr/>
        </p:nvSpPr>
        <p:spPr>
          <a:xfrm>
            <a:off x="2064137" y="3076656"/>
            <a:ext cx="1754004"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b="1">
                <a:latin typeface="Arial" panose="020B0604020202020204" pitchFamily="34" charset="0"/>
                <a:cs typeface="Arial" panose="020B0604020202020204" pitchFamily="34" charset="0"/>
              </a:rPr>
              <a:t>Kravspecifikation</a:t>
            </a:r>
          </a:p>
        </p:txBody>
      </p:sp>
      <p:sp>
        <p:nvSpPr>
          <p:cNvPr id="81" name="textruta 80">
            <a:extLst>
              <a:ext uri="{FF2B5EF4-FFF2-40B4-BE49-F238E27FC236}">
                <a16:creationId xmlns:a16="http://schemas.microsoft.com/office/drawing/2014/main" id="{BDF5CA8D-0645-41DE-9D6B-0986C9E279FB}"/>
              </a:ext>
            </a:extLst>
          </p:cNvPr>
          <p:cNvSpPr txBox="1"/>
          <p:nvPr/>
        </p:nvSpPr>
        <p:spPr>
          <a:xfrm>
            <a:off x="2246253" y="3395421"/>
            <a:ext cx="1754004"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Annonsera</a:t>
            </a:r>
          </a:p>
        </p:txBody>
      </p:sp>
      <p:sp>
        <p:nvSpPr>
          <p:cNvPr id="82" name="textruta 81">
            <a:extLst>
              <a:ext uri="{FF2B5EF4-FFF2-40B4-BE49-F238E27FC236}">
                <a16:creationId xmlns:a16="http://schemas.microsoft.com/office/drawing/2014/main" id="{FD070FDF-D2A0-47C9-979A-A3EFE4C23D5A}"/>
              </a:ext>
            </a:extLst>
          </p:cNvPr>
          <p:cNvSpPr txBox="1"/>
          <p:nvPr/>
        </p:nvSpPr>
        <p:spPr>
          <a:xfrm>
            <a:off x="5055037" y="1117313"/>
            <a:ext cx="1754003"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Anbudskvalificering</a:t>
            </a:r>
          </a:p>
        </p:txBody>
      </p:sp>
      <p:sp>
        <p:nvSpPr>
          <p:cNvPr id="83" name="textruta 82">
            <a:extLst>
              <a:ext uri="{FF2B5EF4-FFF2-40B4-BE49-F238E27FC236}">
                <a16:creationId xmlns:a16="http://schemas.microsoft.com/office/drawing/2014/main" id="{28453BB2-28C7-4D3C-9BCC-2ACEC157FA67}"/>
              </a:ext>
            </a:extLst>
          </p:cNvPr>
          <p:cNvSpPr txBox="1"/>
          <p:nvPr/>
        </p:nvSpPr>
        <p:spPr>
          <a:xfrm>
            <a:off x="5180680" y="1436617"/>
            <a:ext cx="1754003"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b="1">
                <a:latin typeface="Arial" panose="020B0604020202020204" pitchFamily="34" charset="0"/>
                <a:cs typeface="Arial" panose="020B0604020202020204" pitchFamily="34" charset="0"/>
              </a:rPr>
              <a:t>Anbudsutvärdering</a:t>
            </a:r>
          </a:p>
        </p:txBody>
      </p:sp>
      <p:sp>
        <p:nvSpPr>
          <p:cNvPr id="84" name="textruta 83">
            <a:extLst>
              <a:ext uri="{FF2B5EF4-FFF2-40B4-BE49-F238E27FC236}">
                <a16:creationId xmlns:a16="http://schemas.microsoft.com/office/drawing/2014/main" id="{390D7F28-29F6-45BD-8491-4525A14C5F23}"/>
              </a:ext>
            </a:extLst>
          </p:cNvPr>
          <p:cNvSpPr txBox="1"/>
          <p:nvPr/>
        </p:nvSpPr>
        <p:spPr>
          <a:xfrm>
            <a:off x="5369144" y="1755921"/>
            <a:ext cx="1754003"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Tilldelningsbeslut</a:t>
            </a:r>
          </a:p>
        </p:txBody>
      </p:sp>
      <p:sp>
        <p:nvSpPr>
          <p:cNvPr id="85" name="textruta 84">
            <a:extLst>
              <a:ext uri="{FF2B5EF4-FFF2-40B4-BE49-F238E27FC236}">
                <a16:creationId xmlns:a16="http://schemas.microsoft.com/office/drawing/2014/main" id="{37A3A55A-BBE7-403D-A90E-3D89DA38CDFA}"/>
              </a:ext>
            </a:extLst>
          </p:cNvPr>
          <p:cNvSpPr txBox="1"/>
          <p:nvPr/>
        </p:nvSpPr>
        <p:spPr>
          <a:xfrm>
            <a:off x="5558703" y="2081011"/>
            <a:ext cx="1754003"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Avtalsspärr 10 dagar</a:t>
            </a:r>
          </a:p>
        </p:txBody>
      </p:sp>
      <p:sp>
        <p:nvSpPr>
          <p:cNvPr id="86" name="textruta 85">
            <a:extLst>
              <a:ext uri="{FF2B5EF4-FFF2-40B4-BE49-F238E27FC236}">
                <a16:creationId xmlns:a16="http://schemas.microsoft.com/office/drawing/2014/main" id="{5F7426B5-7DB1-4EF8-874C-2B50E64BF823}"/>
              </a:ext>
            </a:extLst>
          </p:cNvPr>
          <p:cNvSpPr txBox="1"/>
          <p:nvPr/>
        </p:nvSpPr>
        <p:spPr>
          <a:xfrm>
            <a:off x="5704191" y="2409771"/>
            <a:ext cx="1754003"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Avtalsskrivning</a:t>
            </a:r>
          </a:p>
        </p:txBody>
      </p:sp>
      <p:sp>
        <p:nvSpPr>
          <p:cNvPr id="87" name="textruta 86">
            <a:extLst>
              <a:ext uri="{FF2B5EF4-FFF2-40B4-BE49-F238E27FC236}">
                <a16:creationId xmlns:a16="http://schemas.microsoft.com/office/drawing/2014/main" id="{221DB0E6-FEE7-4C58-9680-38AB63568D59}"/>
              </a:ext>
            </a:extLst>
          </p:cNvPr>
          <p:cNvSpPr txBox="1"/>
          <p:nvPr/>
        </p:nvSpPr>
        <p:spPr>
          <a:xfrm>
            <a:off x="5876197" y="2724070"/>
            <a:ext cx="1754003"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b="1">
                <a:latin typeface="Arial" panose="020B0604020202020204" pitchFamily="34" charset="0"/>
                <a:cs typeface="Arial" panose="020B0604020202020204" pitchFamily="34" charset="0"/>
              </a:rPr>
              <a:t>Implementering</a:t>
            </a:r>
          </a:p>
        </p:txBody>
      </p:sp>
      <p:sp>
        <p:nvSpPr>
          <p:cNvPr id="88" name="textruta 87">
            <a:extLst>
              <a:ext uri="{FF2B5EF4-FFF2-40B4-BE49-F238E27FC236}">
                <a16:creationId xmlns:a16="http://schemas.microsoft.com/office/drawing/2014/main" id="{0CFF5D29-99C5-4F58-9822-E52C05CD9A25}"/>
              </a:ext>
            </a:extLst>
          </p:cNvPr>
          <p:cNvSpPr txBox="1"/>
          <p:nvPr/>
        </p:nvSpPr>
        <p:spPr>
          <a:xfrm>
            <a:off x="6057681" y="3032306"/>
            <a:ext cx="1754003"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Avtalsvård</a:t>
            </a:r>
          </a:p>
        </p:txBody>
      </p:sp>
      <p:sp>
        <p:nvSpPr>
          <p:cNvPr id="89" name="textruta 88">
            <a:extLst>
              <a:ext uri="{FF2B5EF4-FFF2-40B4-BE49-F238E27FC236}">
                <a16:creationId xmlns:a16="http://schemas.microsoft.com/office/drawing/2014/main" id="{04F650CF-4C31-409D-A169-F9654C9147F6}"/>
              </a:ext>
            </a:extLst>
          </p:cNvPr>
          <p:cNvSpPr txBox="1"/>
          <p:nvPr/>
        </p:nvSpPr>
        <p:spPr>
          <a:xfrm>
            <a:off x="6202861" y="3347016"/>
            <a:ext cx="1754003"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a:latin typeface="Arial" panose="020B0604020202020204" pitchFamily="34" charset="0"/>
                <a:cs typeface="Arial" panose="020B0604020202020204" pitchFamily="34" charset="0"/>
              </a:rPr>
              <a:t>Avtalsuppföljning</a:t>
            </a:r>
          </a:p>
        </p:txBody>
      </p:sp>
      <p:sp>
        <p:nvSpPr>
          <p:cNvPr id="90" name="textruta 89">
            <a:extLst>
              <a:ext uri="{FF2B5EF4-FFF2-40B4-BE49-F238E27FC236}">
                <a16:creationId xmlns:a16="http://schemas.microsoft.com/office/drawing/2014/main" id="{6C5F1732-2E49-4531-8585-1F6798FB4F0F}"/>
              </a:ext>
            </a:extLst>
          </p:cNvPr>
          <p:cNvSpPr txBox="1"/>
          <p:nvPr/>
        </p:nvSpPr>
        <p:spPr>
          <a:xfrm>
            <a:off x="1093897" y="1166465"/>
            <a:ext cx="1754004" cy="27699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5875">
            <a:solidFill>
              <a:schemeClr val="tx1"/>
            </a:solidFill>
            <a:round/>
          </a:ln>
        </p:spPr>
        <p:txBody>
          <a:bodyPr wrap="square" rtlCol="0">
            <a:spAutoFit/>
          </a:bodyPr>
          <a:lstStyle/>
          <a:p>
            <a:r>
              <a:rPr lang="sv-SE" sz="1200" b="1">
                <a:latin typeface="Arial" panose="020B0604020202020204" pitchFamily="34" charset="0"/>
                <a:cs typeface="Arial" panose="020B0604020202020204" pitchFamily="34" charset="0"/>
              </a:rPr>
              <a:t>Uppstart</a:t>
            </a:r>
          </a:p>
        </p:txBody>
      </p:sp>
      <p:cxnSp>
        <p:nvCxnSpPr>
          <p:cNvPr id="91" name="Rak pilkoppling 90">
            <a:extLst>
              <a:ext uri="{FF2B5EF4-FFF2-40B4-BE49-F238E27FC236}">
                <a16:creationId xmlns:a16="http://schemas.microsoft.com/office/drawing/2014/main" id="{2F25ED65-1694-416C-885D-0BAEA9D28508}"/>
              </a:ext>
            </a:extLst>
          </p:cNvPr>
          <p:cNvCxnSpPr>
            <a:cxnSpLocks/>
          </p:cNvCxnSpPr>
          <p:nvPr/>
        </p:nvCxnSpPr>
        <p:spPr>
          <a:xfrm flipV="1">
            <a:off x="3963321" y="1394312"/>
            <a:ext cx="1071873" cy="19593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4" name="textruta 93">
            <a:extLst>
              <a:ext uri="{FF2B5EF4-FFF2-40B4-BE49-F238E27FC236}">
                <a16:creationId xmlns:a16="http://schemas.microsoft.com/office/drawing/2014/main" id="{B215D2C5-B4DE-4C4B-8980-77EB712F3F74}"/>
              </a:ext>
            </a:extLst>
          </p:cNvPr>
          <p:cNvSpPr txBox="1"/>
          <p:nvPr/>
        </p:nvSpPr>
        <p:spPr>
          <a:xfrm>
            <a:off x="1302548" y="4146211"/>
            <a:ext cx="5440279" cy="446276"/>
          </a:xfrm>
          <a:prstGeom prst="rect">
            <a:avLst/>
          </a:prstGeom>
          <a:noFill/>
        </p:spPr>
        <p:txBody>
          <a:bodyPr wrap="square" rtlCol="0">
            <a:spAutoFit/>
          </a:bodyPr>
          <a:lstStyle/>
          <a:p>
            <a:r>
              <a:rPr lang="sv-SE" sz="1200" b="1">
                <a:latin typeface="Arial" panose="020B0604020202020204" pitchFamily="34" charset="0"/>
                <a:cs typeface="Arial" panose="020B0604020202020204" pitchFamily="34" charset="0"/>
              </a:rPr>
              <a:t>Fetstil = Involverar expertgruppen</a:t>
            </a:r>
          </a:p>
          <a:p>
            <a:endParaRPr lang="sv-SE" sz="1100">
              <a:latin typeface="Arial" panose="020B0604020202020204" pitchFamily="34" charset="0"/>
              <a:cs typeface="Arial" panose="020B0604020202020204" pitchFamily="34" charset="0"/>
            </a:endParaRPr>
          </a:p>
        </p:txBody>
      </p:sp>
      <p:sp>
        <p:nvSpPr>
          <p:cNvPr id="97" name="Rubrik 1">
            <a:extLst>
              <a:ext uri="{FF2B5EF4-FFF2-40B4-BE49-F238E27FC236}">
                <a16:creationId xmlns:a16="http://schemas.microsoft.com/office/drawing/2014/main" id="{6C4F51D7-7376-48AF-98A3-CC382CDDA34F}"/>
              </a:ext>
            </a:extLst>
          </p:cNvPr>
          <p:cNvSpPr>
            <a:spLocks noGrp="1"/>
          </p:cNvSpPr>
          <p:nvPr>
            <p:ph type="ctrTitle"/>
          </p:nvPr>
        </p:nvSpPr>
        <p:spPr>
          <a:xfrm>
            <a:off x="702644" y="720130"/>
            <a:ext cx="7738712" cy="357531"/>
          </a:xfrm>
        </p:spPr>
        <p:txBody>
          <a:bodyPr>
            <a:normAutofit fontScale="90000"/>
          </a:bodyPr>
          <a:lstStyle/>
          <a:p>
            <a:r>
              <a:rPr lang="sv-SE" sz="1800"/>
              <a:t>Upphandlingsprocessen</a:t>
            </a:r>
            <a:endParaRPr lang="sv-SE"/>
          </a:p>
        </p:txBody>
      </p:sp>
      <p:pic>
        <p:nvPicPr>
          <p:cNvPr id="21" name="Bildobjekt 20">
            <a:extLst>
              <a:ext uri="{FF2B5EF4-FFF2-40B4-BE49-F238E27FC236}">
                <a16:creationId xmlns:a16="http://schemas.microsoft.com/office/drawing/2014/main" id="{47BEAD00-11B9-4D46-B019-CD340CD1DF9D}"/>
              </a:ext>
            </a:extLst>
          </p:cNvPr>
          <p:cNvPicPr>
            <a:picLocks noChangeAspect="1"/>
          </p:cNvPicPr>
          <p:nvPr/>
        </p:nvPicPr>
        <p:blipFill>
          <a:blip r:embed="rId2"/>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421804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861" y="956919"/>
            <a:ext cx="7738712" cy="357531"/>
          </a:xfrm>
        </p:spPr>
        <p:txBody>
          <a:bodyPr>
            <a:normAutofit fontScale="90000"/>
          </a:bodyPr>
          <a:lstStyle/>
          <a:p>
            <a:r>
              <a:rPr lang="sv-SE" sz="1800"/>
              <a:t>Hållbar upphandling</a:t>
            </a:r>
            <a:endParaRPr lang="sv-SE"/>
          </a:p>
        </p:txBody>
      </p:sp>
      <p:sp>
        <p:nvSpPr>
          <p:cNvPr id="5" name="Rectangle 3">
            <a:extLst>
              <a:ext uri="{FF2B5EF4-FFF2-40B4-BE49-F238E27FC236}">
                <a16:creationId xmlns:a16="http://schemas.microsoft.com/office/drawing/2014/main" id="{18B3E6B1-C3F9-4B75-BB8D-BF20E58FE90E}"/>
              </a:ext>
            </a:extLst>
          </p:cNvPr>
          <p:cNvSpPr>
            <a:spLocks noGrp="1" noChangeArrowheads="1"/>
          </p:cNvSpPr>
          <p:nvPr>
            <p:ph type="body" sz="half" idx="2"/>
          </p:nvPr>
        </p:nvSpPr>
        <p:spPr>
          <a:xfrm>
            <a:off x="644525" y="1416971"/>
            <a:ext cx="3732031" cy="2943892"/>
          </a:xfrm>
        </p:spPr>
        <p:txBody>
          <a:bodyPr/>
          <a:lstStyle/>
          <a:p>
            <a:r>
              <a:rPr lang="sv-SE">
                <a:latin typeface="Arial" panose="020B0604020202020204" pitchFamily="34" charset="0"/>
                <a:cs typeface="Arial" panose="020B0604020202020204" pitchFamily="34" charset="0"/>
              </a:rPr>
              <a:t>Hållbarhetskrav ska ställas i alla upphandlingar. </a:t>
            </a:r>
          </a:p>
          <a:p>
            <a:pPr>
              <a:lnSpc>
                <a:spcPct val="100000"/>
              </a:lnSpc>
              <a:buClr>
                <a:srgbClr val="0070C0"/>
              </a:buClr>
              <a:buFont typeface="Wingdings" panose="05000000000000000000" pitchFamily="2" charset="2"/>
              <a:buChar char="§"/>
            </a:pPr>
            <a:endParaRPr lang="sv-SE" alt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Riktlinjer för hållbar upphandling:</a:t>
            </a:r>
          </a:p>
          <a:p>
            <a:pPr marL="171450" indent="-171450">
              <a:buClr>
                <a:schemeClr val="accent1">
                  <a:lumMod val="75000"/>
                </a:schemeClr>
              </a:buClr>
              <a:buFont typeface="Wingdings" panose="05000000000000000000" pitchFamily="2" charset="2"/>
              <a:buChar char="Ø"/>
            </a:pPr>
            <a:r>
              <a:rPr lang="sv-SE">
                <a:latin typeface="Arial" panose="020B0604020202020204" pitchFamily="34" charset="0"/>
                <a:cs typeface="Arial" panose="020B0604020202020204" pitchFamily="34" charset="0"/>
              </a:rPr>
              <a:t>Innehåll av farliga ämnen/material</a:t>
            </a:r>
          </a:p>
          <a:p>
            <a:pPr marL="171450" indent="-171450">
              <a:buClr>
                <a:schemeClr val="accent1">
                  <a:lumMod val="75000"/>
                </a:schemeClr>
              </a:buClr>
              <a:buFont typeface="Wingdings" panose="05000000000000000000" pitchFamily="2" charset="2"/>
              <a:buChar char="Ø"/>
            </a:pPr>
            <a:endParaRPr lang="sv-SE">
              <a:latin typeface="Arial" panose="020B0604020202020204" pitchFamily="34" charset="0"/>
              <a:cs typeface="Arial" panose="020B0604020202020204" pitchFamily="34" charset="0"/>
            </a:endParaRPr>
          </a:p>
          <a:p>
            <a:pPr marL="171450" indent="-171450">
              <a:buClr>
                <a:schemeClr val="accent1">
                  <a:lumMod val="75000"/>
                </a:schemeClr>
              </a:buClr>
              <a:buFont typeface="Wingdings" panose="05000000000000000000" pitchFamily="2" charset="2"/>
              <a:buChar char="Ø"/>
            </a:pPr>
            <a:r>
              <a:rPr lang="sv-SE">
                <a:latin typeface="Arial" panose="020B0604020202020204" pitchFamily="34" charset="0"/>
                <a:cs typeface="Arial" panose="020B0604020202020204" pitchFamily="34" charset="0"/>
              </a:rPr>
              <a:t>Klimatpåverkan</a:t>
            </a:r>
          </a:p>
          <a:p>
            <a:pPr marL="171450" indent="-171450">
              <a:buClr>
                <a:schemeClr val="accent1">
                  <a:lumMod val="75000"/>
                </a:schemeClr>
              </a:buClr>
              <a:buFont typeface="Wingdings" panose="05000000000000000000" pitchFamily="2" charset="2"/>
              <a:buChar char="Ø"/>
            </a:pPr>
            <a:endParaRPr lang="sv-SE">
              <a:latin typeface="Arial" panose="020B0604020202020204" pitchFamily="34" charset="0"/>
              <a:cs typeface="Arial" panose="020B0604020202020204" pitchFamily="34" charset="0"/>
            </a:endParaRPr>
          </a:p>
          <a:p>
            <a:pPr marL="171450" indent="-171450">
              <a:buClr>
                <a:schemeClr val="accent1">
                  <a:lumMod val="75000"/>
                </a:schemeClr>
              </a:buClr>
              <a:buFont typeface="Wingdings" panose="05000000000000000000" pitchFamily="2" charset="2"/>
              <a:buChar char="Ø"/>
            </a:pPr>
            <a:r>
              <a:rPr lang="sv-SE">
                <a:latin typeface="Arial" panose="020B0604020202020204" pitchFamily="34" charset="0"/>
                <a:cs typeface="Arial" panose="020B0604020202020204" pitchFamily="34" charset="0"/>
              </a:rPr>
              <a:t>Produktinformation och märkning</a:t>
            </a:r>
          </a:p>
          <a:p>
            <a:pPr marL="171450" indent="-171450">
              <a:buClr>
                <a:schemeClr val="accent1">
                  <a:lumMod val="75000"/>
                </a:schemeClr>
              </a:buClr>
              <a:buFont typeface="Wingdings" panose="05000000000000000000" pitchFamily="2" charset="2"/>
              <a:buChar char="Ø"/>
            </a:pPr>
            <a:endParaRPr lang="sv-SE">
              <a:latin typeface="Arial" panose="020B0604020202020204" pitchFamily="34" charset="0"/>
              <a:cs typeface="Arial" panose="020B0604020202020204" pitchFamily="34" charset="0"/>
            </a:endParaRPr>
          </a:p>
          <a:p>
            <a:pPr marL="171450" indent="-171450">
              <a:buClr>
                <a:schemeClr val="accent1">
                  <a:lumMod val="75000"/>
                </a:schemeClr>
              </a:buClr>
              <a:buFont typeface="Wingdings" panose="05000000000000000000" pitchFamily="2" charset="2"/>
              <a:buChar char="Ø"/>
            </a:pPr>
            <a:r>
              <a:rPr lang="sv-SE">
                <a:latin typeface="Arial" panose="020B0604020202020204" pitchFamily="34" charset="0"/>
                <a:cs typeface="Arial" panose="020B0604020202020204" pitchFamily="34" charset="0"/>
              </a:rPr>
              <a:t>Förpackningsmaterial</a:t>
            </a:r>
          </a:p>
          <a:p>
            <a:pPr marL="171450" indent="-171450">
              <a:buClr>
                <a:schemeClr val="accent1">
                  <a:lumMod val="75000"/>
                </a:schemeClr>
              </a:buClr>
              <a:buFont typeface="Wingdings" panose="05000000000000000000" pitchFamily="2" charset="2"/>
              <a:buChar char="Ø"/>
            </a:pPr>
            <a:endParaRPr lang="sv-SE">
              <a:latin typeface="Arial" panose="020B0604020202020204" pitchFamily="34" charset="0"/>
              <a:cs typeface="Arial" panose="020B0604020202020204" pitchFamily="34" charset="0"/>
            </a:endParaRPr>
          </a:p>
          <a:p>
            <a:pPr marL="171450" indent="-171450">
              <a:buClr>
                <a:schemeClr val="accent1">
                  <a:lumMod val="75000"/>
                </a:schemeClr>
              </a:buClr>
              <a:buFont typeface="Wingdings" panose="05000000000000000000" pitchFamily="2" charset="2"/>
              <a:buChar char="Ø"/>
            </a:pPr>
            <a:r>
              <a:rPr lang="sv-SE">
                <a:latin typeface="Arial" panose="020B0604020202020204" pitchFamily="34" charset="0"/>
                <a:cs typeface="Arial" panose="020B0604020202020204" pitchFamily="34" charset="0"/>
              </a:rPr>
              <a:t>Socialt ansvarstagande</a:t>
            </a:r>
          </a:p>
          <a:p>
            <a:pPr marL="171450" indent="-171450">
              <a:buFont typeface="Wingdings" panose="05000000000000000000" pitchFamily="2" charset="2"/>
              <a:buChar char="§"/>
            </a:pPr>
            <a:endParaRPr lang="sv-SE" altLang="sv-SE"/>
          </a:p>
          <a:p>
            <a:pPr marL="171450" indent="-171450" eaLnBrk="1" hangingPunct="1">
              <a:buFont typeface="Wingdings" panose="05000000000000000000" pitchFamily="2" charset="2"/>
              <a:buChar char="§"/>
            </a:pPr>
            <a:endParaRPr lang="sv-SE" altLang="sv-SE"/>
          </a:p>
        </p:txBody>
      </p:sp>
      <p:grpSp>
        <p:nvGrpSpPr>
          <p:cNvPr id="6" name="Grupp 5">
            <a:extLst>
              <a:ext uri="{FF2B5EF4-FFF2-40B4-BE49-F238E27FC236}">
                <a16:creationId xmlns:a16="http://schemas.microsoft.com/office/drawing/2014/main" id="{011BB7F5-ABD5-44B7-9AB1-17E094A25D48}"/>
              </a:ext>
            </a:extLst>
          </p:cNvPr>
          <p:cNvGrpSpPr/>
          <p:nvPr/>
        </p:nvGrpSpPr>
        <p:grpSpPr>
          <a:xfrm>
            <a:off x="4876813" y="1416971"/>
            <a:ext cx="3184230" cy="655797"/>
            <a:chOff x="1130630" y="5293784"/>
            <a:chExt cx="3827172" cy="655797"/>
          </a:xfrm>
        </p:grpSpPr>
        <p:pic>
          <p:nvPicPr>
            <p:cNvPr id="7" name="Picture 3" descr="skull">
              <a:extLst>
                <a:ext uri="{FF2B5EF4-FFF2-40B4-BE49-F238E27FC236}">
                  <a16:creationId xmlns:a16="http://schemas.microsoft.com/office/drawing/2014/main" id="{0832CF71-6A64-425B-B8E9-F7DF1C496CD7}"/>
                </a:ext>
              </a:extLst>
            </p:cNvPr>
            <p:cNvPicPr>
              <a:picLocks noChangeAspect="1" noChangeArrowheads="1"/>
            </p:cNvPicPr>
            <p:nvPr/>
          </p:nvPicPr>
          <p:blipFill>
            <a:blip r:embed="rId2"/>
            <a:srcRect/>
            <a:stretch>
              <a:fillRect/>
            </a:stretch>
          </p:blipFill>
          <p:spPr bwMode="auto">
            <a:xfrm>
              <a:off x="1130630" y="5306639"/>
              <a:ext cx="642942" cy="642942"/>
            </a:xfrm>
            <a:prstGeom prst="rect">
              <a:avLst/>
            </a:prstGeom>
            <a:noFill/>
            <a:ln w="9525">
              <a:noFill/>
              <a:miter lim="800000"/>
              <a:headEnd/>
              <a:tailEnd/>
            </a:ln>
          </p:spPr>
        </p:pic>
        <p:pic>
          <p:nvPicPr>
            <p:cNvPr id="8" name="Picture 5" descr="Exploderande svensk">
              <a:extLst>
                <a:ext uri="{FF2B5EF4-FFF2-40B4-BE49-F238E27FC236}">
                  <a16:creationId xmlns:a16="http://schemas.microsoft.com/office/drawing/2014/main" id="{DF561AEC-F0E1-4425-8DFD-D1AC44699181}"/>
                </a:ext>
              </a:extLst>
            </p:cNvPr>
            <p:cNvPicPr>
              <a:picLocks noChangeAspect="1" noChangeArrowheads="1"/>
            </p:cNvPicPr>
            <p:nvPr/>
          </p:nvPicPr>
          <p:blipFill>
            <a:blip r:embed="rId3"/>
            <a:srcRect/>
            <a:stretch>
              <a:fillRect/>
            </a:stretch>
          </p:blipFill>
          <p:spPr bwMode="auto">
            <a:xfrm>
              <a:off x="1773572" y="5306639"/>
              <a:ext cx="642942" cy="642942"/>
            </a:xfrm>
            <a:prstGeom prst="rect">
              <a:avLst/>
            </a:prstGeom>
            <a:noFill/>
            <a:ln w="9525">
              <a:noFill/>
              <a:miter lim="800000"/>
              <a:headEnd/>
              <a:tailEnd/>
            </a:ln>
          </p:spPr>
        </p:pic>
        <p:pic>
          <p:nvPicPr>
            <p:cNvPr id="9" name="Picture 6" descr="utropstecken">
              <a:extLst>
                <a:ext uri="{FF2B5EF4-FFF2-40B4-BE49-F238E27FC236}">
                  <a16:creationId xmlns:a16="http://schemas.microsoft.com/office/drawing/2014/main" id="{8D12CF94-7DC9-4143-8A78-C1D05879E684}"/>
                </a:ext>
              </a:extLst>
            </p:cNvPr>
            <p:cNvPicPr>
              <a:picLocks noChangeAspect="1" noChangeArrowheads="1"/>
            </p:cNvPicPr>
            <p:nvPr/>
          </p:nvPicPr>
          <p:blipFill>
            <a:blip r:embed="rId4"/>
            <a:srcRect/>
            <a:stretch>
              <a:fillRect/>
            </a:stretch>
          </p:blipFill>
          <p:spPr bwMode="auto">
            <a:xfrm>
              <a:off x="2401274" y="5293784"/>
              <a:ext cx="642942" cy="642942"/>
            </a:xfrm>
            <a:prstGeom prst="rect">
              <a:avLst/>
            </a:prstGeom>
            <a:noFill/>
            <a:ln w="9525">
              <a:noFill/>
              <a:miter lim="800000"/>
              <a:headEnd/>
              <a:tailEnd/>
            </a:ln>
          </p:spPr>
        </p:pic>
        <p:pic>
          <p:nvPicPr>
            <p:cNvPr id="10" name="Picture 13" descr="Se hela bilden">
              <a:hlinkClick r:id="rId5"/>
              <a:extLst>
                <a:ext uri="{FF2B5EF4-FFF2-40B4-BE49-F238E27FC236}">
                  <a16:creationId xmlns:a16="http://schemas.microsoft.com/office/drawing/2014/main" id="{9449D1A5-DCD2-4DFC-A8A9-778BAF412691}"/>
                </a:ext>
              </a:extLst>
            </p:cNvPr>
            <p:cNvPicPr>
              <a:picLocks noChangeAspect="1" noChangeArrowheads="1"/>
            </p:cNvPicPr>
            <p:nvPr/>
          </p:nvPicPr>
          <p:blipFill>
            <a:blip r:embed="rId6"/>
            <a:srcRect/>
            <a:stretch>
              <a:fillRect/>
            </a:stretch>
          </p:blipFill>
          <p:spPr bwMode="auto">
            <a:xfrm>
              <a:off x="3671918" y="5293784"/>
              <a:ext cx="642942" cy="642942"/>
            </a:xfrm>
            <a:prstGeom prst="rect">
              <a:avLst/>
            </a:prstGeom>
            <a:noFill/>
            <a:ln w="9525">
              <a:noFill/>
              <a:miter lim="800000"/>
              <a:headEnd/>
              <a:tailEnd/>
            </a:ln>
          </p:spPr>
        </p:pic>
        <p:pic>
          <p:nvPicPr>
            <p:cNvPr id="11" name="Picture 7" descr="miljö">
              <a:extLst>
                <a:ext uri="{FF2B5EF4-FFF2-40B4-BE49-F238E27FC236}">
                  <a16:creationId xmlns:a16="http://schemas.microsoft.com/office/drawing/2014/main" id="{190745BB-A187-46BC-971A-34767D363B51}"/>
                </a:ext>
              </a:extLst>
            </p:cNvPr>
            <p:cNvPicPr>
              <a:picLocks noChangeAspect="1" noChangeArrowheads="1"/>
            </p:cNvPicPr>
            <p:nvPr/>
          </p:nvPicPr>
          <p:blipFill>
            <a:blip r:embed="rId7"/>
            <a:srcRect/>
            <a:stretch>
              <a:fillRect/>
            </a:stretch>
          </p:blipFill>
          <p:spPr bwMode="auto">
            <a:xfrm>
              <a:off x="4314860" y="5293784"/>
              <a:ext cx="642942" cy="642942"/>
            </a:xfrm>
            <a:prstGeom prst="rect">
              <a:avLst/>
            </a:prstGeom>
            <a:noFill/>
            <a:ln w="9525">
              <a:noFill/>
              <a:miter lim="800000"/>
              <a:headEnd/>
              <a:tailEnd/>
            </a:ln>
          </p:spPr>
        </p:pic>
        <p:pic>
          <p:nvPicPr>
            <p:cNvPr id="12" name="Picture 4" descr="flamma">
              <a:extLst>
                <a:ext uri="{FF2B5EF4-FFF2-40B4-BE49-F238E27FC236}">
                  <a16:creationId xmlns:a16="http://schemas.microsoft.com/office/drawing/2014/main" id="{DB1BAA18-8983-42BC-B02A-9FEA4F99357D}"/>
                </a:ext>
              </a:extLst>
            </p:cNvPr>
            <p:cNvPicPr>
              <a:picLocks noChangeAspect="1" noChangeArrowheads="1"/>
            </p:cNvPicPr>
            <p:nvPr/>
          </p:nvPicPr>
          <p:blipFill>
            <a:blip r:embed="rId8"/>
            <a:srcRect/>
            <a:stretch>
              <a:fillRect/>
            </a:stretch>
          </p:blipFill>
          <p:spPr bwMode="auto">
            <a:xfrm>
              <a:off x="3044216" y="5293784"/>
              <a:ext cx="642942" cy="642942"/>
            </a:xfrm>
            <a:prstGeom prst="rect">
              <a:avLst/>
            </a:prstGeom>
            <a:noFill/>
            <a:ln w="9525">
              <a:noFill/>
              <a:miter lim="800000"/>
              <a:headEnd/>
              <a:tailEnd/>
            </a:ln>
          </p:spPr>
        </p:pic>
      </p:grpSp>
      <p:pic>
        <p:nvPicPr>
          <p:cNvPr id="13" name="Platshållare för innehåll 3">
            <a:extLst>
              <a:ext uri="{FF2B5EF4-FFF2-40B4-BE49-F238E27FC236}">
                <a16:creationId xmlns:a16="http://schemas.microsoft.com/office/drawing/2014/main" id="{75BF01B5-CEBA-47BE-A18B-5262B00F2598}"/>
              </a:ext>
            </a:extLst>
          </p:cNvPr>
          <p:cNvPicPr>
            <a:picLocks noChangeAspect="1"/>
          </p:cNvPicPr>
          <p:nvPr/>
        </p:nvPicPr>
        <p:blipFill>
          <a:blip r:embed="rId9"/>
          <a:stretch>
            <a:fillRect/>
          </a:stretch>
        </p:blipFill>
        <p:spPr>
          <a:xfrm>
            <a:off x="4876813" y="2292058"/>
            <a:ext cx="2859052" cy="2147318"/>
          </a:xfrm>
          <a:prstGeom prst="rect">
            <a:avLst/>
          </a:prstGeom>
        </p:spPr>
      </p:pic>
      <p:pic>
        <p:nvPicPr>
          <p:cNvPr id="14" name="Bildobjekt 13">
            <a:extLst>
              <a:ext uri="{FF2B5EF4-FFF2-40B4-BE49-F238E27FC236}">
                <a16:creationId xmlns:a16="http://schemas.microsoft.com/office/drawing/2014/main" id="{79784564-8BBE-41CA-BCB2-6B8140C7CEAA}"/>
              </a:ext>
            </a:extLst>
          </p:cNvPr>
          <p:cNvPicPr>
            <a:picLocks noChangeAspect="1"/>
          </p:cNvPicPr>
          <p:nvPr/>
        </p:nvPicPr>
        <p:blipFill>
          <a:blip r:embed="rId10"/>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403373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half" idx="11"/>
          </p:nvPr>
        </p:nvSpPr>
        <p:spPr>
          <a:xfrm>
            <a:off x="644448" y="848427"/>
            <a:ext cx="6356644" cy="590508"/>
          </a:xfrm>
        </p:spPr>
        <p:txBody>
          <a:bodyPr/>
          <a:lstStyle/>
          <a:p>
            <a:r>
              <a:rPr lang="sv-SE" sz="1600">
                <a:solidFill>
                  <a:srgbClr val="9E1863"/>
                </a:solidFill>
                <a:ea typeface="+mj-ea"/>
              </a:rPr>
              <a:t>Kontakta oss</a:t>
            </a:r>
          </a:p>
        </p:txBody>
      </p:sp>
      <p:sp>
        <p:nvSpPr>
          <p:cNvPr id="4" name="Platshållare för text 3"/>
          <p:cNvSpPr>
            <a:spLocks noGrp="1"/>
          </p:cNvSpPr>
          <p:nvPr>
            <p:ph type="body" sz="half" idx="2"/>
          </p:nvPr>
        </p:nvSpPr>
        <p:spPr>
          <a:xfrm>
            <a:off x="644448" y="1438935"/>
            <a:ext cx="5183784" cy="2101627"/>
          </a:xfrm>
        </p:spPr>
        <p:txBody>
          <a:bodyPr/>
          <a:lstStyle/>
          <a:p>
            <a:pPr marL="0" indent="0">
              <a:buNone/>
            </a:pPr>
            <a:r>
              <a:rPr lang="sv-SE">
                <a:hlinkClick r:id="rId2"/>
              </a:rPr>
              <a:t>upphandling@varuforsorjningen.se</a:t>
            </a:r>
            <a:endParaRPr lang="sv-SE"/>
          </a:p>
          <a:p>
            <a:pPr marL="0" indent="0">
              <a:buNone/>
            </a:pPr>
            <a:endParaRPr lang="sv-SE"/>
          </a:p>
          <a:p>
            <a:pPr marL="0" indent="0">
              <a:buNone/>
            </a:pPr>
            <a:r>
              <a:rPr lang="sv-SE"/>
              <a:t>Kundtjänst telefon 018- 611 66 87</a:t>
            </a:r>
          </a:p>
          <a:p>
            <a:pPr marL="0" indent="0">
              <a:buNone/>
            </a:pPr>
            <a:endParaRPr lang="sv-SE"/>
          </a:p>
        </p:txBody>
      </p:sp>
      <p:sp>
        <p:nvSpPr>
          <p:cNvPr id="5" name="Platshållare för text 1">
            <a:extLst>
              <a:ext uri="{FF2B5EF4-FFF2-40B4-BE49-F238E27FC236}">
                <a16:creationId xmlns:a16="http://schemas.microsoft.com/office/drawing/2014/main" id="{6D432B5F-D0AB-4D48-B8E3-13D62EAA839C}"/>
              </a:ext>
            </a:extLst>
          </p:cNvPr>
          <p:cNvSpPr txBox="1">
            <a:spLocks/>
          </p:cNvSpPr>
          <p:nvPr/>
        </p:nvSpPr>
        <p:spPr>
          <a:xfrm>
            <a:off x="5126922" y="866216"/>
            <a:ext cx="3644015" cy="59050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lang="en-US" sz="1800" b="1" i="0" kern="1200" baseline="0" dirty="0" smtClean="0">
                <a:solidFill>
                  <a:schemeClr val="tx1"/>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sv-SE" sz="1600">
                <a:solidFill>
                  <a:srgbClr val="9E1863"/>
                </a:solidFill>
                <a:ea typeface="+mj-ea"/>
              </a:rPr>
              <a:t>Var finns informationen?</a:t>
            </a:r>
          </a:p>
        </p:txBody>
      </p:sp>
      <p:sp>
        <p:nvSpPr>
          <p:cNvPr id="3" name="Rektangel 2">
            <a:extLst>
              <a:ext uri="{FF2B5EF4-FFF2-40B4-BE49-F238E27FC236}">
                <a16:creationId xmlns:a16="http://schemas.microsoft.com/office/drawing/2014/main" id="{046F60CD-1DE2-4A88-B7BC-B53591F5A447}"/>
              </a:ext>
            </a:extLst>
          </p:cNvPr>
          <p:cNvSpPr/>
          <p:nvPr/>
        </p:nvSpPr>
        <p:spPr>
          <a:xfrm>
            <a:off x="5126922" y="1438935"/>
            <a:ext cx="4572000" cy="830997"/>
          </a:xfrm>
          <a:prstGeom prst="rect">
            <a:avLst/>
          </a:prstGeom>
        </p:spPr>
        <p:txBody>
          <a:bodyPr>
            <a:spAutoFit/>
          </a:bodyPr>
          <a:lstStyle/>
          <a:p>
            <a:r>
              <a:rPr lang="sv-SE" sz="1200">
                <a:latin typeface="Arial"/>
                <a:cs typeface="Arial"/>
                <a:hlinkClick r:id="rId3">
                  <a:extLst>
                    <a:ext uri="{A12FA001-AC4F-418D-AE19-62706E023703}">
                      <ahyp:hlinkClr xmlns:ahyp="http://schemas.microsoft.com/office/drawing/2018/hyperlinkcolor" val="tx"/>
                    </a:ext>
                  </a:extLst>
                </a:hlinkClick>
              </a:rPr>
              <a:t>www.varuforsorjningen.se</a:t>
            </a:r>
            <a:endParaRPr lang="sv-SE" sz="1200">
              <a:latin typeface="Arial"/>
              <a:cs typeface="Arial"/>
            </a:endParaRPr>
          </a:p>
          <a:p>
            <a:endParaRPr lang="sv-SE" sz="1200">
              <a:latin typeface="Arial"/>
              <a:cs typeface="Arial"/>
            </a:endParaRPr>
          </a:p>
          <a:p>
            <a:r>
              <a:rPr lang="sv-SE" sz="1200">
                <a:latin typeface="Arial"/>
                <a:cs typeface="Arial"/>
              </a:rPr>
              <a:t>Upphandlingsmyndigheten:</a:t>
            </a:r>
          </a:p>
          <a:p>
            <a:r>
              <a:rPr lang="sv-SE" sz="1200">
                <a:latin typeface="Arial"/>
                <a:cs typeface="Arial"/>
                <a:hlinkClick r:id="rId4">
                  <a:extLst>
                    <a:ext uri="{A12FA001-AC4F-418D-AE19-62706E023703}">
                      <ahyp:hlinkClr xmlns:ahyp="http://schemas.microsoft.com/office/drawing/2018/hyperlinkcolor" val="tx"/>
                    </a:ext>
                  </a:extLst>
                </a:hlinkClick>
              </a:rPr>
              <a:t>www.upphandlingsmyndigheten.se</a:t>
            </a:r>
            <a:endParaRPr lang="sv-SE" sz="1200">
              <a:latin typeface="Arial"/>
              <a:cs typeface="Arial"/>
            </a:endParaRPr>
          </a:p>
        </p:txBody>
      </p:sp>
      <p:pic>
        <p:nvPicPr>
          <p:cNvPr id="6" name="Bildobjekt 5">
            <a:extLst>
              <a:ext uri="{FF2B5EF4-FFF2-40B4-BE49-F238E27FC236}">
                <a16:creationId xmlns:a16="http://schemas.microsoft.com/office/drawing/2014/main" id="{923757BE-3A87-4356-BB8F-B81BCF633033}"/>
              </a:ext>
            </a:extLst>
          </p:cNvPr>
          <p:cNvPicPr>
            <a:picLocks noChangeAspect="1"/>
          </p:cNvPicPr>
          <p:nvPr/>
        </p:nvPicPr>
        <p:blipFill>
          <a:blip r:embed="rId5"/>
          <a:stretch>
            <a:fillRect/>
          </a:stretch>
        </p:blipFill>
        <p:spPr>
          <a:xfrm>
            <a:off x="570609" y="2732157"/>
            <a:ext cx="2842514" cy="655233"/>
          </a:xfrm>
          <a:prstGeom prst="rect">
            <a:avLst/>
          </a:prstGeom>
        </p:spPr>
      </p:pic>
      <p:pic>
        <p:nvPicPr>
          <p:cNvPr id="7" name="Bildobjekt 6">
            <a:extLst>
              <a:ext uri="{FF2B5EF4-FFF2-40B4-BE49-F238E27FC236}">
                <a16:creationId xmlns:a16="http://schemas.microsoft.com/office/drawing/2014/main" id="{8378C77E-55EB-4B65-B9F6-510074467944}"/>
              </a:ext>
            </a:extLst>
          </p:cNvPr>
          <p:cNvPicPr>
            <a:picLocks noChangeAspect="1"/>
          </p:cNvPicPr>
          <p:nvPr/>
        </p:nvPicPr>
        <p:blipFill>
          <a:blip r:embed="rId6"/>
          <a:stretch>
            <a:fillRect/>
          </a:stretch>
        </p:blipFill>
        <p:spPr>
          <a:xfrm>
            <a:off x="5110588" y="2511011"/>
            <a:ext cx="2302334" cy="788471"/>
          </a:xfrm>
          <a:prstGeom prst="rect">
            <a:avLst/>
          </a:prstGeom>
        </p:spPr>
      </p:pic>
      <p:pic>
        <p:nvPicPr>
          <p:cNvPr id="8" name="Bildobjekt 7">
            <a:extLst>
              <a:ext uri="{FF2B5EF4-FFF2-40B4-BE49-F238E27FC236}">
                <a16:creationId xmlns:a16="http://schemas.microsoft.com/office/drawing/2014/main" id="{6A956B19-6B55-4390-935E-D5F0CA483BA5}"/>
              </a:ext>
            </a:extLst>
          </p:cNvPr>
          <p:cNvPicPr>
            <a:picLocks noChangeAspect="1"/>
          </p:cNvPicPr>
          <p:nvPr/>
        </p:nvPicPr>
        <p:blipFill>
          <a:blip r:embed="rId5"/>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364724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60551CE-7674-47E4-8BE4-278B6FF99265}"/>
              </a:ext>
            </a:extLst>
          </p:cNvPr>
          <p:cNvSpPr txBox="1">
            <a:spLocks noGrp="1"/>
          </p:cNvSpPr>
          <p:nvPr>
            <p:ph type="body" sz="half" idx="2"/>
          </p:nvPr>
        </p:nvSpPr>
        <p:spPr>
          <a:xfrm>
            <a:off x="518700" y="789526"/>
            <a:ext cx="3643313" cy="4327338"/>
          </a:xfrm>
          <a:prstGeom prst="rect">
            <a:avLst/>
          </a:prstGeom>
          <a:noFill/>
        </p:spPr>
        <p:txBody>
          <a:bodyPr wrap="square" rtlCol="0">
            <a:spAutoFit/>
          </a:bodyPr>
          <a:lstStyle/>
          <a:p>
            <a:pPr marL="0" indent="0">
              <a:buNone/>
            </a:pPr>
            <a:r>
              <a:rPr lang="sv-SE" sz="1600" b="1" dirty="0">
                <a:solidFill>
                  <a:srgbClr val="9E1863"/>
                </a:solidFill>
                <a:ea typeface="+mj-ea"/>
              </a:rPr>
              <a:t>Varuförsörjningen</a:t>
            </a:r>
            <a:endParaRPr lang="sv-SE" sz="1200" dirty="0"/>
          </a:p>
          <a:p>
            <a:pPr marL="171450" indent="-171450">
              <a:buFont typeface="Arial" panose="020B0604020202020204" pitchFamily="34" charset="0"/>
              <a:buChar char="•"/>
            </a:pPr>
            <a:r>
              <a:rPr lang="sv-SE" sz="1200" dirty="0"/>
              <a:t>Samverkan</a:t>
            </a:r>
            <a:r>
              <a:rPr lang="en-US" sz="1200" dirty="0"/>
              <a:t> </a:t>
            </a:r>
            <a:r>
              <a:rPr lang="sv-SE" sz="1200" dirty="0"/>
              <a:t>mellan</a:t>
            </a:r>
            <a:r>
              <a:rPr lang="en-US" sz="1200" dirty="0"/>
              <a:t> 5 </a:t>
            </a:r>
            <a:r>
              <a:rPr lang="sv-SE" sz="1200" dirty="0"/>
              <a:t>regioner</a:t>
            </a:r>
            <a:r>
              <a:rPr lang="en-US" sz="1200" dirty="0"/>
              <a:t>; Uppsala, </a:t>
            </a:r>
            <a:r>
              <a:rPr lang="sv-SE" sz="1200" dirty="0"/>
              <a:t>Örebro</a:t>
            </a:r>
            <a:r>
              <a:rPr lang="en-US" sz="1200" dirty="0"/>
              <a:t>, Dalarna, </a:t>
            </a:r>
            <a:r>
              <a:rPr lang="sv-SE" sz="1200" dirty="0"/>
              <a:t>Sörmland</a:t>
            </a:r>
            <a:r>
              <a:rPr lang="en-US" sz="1200" dirty="0"/>
              <a:t> och </a:t>
            </a:r>
            <a:r>
              <a:rPr lang="sv-SE" sz="1200" dirty="0"/>
              <a:t>Västmanland</a:t>
            </a:r>
            <a:r>
              <a:rPr lang="en-US" sz="1200" dirty="0"/>
              <a:t>. </a:t>
            </a:r>
          </a:p>
          <a:p>
            <a:pPr marL="0" indent="0">
              <a:buNone/>
            </a:pPr>
            <a:endParaRPr lang="en-US" sz="1200" dirty="0"/>
          </a:p>
          <a:p>
            <a:pPr marL="171450" indent="-171450">
              <a:buFont typeface="Arial" panose="020B0604020202020204" pitchFamily="34" charset="0"/>
              <a:buChar char="•"/>
            </a:pPr>
            <a:r>
              <a:rPr lang="sv-SE" dirty="0"/>
              <a:t>Styrs</a:t>
            </a:r>
            <a:r>
              <a:rPr lang="en-US" dirty="0"/>
              <a:t> av en </a:t>
            </a:r>
            <a:r>
              <a:rPr lang="sv-SE" dirty="0"/>
              <a:t>g</a:t>
            </a:r>
            <a:r>
              <a:rPr lang="sv-SE" sz="1200" dirty="0"/>
              <a:t>emensam</a:t>
            </a:r>
            <a:r>
              <a:rPr lang="en-US" sz="1200" dirty="0"/>
              <a:t> politisk nämnd.</a:t>
            </a:r>
          </a:p>
          <a:p>
            <a:pPr marL="0" indent="0">
              <a:buNone/>
            </a:pPr>
            <a:endParaRPr lang="en-US" sz="1200" dirty="0"/>
          </a:p>
          <a:p>
            <a:pPr marL="171450" indent="-171450">
              <a:buFont typeface="Arial" panose="020B0604020202020204" pitchFamily="34" charset="0"/>
              <a:buChar char="•"/>
            </a:pPr>
            <a:r>
              <a:rPr lang="en-US" dirty="0"/>
              <a:t>Gör u</a:t>
            </a:r>
            <a:r>
              <a:rPr lang="en-US" sz="1200" dirty="0"/>
              <a:t>pphandlingar som förser vården och tandvården med förbrukningsartiklar av engångskaraktär.</a:t>
            </a:r>
          </a:p>
          <a:p>
            <a:pPr marL="0" indent="0">
              <a:buNone/>
            </a:pPr>
            <a:endParaRPr lang="en-US" sz="1200" dirty="0"/>
          </a:p>
          <a:p>
            <a:pPr marL="171450" indent="-171450">
              <a:buFont typeface="Arial" panose="020B0604020202020204" pitchFamily="34" charset="0"/>
              <a:buChar char="•"/>
            </a:pPr>
            <a:r>
              <a:rPr lang="en-US" sz="1200" dirty="0"/>
              <a:t>Lagerhållning och distribution via tredjepartsleverantör.</a:t>
            </a:r>
          </a:p>
          <a:p>
            <a:pPr marL="0" indent="0">
              <a:buNone/>
            </a:pPr>
            <a:endParaRPr lang="en-US" sz="1200" dirty="0"/>
          </a:p>
          <a:p>
            <a:pPr marL="171450" indent="-171450">
              <a:buFont typeface="Arial" panose="020B0604020202020204" pitchFamily="34" charset="0"/>
              <a:buChar char="•"/>
            </a:pPr>
            <a:r>
              <a:rPr lang="en-US" sz="1200" dirty="0"/>
              <a:t>Tillvaratar volym- och resursfördelar.</a:t>
            </a:r>
          </a:p>
          <a:p>
            <a:pPr marL="0" indent="0">
              <a:buNone/>
            </a:pPr>
            <a:endParaRPr lang="en-US" sz="1200" dirty="0"/>
          </a:p>
          <a:p>
            <a:pPr marL="171450" indent="-171450">
              <a:buFont typeface="Arial" panose="020B0604020202020204" pitchFamily="34" charset="0"/>
              <a:buChar char="•"/>
            </a:pPr>
            <a:r>
              <a:rPr lang="sv-SE" altLang="sv-SE" dirty="0"/>
              <a:t>Varuförsörjningen slogs ihop med Inköp &amp; Upphandling Region Uppsala den 1 januari 2019 och har flyttat till Regionens Hus i Uppsala.</a:t>
            </a:r>
          </a:p>
          <a:p>
            <a:pPr marL="171450" indent="-171450">
              <a:buFont typeface="Arial" panose="020B0604020202020204" pitchFamily="34" charset="0"/>
              <a:buChar char="•"/>
            </a:pPr>
            <a:endParaRPr lang="en-US" sz="1200" dirty="0"/>
          </a:p>
          <a:p>
            <a:endParaRPr lang="sv-SE" dirty="0"/>
          </a:p>
        </p:txBody>
      </p:sp>
      <p:grpSp>
        <p:nvGrpSpPr>
          <p:cNvPr id="4" name="Grupp 3">
            <a:extLst>
              <a:ext uri="{FF2B5EF4-FFF2-40B4-BE49-F238E27FC236}">
                <a16:creationId xmlns:a16="http://schemas.microsoft.com/office/drawing/2014/main" id="{FE65A31D-6A79-4981-93EF-532676C41BA1}"/>
              </a:ext>
            </a:extLst>
          </p:cNvPr>
          <p:cNvGrpSpPr/>
          <p:nvPr/>
        </p:nvGrpSpPr>
        <p:grpSpPr>
          <a:xfrm>
            <a:off x="5264942" y="315317"/>
            <a:ext cx="3045069" cy="4020948"/>
            <a:chOff x="8283215" y="1097578"/>
            <a:chExt cx="3670110" cy="4352921"/>
          </a:xfrm>
        </p:grpSpPr>
        <p:pic>
          <p:nvPicPr>
            <p:cNvPr id="7" name="Bildobjekt 6">
              <a:extLst>
                <a:ext uri="{FF2B5EF4-FFF2-40B4-BE49-F238E27FC236}">
                  <a16:creationId xmlns:a16="http://schemas.microsoft.com/office/drawing/2014/main" id="{78300EAF-925E-4B88-90CB-4DA88559B816}"/>
                </a:ext>
              </a:extLst>
            </p:cNvPr>
            <p:cNvPicPr>
              <a:picLocks noChangeAspect="1"/>
            </p:cNvPicPr>
            <p:nvPr/>
          </p:nvPicPr>
          <p:blipFill>
            <a:blip r:embed="rId3"/>
            <a:stretch>
              <a:fillRect/>
            </a:stretch>
          </p:blipFill>
          <p:spPr>
            <a:xfrm>
              <a:off x="8283215" y="1097578"/>
              <a:ext cx="3670110" cy="4352921"/>
            </a:xfrm>
            <a:prstGeom prst="rect">
              <a:avLst/>
            </a:prstGeom>
          </p:spPr>
        </p:pic>
        <p:sp>
          <p:nvSpPr>
            <p:cNvPr id="8" name="textruta 7">
              <a:extLst>
                <a:ext uri="{FF2B5EF4-FFF2-40B4-BE49-F238E27FC236}">
                  <a16:creationId xmlns:a16="http://schemas.microsoft.com/office/drawing/2014/main" id="{80BBF757-CBEC-4D5D-8C57-B7C0E234FDAD}"/>
                </a:ext>
              </a:extLst>
            </p:cNvPr>
            <p:cNvSpPr txBox="1"/>
            <p:nvPr/>
          </p:nvSpPr>
          <p:spPr>
            <a:xfrm>
              <a:off x="10941854" y="3456732"/>
              <a:ext cx="872931" cy="338554"/>
            </a:xfrm>
            <a:prstGeom prst="rect">
              <a:avLst/>
            </a:prstGeom>
            <a:noFill/>
          </p:spPr>
          <p:txBody>
            <a:bodyPr wrap="none" rtlCol="0">
              <a:spAutoFit/>
            </a:bodyPr>
            <a:lstStyle/>
            <a:p>
              <a:r>
                <a:rPr lang="sv-SE" sz="1600" b="1"/>
                <a:t>Uppsala</a:t>
              </a:r>
            </a:p>
          </p:txBody>
        </p:sp>
        <p:sp>
          <p:nvSpPr>
            <p:cNvPr id="9" name="textruta 8">
              <a:extLst>
                <a:ext uri="{FF2B5EF4-FFF2-40B4-BE49-F238E27FC236}">
                  <a16:creationId xmlns:a16="http://schemas.microsoft.com/office/drawing/2014/main" id="{9D7B2C1E-653E-4E94-A76F-344DFA7C70D6}"/>
                </a:ext>
              </a:extLst>
            </p:cNvPr>
            <p:cNvSpPr txBox="1"/>
            <p:nvPr/>
          </p:nvSpPr>
          <p:spPr>
            <a:xfrm>
              <a:off x="9245339" y="2956291"/>
              <a:ext cx="851515" cy="338554"/>
            </a:xfrm>
            <a:prstGeom prst="rect">
              <a:avLst/>
            </a:prstGeom>
            <a:noFill/>
          </p:spPr>
          <p:txBody>
            <a:bodyPr wrap="none" rtlCol="0">
              <a:spAutoFit/>
            </a:bodyPr>
            <a:lstStyle/>
            <a:p>
              <a:r>
                <a:rPr lang="sv-SE" sz="1600" b="1"/>
                <a:t>Dalarna</a:t>
              </a:r>
            </a:p>
          </p:txBody>
        </p:sp>
        <p:sp>
          <p:nvSpPr>
            <p:cNvPr id="10" name="textruta 9">
              <a:extLst>
                <a:ext uri="{FF2B5EF4-FFF2-40B4-BE49-F238E27FC236}">
                  <a16:creationId xmlns:a16="http://schemas.microsoft.com/office/drawing/2014/main" id="{57233291-C7D2-4F29-96EC-1C779EED0BBE}"/>
                </a:ext>
              </a:extLst>
            </p:cNvPr>
            <p:cNvSpPr txBox="1"/>
            <p:nvPr/>
          </p:nvSpPr>
          <p:spPr>
            <a:xfrm>
              <a:off x="9402352" y="4323272"/>
              <a:ext cx="790601" cy="338554"/>
            </a:xfrm>
            <a:prstGeom prst="rect">
              <a:avLst/>
            </a:prstGeom>
            <a:noFill/>
          </p:spPr>
          <p:txBody>
            <a:bodyPr wrap="none" rtlCol="0">
              <a:spAutoFit/>
            </a:bodyPr>
            <a:lstStyle/>
            <a:p>
              <a:r>
                <a:rPr lang="sv-SE" sz="1600" b="1"/>
                <a:t>Örebro</a:t>
              </a:r>
            </a:p>
          </p:txBody>
        </p:sp>
        <p:sp>
          <p:nvSpPr>
            <p:cNvPr id="11" name="textruta 10">
              <a:extLst>
                <a:ext uri="{FF2B5EF4-FFF2-40B4-BE49-F238E27FC236}">
                  <a16:creationId xmlns:a16="http://schemas.microsoft.com/office/drawing/2014/main" id="{4B7D1066-FFAA-443A-8F40-1887EAADB1E5}"/>
                </a:ext>
              </a:extLst>
            </p:cNvPr>
            <p:cNvSpPr txBox="1"/>
            <p:nvPr/>
          </p:nvSpPr>
          <p:spPr>
            <a:xfrm>
              <a:off x="9836592" y="3783965"/>
              <a:ext cx="1296317" cy="338554"/>
            </a:xfrm>
            <a:prstGeom prst="rect">
              <a:avLst/>
            </a:prstGeom>
            <a:noFill/>
          </p:spPr>
          <p:txBody>
            <a:bodyPr wrap="none" rtlCol="0">
              <a:spAutoFit/>
            </a:bodyPr>
            <a:lstStyle/>
            <a:p>
              <a:r>
                <a:rPr lang="sv-SE" sz="1600" b="1"/>
                <a:t>Västmanland</a:t>
              </a:r>
            </a:p>
          </p:txBody>
        </p:sp>
        <p:sp>
          <p:nvSpPr>
            <p:cNvPr id="12" name="textruta 11">
              <a:extLst>
                <a:ext uri="{FF2B5EF4-FFF2-40B4-BE49-F238E27FC236}">
                  <a16:creationId xmlns:a16="http://schemas.microsoft.com/office/drawing/2014/main" id="{B375DEDF-C3F4-4D63-A22A-5CC06E3FB7F8}"/>
                </a:ext>
              </a:extLst>
            </p:cNvPr>
            <p:cNvSpPr txBox="1"/>
            <p:nvPr/>
          </p:nvSpPr>
          <p:spPr>
            <a:xfrm>
              <a:off x="10155214" y="4594144"/>
              <a:ext cx="1005403" cy="338554"/>
            </a:xfrm>
            <a:prstGeom prst="rect">
              <a:avLst/>
            </a:prstGeom>
            <a:noFill/>
          </p:spPr>
          <p:txBody>
            <a:bodyPr wrap="none" rtlCol="0">
              <a:spAutoFit/>
            </a:bodyPr>
            <a:lstStyle/>
            <a:p>
              <a:r>
                <a:rPr lang="sv-SE" sz="1600" b="1"/>
                <a:t>Sörmland</a:t>
              </a:r>
            </a:p>
          </p:txBody>
        </p:sp>
      </p:grpSp>
      <p:pic>
        <p:nvPicPr>
          <p:cNvPr id="13" name="Bildobjekt 12">
            <a:extLst>
              <a:ext uri="{FF2B5EF4-FFF2-40B4-BE49-F238E27FC236}">
                <a16:creationId xmlns:a16="http://schemas.microsoft.com/office/drawing/2014/main" id="{6498CE8E-BB46-4ACF-949E-F1996558E658}"/>
              </a:ext>
            </a:extLst>
          </p:cNvPr>
          <p:cNvPicPr>
            <a:picLocks noChangeAspect="1"/>
          </p:cNvPicPr>
          <p:nvPr/>
        </p:nvPicPr>
        <p:blipFill>
          <a:blip r:embed="rId4"/>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109295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BB256832-A468-44EA-A34B-E851359F9A00}"/>
              </a:ext>
            </a:extLst>
          </p:cNvPr>
          <p:cNvSpPr txBox="1"/>
          <p:nvPr/>
        </p:nvSpPr>
        <p:spPr>
          <a:xfrm>
            <a:off x="5973800" y="3366383"/>
            <a:ext cx="2303850" cy="430887"/>
          </a:xfrm>
          <a:prstGeom prst="rect">
            <a:avLst/>
          </a:prstGeom>
          <a:noFill/>
        </p:spPr>
        <p:txBody>
          <a:bodyPr wrap="square" rtlCol="0">
            <a:spAutoFit/>
          </a:bodyPr>
          <a:lstStyle/>
          <a:p>
            <a:r>
              <a:rPr lang="sv-SE" sz="1100" dirty="0">
                <a:latin typeface="Arial" panose="020B0604020202020204" pitchFamily="34" charset="0"/>
                <a:cs typeface="Arial" panose="020B0604020202020204" pitchFamily="34" charset="0"/>
              </a:rPr>
              <a:t>Upphandlare</a:t>
            </a:r>
          </a:p>
          <a:p>
            <a:r>
              <a:rPr lang="sv-SE" sz="1100" dirty="0">
                <a:latin typeface="Arial" panose="020B0604020202020204" pitchFamily="34" charset="0"/>
                <a:cs typeface="Arial" panose="020B0604020202020204" pitchFamily="34" charset="0"/>
              </a:rPr>
              <a:t>Inköpare</a:t>
            </a:r>
          </a:p>
        </p:txBody>
      </p:sp>
      <p:sp>
        <p:nvSpPr>
          <p:cNvPr id="6" name="Rektangel 5">
            <a:extLst>
              <a:ext uri="{FF2B5EF4-FFF2-40B4-BE49-F238E27FC236}">
                <a16:creationId xmlns:a16="http://schemas.microsoft.com/office/drawing/2014/main" id="{7FDEFDCE-642B-42C0-B2C1-4F2F5D4CDAF2}"/>
              </a:ext>
            </a:extLst>
          </p:cNvPr>
          <p:cNvSpPr/>
          <p:nvPr/>
        </p:nvSpPr>
        <p:spPr>
          <a:xfrm>
            <a:off x="481095" y="797896"/>
            <a:ext cx="3134191" cy="338554"/>
          </a:xfrm>
          <a:prstGeom prst="rect">
            <a:avLst/>
          </a:prstGeom>
        </p:spPr>
        <p:txBody>
          <a:bodyPr wrap="none">
            <a:spAutoFit/>
          </a:bodyPr>
          <a:lstStyle/>
          <a:p>
            <a:r>
              <a:rPr lang="sv-SE" sz="1600" b="1" dirty="0">
                <a:solidFill>
                  <a:srgbClr val="9E1863"/>
                </a:solidFill>
                <a:latin typeface="Arial"/>
                <a:ea typeface="+mj-ea"/>
                <a:cs typeface="Arial"/>
              </a:rPr>
              <a:t>Regioninköp och upphandling</a:t>
            </a:r>
          </a:p>
        </p:txBody>
      </p:sp>
      <p:sp>
        <p:nvSpPr>
          <p:cNvPr id="13" name="Rektangel 12">
            <a:extLst>
              <a:ext uri="{FF2B5EF4-FFF2-40B4-BE49-F238E27FC236}">
                <a16:creationId xmlns:a16="http://schemas.microsoft.com/office/drawing/2014/main" id="{31463463-A6B1-497C-BB2E-0A21F1333393}"/>
              </a:ext>
            </a:extLst>
          </p:cNvPr>
          <p:cNvSpPr/>
          <p:nvPr/>
        </p:nvSpPr>
        <p:spPr>
          <a:xfrm>
            <a:off x="5295638" y="797896"/>
            <a:ext cx="3640785" cy="923330"/>
          </a:xfrm>
          <a:prstGeom prst="rect">
            <a:avLst/>
          </a:prstGeom>
        </p:spPr>
        <p:txBody>
          <a:bodyPr wrap="square">
            <a:spAutoFit/>
          </a:bodyPr>
          <a:lstStyle/>
          <a:p>
            <a:r>
              <a:rPr lang="sv-SE" sz="1200" dirty="0">
                <a:latin typeface="Arial" panose="020B0604020202020204" pitchFamily="34" charset="0"/>
                <a:cs typeface="Arial" panose="020B0604020202020204" pitchFamily="34" charset="0"/>
              </a:rPr>
              <a:t>Är en sammanslagning av Region Uppsala och </a:t>
            </a:r>
            <a:br>
              <a:rPr lang="sv-SE" sz="1200" dirty="0">
                <a:latin typeface="Arial" panose="020B0604020202020204" pitchFamily="34" charset="0"/>
                <a:cs typeface="Arial" panose="020B0604020202020204" pitchFamily="34" charset="0"/>
              </a:rPr>
            </a:br>
            <a:r>
              <a:rPr lang="sv-SE" sz="1200" dirty="0">
                <a:latin typeface="Arial" panose="020B0604020202020204" pitchFamily="34" charset="0"/>
                <a:cs typeface="Arial" panose="020B0604020202020204" pitchFamily="34" charset="0"/>
              </a:rPr>
              <a:t>Varuförsörjningen och består av en stab och 3 upphandlingsgrupper:</a:t>
            </a:r>
            <a:br>
              <a:rPr lang="sv-SE" dirty="0"/>
            </a:br>
            <a:endParaRPr lang="sv-SE" dirty="0"/>
          </a:p>
        </p:txBody>
      </p:sp>
      <p:pic>
        <p:nvPicPr>
          <p:cNvPr id="16" name="Bildobjekt 15">
            <a:extLst>
              <a:ext uri="{FF2B5EF4-FFF2-40B4-BE49-F238E27FC236}">
                <a16:creationId xmlns:a16="http://schemas.microsoft.com/office/drawing/2014/main" id="{6183A095-4D03-446F-8358-4794AE07B318}"/>
              </a:ext>
            </a:extLst>
          </p:cNvPr>
          <p:cNvPicPr>
            <a:picLocks noChangeAspect="1"/>
          </p:cNvPicPr>
          <p:nvPr/>
        </p:nvPicPr>
        <p:blipFill>
          <a:blip r:embed="rId3"/>
          <a:stretch>
            <a:fillRect/>
          </a:stretch>
        </p:blipFill>
        <p:spPr>
          <a:xfrm>
            <a:off x="1961422" y="265686"/>
            <a:ext cx="1884955" cy="434504"/>
          </a:xfrm>
          <a:prstGeom prst="rect">
            <a:avLst/>
          </a:prstGeom>
        </p:spPr>
      </p:pic>
      <p:sp>
        <p:nvSpPr>
          <p:cNvPr id="4" name="Rektangel 3">
            <a:extLst>
              <a:ext uri="{FF2B5EF4-FFF2-40B4-BE49-F238E27FC236}">
                <a16:creationId xmlns:a16="http://schemas.microsoft.com/office/drawing/2014/main" id="{3BFB9686-8186-43F9-8C68-0BC8DCB61400}"/>
              </a:ext>
            </a:extLst>
          </p:cNvPr>
          <p:cNvSpPr/>
          <p:nvPr/>
        </p:nvSpPr>
        <p:spPr>
          <a:xfrm>
            <a:off x="3653264" y="1237352"/>
            <a:ext cx="1504750" cy="6308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t>Enhetschef/</a:t>
            </a:r>
            <a:br>
              <a:rPr lang="sv-SE" sz="1400" dirty="0"/>
            </a:br>
            <a:r>
              <a:rPr lang="sv-SE" sz="1400" dirty="0"/>
              <a:t>förvaltningschef Jonas Arvidsson</a:t>
            </a:r>
          </a:p>
        </p:txBody>
      </p:sp>
      <p:sp>
        <p:nvSpPr>
          <p:cNvPr id="7" name="Rektangel 6">
            <a:extLst>
              <a:ext uri="{FF2B5EF4-FFF2-40B4-BE49-F238E27FC236}">
                <a16:creationId xmlns:a16="http://schemas.microsoft.com/office/drawing/2014/main" id="{B8D896C5-B3BD-47B0-A285-CA973C40B006}"/>
              </a:ext>
            </a:extLst>
          </p:cNvPr>
          <p:cNvSpPr/>
          <p:nvPr/>
        </p:nvSpPr>
        <p:spPr>
          <a:xfrm>
            <a:off x="3708071" y="3262237"/>
            <a:ext cx="1449860" cy="5272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100" dirty="0"/>
              <a:t>Medicinteknik, IT</a:t>
            </a:r>
          </a:p>
          <a:p>
            <a:pPr algn="ctr"/>
            <a:r>
              <a:rPr lang="sv-SE" sz="1100" dirty="0"/>
              <a:t>Gruppchef </a:t>
            </a:r>
            <a:br>
              <a:rPr lang="sv-SE" sz="1100" dirty="0"/>
            </a:br>
            <a:r>
              <a:rPr lang="sv-SE" sz="1100" dirty="0"/>
              <a:t>Anna Harrysson</a:t>
            </a:r>
          </a:p>
        </p:txBody>
      </p:sp>
      <p:sp>
        <p:nvSpPr>
          <p:cNvPr id="8" name="Rektangel 7">
            <a:extLst>
              <a:ext uri="{FF2B5EF4-FFF2-40B4-BE49-F238E27FC236}">
                <a16:creationId xmlns:a16="http://schemas.microsoft.com/office/drawing/2014/main" id="{147C34EF-C6CE-4D75-B26A-2E0B8C9B1998}"/>
              </a:ext>
            </a:extLst>
          </p:cNvPr>
          <p:cNvSpPr/>
          <p:nvPr/>
        </p:nvSpPr>
        <p:spPr>
          <a:xfrm>
            <a:off x="1840910" y="3166090"/>
            <a:ext cx="1449860" cy="8309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100" dirty="0"/>
              <a:t>Entreprenad och tjänster </a:t>
            </a:r>
          </a:p>
          <a:p>
            <a:pPr algn="ctr"/>
            <a:r>
              <a:rPr lang="sv-SE" sz="1100" dirty="0"/>
              <a:t>Gruppchef </a:t>
            </a:r>
            <a:br>
              <a:rPr lang="sv-SE" sz="1100" dirty="0"/>
            </a:br>
            <a:r>
              <a:rPr lang="sv-SE" sz="1100" dirty="0"/>
              <a:t>Peter Sahlstedt</a:t>
            </a:r>
            <a:endParaRPr lang="sv-SE" sz="1400" dirty="0"/>
          </a:p>
        </p:txBody>
      </p:sp>
      <p:sp>
        <p:nvSpPr>
          <p:cNvPr id="9" name="Rektangel 8">
            <a:extLst>
              <a:ext uri="{FF2B5EF4-FFF2-40B4-BE49-F238E27FC236}">
                <a16:creationId xmlns:a16="http://schemas.microsoft.com/office/drawing/2014/main" id="{8DB33ED6-5518-4ADA-9CDD-98F9F64F2694}"/>
              </a:ext>
            </a:extLst>
          </p:cNvPr>
          <p:cNvSpPr/>
          <p:nvPr/>
        </p:nvSpPr>
        <p:spPr>
          <a:xfrm>
            <a:off x="5599539" y="3270048"/>
            <a:ext cx="1516492" cy="5272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100" dirty="0"/>
              <a:t>Varuförsörjningen</a:t>
            </a:r>
            <a:br>
              <a:rPr lang="sv-SE" sz="1100" dirty="0"/>
            </a:br>
            <a:r>
              <a:rPr lang="sv-SE" sz="1100"/>
              <a:t>Gruppchef </a:t>
            </a:r>
            <a:br>
              <a:rPr lang="sv-SE" sz="1100"/>
            </a:br>
            <a:r>
              <a:rPr lang="sv-SE" sz="1100"/>
              <a:t>Gustav </a:t>
            </a:r>
            <a:r>
              <a:rPr lang="sv-SE" sz="1100" dirty="0"/>
              <a:t>Grangert</a:t>
            </a:r>
          </a:p>
        </p:txBody>
      </p:sp>
      <p:sp>
        <p:nvSpPr>
          <p:cNvPr id="5" name="textruta 4">
            <a:extLst>
              <a:ext uri="{FF2B5EF4-FFF2-40B4-BE49-F238E27FC236}">
                <a16:creationId xmlns:a16="http://schemas.microsoft.com/office/drawing/2014/main" id="{BD463CF7-83B0-4EDF-9B3F-A75DC1720BA5}"/>
              </a:ext>
            </a:extLst>
          </p:cNvPr>
          <p:cNvSpPr txBox="1"/>
          <p:nvPr/>
        </p:nvSpPr>
        <p:spPr>
          <a:xfrm>
            <a:off x="585093" y="2524402"/>
            <a:ext cx="1890823" cy="938719"/>
          </a:xfrm>
          <a:prstGeom prst="rect">
            <a:avLst/>
          </a:prstGeom>
          <a:noFill/>
        </p:spPr>
        <p:txBody>
          <a:bodyPr wrap="square" rtlCol="0">
            <a:spAutoFit/>
          </a:bodyPr>
          <a:lstStyle/>
          <a:p>
            <a:r>
              <a:rPr lang="sv-SE" sz="1100" dirty="0">
                <a:latin typeface="Arial" panose="020B0604020202020204" pitchFamily="34" charset="0"/>
                <a:cs typeface="Arial" panose="020B0604020202020204" pitchFamily="34" charset="0"/>
              </a:rPr>
              <a:t>Inköpscontroller</a:t>
            </a:r>
          </a:p>
          <a:p>
            <a:r>
              <a:rPr lang="sv-SE" sz="1100" dirty="0">
                <a:latin typeface="Arial" panose="020B0604020202020204" pitchFamily="34" charset="0"/>
                <a:cs typeface="Arial" panose="020B0604020202020204" pitchFamily="34" charset="0"/>
              </a:rPr>
              <a:t>Logistik/ekonomi</a:t>
            </a:r>
          </a:p>
          <a:p>
            <a:r>
              <a:rPr lang="sv-SE" sz="1100" dirty="0">
                <a:latin typeface="Arial" panose="020B0604020202020204" pitchFamily="34" charset="0"/>
                <a:cs typeface="Arial" panose="020B0604020202020204" pitchFamily="34" charset="0"/>
              </a:rPr>
              <a:t>Verksamhetsutveckling</a:t>
            </a:r>
          </a:p>
          <a:p>
            <a:r>
              <a:rPr lang="sv-SE" sz="1100" dirty="0" err="1">
                <a:latin typeface="Arial" panose="020B0604020202020204" pitchFamily="34" charset="0"/>
                <a:cs typeface="Arial" panose="020B0604020202020204" pitchFamily="34" charset="0"/>
              </a:rPr>
              <a:t>Miljökemist</a:t>
            </a:r>
            <a:endParaRPr lang="sv-SE" sz="1100" dirty="0">
              <a:latin typeface="Arial" panose="020B0604020202020204" pitchFamily="34" charset="0"/>
              <a:cs typeface="Arial" panose="020B0604020202020204" pitchFamily="34" charset="0"/>
            </a:endParaRPr>
          </a:p>
          <a:p>
            <a:r>
              <a:rPr lang="sv-SE" sz="1100" dirty="0">
                <a:latin typeface="Arial" panose="020B0604020202020204" pitchFamily="34" charset="0"/>
                <a:cs typeface="Arial" panose="020B0604020202020204" pitchFamily="34" charset="0"/>
              </a:rPr>
              <a:t>Administratörer</a:t>
            </a:r>
          </a:p>
        </p:txBody>
      </p:sp>
      <p:sp>
        <p:nvSpPr>
          <p:cNvPr id="14" name="textruta 13">
            <a:extLst>
              <a:ext uri="{FF2B5EF4-FFF2-40B4-BE49-F238E27FC236}">
                <a16:creationId xmlns:a16="http://schemas.microsoft.com/office/drawing/2014/main" id="{52EE00E4-DA7C-4C97-90DC-FE773D751CAF}"/>
              </a:ext>
            </a:extLst>
          </p:cNvPr>
          <p:cNvSpPr txBox="1"/>
          <p:nvPr/>
        </p:nvSpPr>
        <p:spPr>
          <a:xfrm>
            <a:off x="3624884" y="3843652"/>
            <a:ext cx="1616234" cy="430887"/>
          </a:xfrm>
          <a:prstGeom prst="rect">
            <a:avLst/>
          </a:prstGeom>
          <a:noFill/>
        </p:spPr>
        <p:txBody>
          <a:bodyPr wrap="square" rtlCol="0">
            <a:spAutoFit/>
          </a:bodyPr>
          <a:lstStyle/>
          <a:p>
            <a:r>
              <a:rPr lang="sv-SE" sz="1100" dirty="0">
                <a:latin typeface="Arial" panose="020B0604020202020204" pitchFamily="34" charset="0"/>
                <a:cs typeface="Arial" panose="020B0604020202020204" pitchFamily="34" charset="0"/>
              </a:rPr>
              <a:t>Upphandlare</a:t>
            </a:r>
          </a:p>
          <a:p>
            <a:r>
              <a:rPr lang="sv-SE" sz="1100" dirty="0">
                <a:latin typeface="Arial" panose="020B0604020202020204" pitchFamily="34" charset="0"/>
                <a:cs typeface="Arial" panose="020B0604020202020204" pitchFamily="34" charset="0"/>
              </a:rPr>
              <a:t>Inköpare</a:t>
            </a:r>
          </a:p>
        </p:txBody>
      </p:sp>
      <p:cxnSp>
        <p:nvCxnSpPr>
          <p:cNvPr id="3" name="Koppling: vinklad 2">
            <a:extLst>
              <a:ext uri="{FF2B5EF4-FFF2-40B4-BE49-F238E27FC236}">
                <a16:creationId xmlns:a16="http://schemas.microsoft.com/office/drawing/2014/main" id="{C26B7E78-2453-4F6B-A3CB-965F9A71813F}"/>
              </a:ext>
            </a:extLst>
          </p:cNvPr>
          <p:cNvCxnSpPr>
            <a:cxnSpLocks/>
            <a:endCxn id="9" idx="0"/>
          </p:cNvCxnSpPr>
          <p:nvPr/>
        </p:nvCxnSpPr>
        <p:spPr>
          <a:xfrm>
            <a:off x="4405638" y="2823298"/>
            <a:ext cx="1952147" cy="44675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1" name="Koppling: vinklad 10">
            <a:extLst>
              <a:ext uri="{FF2B5EF4-FFF2-40B4-BE49-F238E27FC236}">
                <a16:creationId xmlns:a16="http://schemas.microsoft.com/office/drawing/2014/main" id="{10DF9DDB-E54B-4705-8254-02E4BB9DC52E}"/>
              </a:ext>
            </a:extLst>
          </p:cNvPr>
          <p:cNvCxnSpPr>
            <a:cxnSpLocks/>
            <a:endCxn id="8" idx="0"/>
          </p:cNvCxnSpPr>
          <p:nvPr/>
        </p:nvCxnSpPr>
        <p:spPr>
          <a:xfrm rot="10800000" flipV="1">
            <a:off x="2565841" y="2823298"/>
            <a:ext cx="1867161" cy="342791"/>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9" name="Rak koppling 18">
            <a:extLst>
              <a:ext uri="{FF2B5EF4-FFF2-40B4-BE49-F238E27FC236}">
                <a16:creationId xmlns:a16="http://schemas.microsoft.com/office/drawing/2014/main" id="{723847D4-E4A4-4D88-ABEB-75CB3E44E6AB}"/>
              </a:ext>
            </a:extLst>
          </p:cNvPr>
          <p:cNvCxnSpPr>
            <a:cxnSpLocks/>
            <a:stCxn id="7" idx="0"/>
            <a:endCxn id="4" idx="2"/>
          </p:cNvCxnSpPr>
          <p:nvPr/>
        </p:nvCxnSpPr>
        <p:spPr>
          <a:xfrm flipH="1" flipV="1">
            <a:off x="4405639" y="1868213"/>
            <a:ext cx="27362" cy="1394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ak koppling 20">
            <a:extLst>
              <a:ext uri="{FF2B5EF4-FFF2-40B4-BE49-F238E27FC236}">
                <a16:creationId xmlns:a16="http://schemas.microsoft.com/office/drawing/2014/main" id="{D53354E0-83D2-4E01-A2A8-099CE9E47029}"/>
              </a:ext>
            </a:extLst>
          </p:cNvPr>
          <p:cNvCxnSpPr>
            <a:cxnSpLocks/>
            <a:endCxn id="22" idx="3"/>
          </p:cNvCxnSpPr>
          <p:nvPr/>
        </p:nvCxnSpPr>
        <p:spPr>
          <a:xfrm flipH="1">
            <a:off x="2145638" y="2265715"/>
            <a:ext cx="2260000"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ktangel 21">
            <a:extLst>
              <a:ext uri="{FF2B5EF4-FFF2-40B4-BE49-F238E27FC236}">
                <a16:creationId xmlns:a16="http://schemas.microsoft.com/office/drawing/2014/main" id="{E7577676-4007-4D4C-9F40-70982209CC42}"/>
              </a:ext>
            </a:extLst>
          </p:cNvPr>
          <p:cNvSpPr/>
          <p:nvPr/>
        </p:nvSpPr>
        <p:spPr>
          <a:xfrm>
            <a:off x="695778" y="2002104"/>
            <a:ext cx="1449860" cy="5272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t>Stab</a:t>
            </a:r>
          </a:p>
        </p:txBody>
      </p:sp>
      <p:sp>
        <p:nvSpPr>
          <p:cNvPr id="50" name="textruta 49">
            <a:extLst>
              <a:ext uri="{FF2B5EF4-FFF2-40B4-BE49-F238E27FC236}">
                <a16:creationId xmlns:a16="http://schemas.microsoft.com/office/drawing/2014/main" id="{62715A2A-BFDD-4121-B89B-36DF882FE2CF}"/>
              </a:ext>
            </a:extLst>
          </p:cNvPr>
          <p:cNvSpPr txBox="1"/>
          <p:nvPr/>
        </p:nvSpPr>
        <p:spPr>
          <a:xfrm>
            <a:off x="5575232" y="3854686"/>
            <a:ext cx="1449860" cy="430887"/>
          </a:xfrm>
          <a:prstGeom prst="rect">
            <a:avLst/>
          </a:prstGeom>
          <a:noFill/>
        </p:spPr>
        <p:txBody>
          <a:bodyPr wrap="square">
            <a:spAutoFit/>
          </a:bodyPr>
          <a:lstStyle/>
          <a:p>
            <a:r>
              <a:rPr lang="sv-SE" sz="1100" dirty="0">
                <a:latin typeface="Arial" panose="020B0604020202020204" pitchFamily="34" charset="0"/>
                <a:cs typeface="Arial" panose="020B0604020202020204" pitchFamily="34" charset="0"/>
              </a:rPr>
              <a:t>Upphandlare</a:t>
            </a:r>
          </a:p>
          <a:p>
            <a:r>
              <a:rPr lang="sv-SE" sz="1100">
                <a:latin typeface="Arial" panose="020B0604020202020204" pitchFamily="34" charset="0"/>
                <a:cs typeface="Arial" panose="020B0604020202020204" pitchFamily="34" charset="0"/>
              </a:rPr>
              <a:t>Administratörer</a:t>
            </a:r>
            <a:endParaRPr lang="sv-SE" sz="1100" dirty="0">
              <a:latin typeface="Arial" panose="020B0604020202020204" pitchFamily="34" charset="0"/>
              <a:cs typeface="Arial" panose="020B0604020202020204" pitchFamily="34" charset="0"/>
            </a:endParaRPr>
          </a:p>
        </p:txBody>
      </p:sp>
      <p:sp>
        <p:nvSpPr>
          <p:cNvPr id="52" name="textruta 51">
            <a:extLst>
              <a:ext uri="{FF2B5EF4-FFF2-40B4-BE49-F238E27FC236}">
                <a16:creationId xmlns:a16="http://schemas.microsoft.com/office/drawing/2014/main" id="{ADE04F87-08A1-425E-8D69-DCAAA322B7E8}"/>
              </a:ext>
            </a:extLst>
          </p:cNvPr>
          <p:cNvSpPr txBox="1"/>
          <p:nvPr/>
        </p:nvSpPr>
        <p:spPr>
          <a:xfrm>
            <a:off x="1756228" y="3973393"/>
            <a:ext cx="1534542" cy="430887"/>
          </a:xfrm>
          <a:prstGeom prst="rect">
            <a:avLst/>
          </a:prstGeom>
          <a:noFill/>
        </p:spPr>
        <p:txBody>
          <a:bodyPr wrap="square">
            <a:spAutoFit/>
          </a:bodyPr>
          <a:lstStyle/>
          <a:p>
            <a:r>
              <a:rPr lang="sv-SE" sz="1100" dirty="0">
                <a:latin typeface="Arial" panose="020B0604020202020204" pitchFamily="34" charset="0"/>
                <a:cs typeface="Arial" panose="020B0604020202020204" pitchFamily="34" charset="0"/>
              </a:rPr>
              <a:t>Upphandlare</a:t>
            </a:r>
          </a:p>
          <a:p>
            <a:r>
              <a:rPr lang="sv-SE" sz="1100" dirty="0">
                <a:latin typeface="Arial" panose="020B0604020202020204" pitchFamily="34" charset="0"/>
                <a:cs typeface="Arial" panose="020B0604020202020204" pitchFamily="34" charset="0"/>
              </a:rPr>
              <a:t>Inköpare</a:t>
            </a:r>
          </a:p>
        </p:txBody>
      </p:sp>
    </p:spTree>
    <p:extLst>
      <p:ext uri="{BB962C8B-B14F-4D97-AF65-F5344CB8AC3E}">
        <p14:creationId xmlns:p14="http://schemas.microsoft.com/office/powerpoint/2010/main" val="126158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0"/>
          </p:nvPr>
        </p:nvSpPr>
        <p:spPr>
          <a:xfrm>
            <a:off x="4286405" y="1263409"/>
            <a:ext cx="3644015" cy="2614190"/>
          </a:xfrm>
        </p:spPr>
        <p:txBody>
          <a:bodyPr/>
          <a:lstStyle/>
          <a:p>
            <a:r>
              <a:rPr lang="sv-SE"/>
              <a:t>Främja kostnadseffektivt användande av skattemedel.</a:t>
            </a:r>
          </a:p>
          <a:p>
            <a:endParaRPr lang="sv-SE"/>
          </a:p>
          <a:p>
            <a:r>
              <a:rPr lang="sv-SE"/>
              <a:t>Undanröja ageranden som begränsar konkurrens och underlättar för företag att göra affärer med offentlig sektor.</a:t>
            </a:r>
          </a:p>
          <a:p>
            <a:endParaRPr lang="sv-SE"/>
          </a:p>
          <a:p>
            <a:r>
              <a:rPr lang="sv-SE"/>
              <a:t>Leverantörerna ges möjlighet att lämna anbud på samma villkor.</a:t>
            </a:r>
          </a:p>
          <a:p>
            <a:endParaRPr lang="sv-SE"/>
          </a:p>
          <a:p>
            <a:r>
              <a:rPr lang="sv-SE"/>
              <a:t>Likadant regelverk i hela EU och bygger på EU-direktiv.</a:t>
            </a:r>
          </a:p>
          <a:p>
            <a:endParaRPr lang="sv-SE"/>
          </a:p>
        </p:txBody>
      </p:sp>
      <p:sp>
        <p:nvSpPr>
          <p:cNvPr id="4" name="Platshållare för text 3"/>
          <p:cNvSpPr>
            <a:spLocks noGrp="1"/>
          </p:cNvSpPr>
          <p:nvPr>
            <p:ph type="body" sz="half" idx="11"/>
          </p:nvPr>
        </p:nvSpPr>
        <p:spPr>
          <a:xfrm>
            <a:off x="701600" y="879496"/>
            <a:ext cx="7097939" cy="590508"/>
          </a:xfrm>
        </p:spPr>
        <p:txBody>
          <a:bodyPr/>
          <a:lstStyle/>
          <a:p>
            <a:r>
              <a:rPr lang="sv-SE" sz="1600">
                <a:solidFill>
                  <a:srgbClr val="9E1863"/>
                </a:solidFill>
                <a:ea typeface="+mj-ea"/>
              </a:rPr>
              <a:t>Varför upphandling?</a:t>
            </a:r>
          </a:p>
        </p:txBody>
      </p:sp>
      <p:pic>
        <p:nvPicPr>
          <p:cNvPr id="5" name="Graphic 6">
            <a:extLst>
              <a:ext uri="{FF2B5EF4-FFF2-40B4-BE49-F238E27FC236}">
                <a16:creationId xmlns:a16="http://schemas.microsoft.com/office/drawing/2014/main" id="{E39F9B95-E09C-4486-82B0-77830EF543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3580" y="1976306"/>
            <a:ext cx="1992444" cy="1992444"/>
          </a:xfrm>
          <a:prstGeom prst="rect">
            <a:avLst/>
          </a:prstGeom>
        </p:spPr>
      </p:pic>
      <p:pic>
        <p:nvPicPr>
          <p:cNvPr id="6" name="Bildobjekt 5">
            <a:extLst>
              <a:ext uri="{FF2B5EF4-FFF2-40B4-BE49-F238E27FC236}">
                <a16:creationId xmlns:a16="http://schemas.microsoft.com/office/drawing/2014/main" id="{964AFB84-3019-42F1-BD03-BF095A200FB1}"/>
              </a:ext>
            </a:extLst>
          </p:cNvPr>
          <p:cNvPicPr>
            <a:picLocks noChangeAspect="1"/>
          </p:cNvPicPr>
          <p:nvPr/>
        </p:nvPicPr>
        <p:blipFill>
          <a:blip r:embed="rId4"/>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314886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92051" y="773113"/>
            <a:ext cx="3644014" cy="640925"/>
          </a:xfrm>
        </p:spPr>
        <p:txBody>
          <a:bodyPr anchor="ctr">
            <a:normAutofit/>
          </a:bodyPr>
          <a:lstStyle/>
          <a:p>
            <a:pPr>
              <a:lnSpc>
                <a:spcPct val="90000"/>
              </a:lnSpc>
            </a:pPr>
            <a:r>
              <a:rPr lang="sv-SE" altLang="sv-SE" sz="1600"/>
              <a:t>LOU (Lag 2016:1145)</a:t>
            </a:r>
            <a:br>
              <a:rPr lang="sv-SE" altLang="sv-SE" sz="1600"/>
            </a:br>
            <a:r>
              <a:rPr lang="sv-SE" altLang="sv-SE" sz="1600"/>
              <a:t>Lagen om offentlig upphandling</a:t>
            </a:r>
            <a:endParaRPr lang="sv-SE" sz="1600"/>
          </a:p>
        </p:txBody>
      </p:sp>
      <p:pic>
        <p:nvPicPr>
          <p:cNvPr id="5" name="il_fi" descr="eu_flaggan_1174344056_20701461">
            <a:extLst>
              <a:ext uri="{FF2B5EF4-FFF2-40B4-BE49-F238E27FC236}">
                <a16:creationId xmlns:a16="http://schemas.microsoft.com/office/drawing/2014/main" id="{5C13B701-20B4-4AEE-A87B-8B67380D9B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5" r="9310" b="3"/>
          <a:stretch/>
        </p:blipFill>
        <p:spPr bwMode="auto">
          <a:xfrm>
            <a:off x="4565650" y="773113"/>
            <a:ext cx="3981450" cy="3587750"/>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Platshållare för text 5">
            <a:extLst>
              <a:ext uri="{FF2B5EF4-FFF2-40B4-BE49-F238E27FC236}">
                <a16:creationId xmlns:a16="http://schemas.microsoft.com/office/drawing/2014/main" id="{B57EC07F-9F2C-49E7-8C0D-9730F37C23C6}"/>
              </a:ext>
            </a:extLst>
          </p:cNvPr>
          <p:cNvSpPr txBox="1">
            <a:spLocks noGrp="1"/>
          </p:cNvSpPr>
          <p:nvPr>
            <p:ph type="body" sz="half" idx="2"/>
          </p:nvPr>
        </p:nvSpPr>
        <p:spPr>
          <a:xfrm>
            <a:off x="492050" y="1450109"/>
            <a:ext cx="3644015" cy="2101627"/>
          </a:xfrm>
        </p:spPr>
        <p:txBody>
          <a:bodyPr rtlCol="0">
            <a:normAutofit/>
          </a:bodyPr>
          <a:lstStyle/>
          <a:p>
            <a:pPr>
              <a:spcAft>
                <a:spcPts val="600"/>
              </a:spcAft>
            </a:pPr>
            <a:r>
              <a:rPr lang="sv-SE"/>
              <a:t>EU-direktiv som bygger på fem gemenskapsrättsliga principer:</a:t>
            </a:r>
          </a:p>
          <a:p>
            <a:pPr marL="171450" indent="-171450">
              <a:spcAft>
                <a:spcPts val="600"/>
              </a:spcAft>
              <a:buFont typeface="Wingdings" panose="05000000000000000000" pitchFamily="2" charset="2"/>
              <a:buChar char="Ø"/>
            </a:pPr>
            <a:r>
              <a:rPr lang="sv-SE"/>
              <a:t> Icke-diskriminering</a:t>
            </a:r>
          </a:p>
          <a:p>
            <a:pPr marL="171450" indent="-171450">
              <a:spcAft>
                <a:spcPts val="600"/>
              </a:spcAft>
              <a:buFont typeface="Wingdings" panose="05000000000000000000" pitchFamily="2" charset="2"/>
              <a:buChar char="Ø"/>
            </a:pPr>
            <a:r>
              <a:rPr lang="sv-SE"/>
              <a:t>Likabehandling</a:t>
            </a:r>
          </a:p>
          <a:p>
            <a:pPr marL="171450" indent="-171450">
              <a:spcAft>
                <a:spcPts val="600"/>
              </a:spcAft>
              <a:buFont typeface="Wingdings" panose="05000000000000000000" pitchFamily="2" charset="2"/>
              <a:buChar char="Ø"/>
            </a:pPr>
            <a:r>
              <a:rPr lang="sv-SE"/>
              <a:t>Proportionalitet</a:t>
            </a:r>
          </a:p>
          <a:p>
            <a:pPr marL="171450" indent="-171450">
              <a:spcAft>
                <a:spcPts val="600"/>
              </a:spcAft>
              <a:buFont typeface="Wingdings" panose="05000000000000000000" pitchFamily="2" charset="2"/>
              <a:buChar char="Ø"/>
            </a:pPr>
            <a:r>
              <a:rPr lang="sv-SE"/>
              <a:t>Öppenhet</a:t>
            </a:r>
          </a:p>
          <a:p>
            <a:pPr marL="171450" indent="-171450">
              <a:spcAft>
                <a:spcPts val="600"/>
              </a:spcAft>
              <a:buFont typeface="Wingdings" panose="05000000000000000000" pitchFamily="2" charset="2"/>
              <a:buChar char="Ø"/>
            </a:pPr>
            <a:r>
              <a:rPr lang="sv-SE"/>
              <a:t>Ömsesidigt erkännande</a:t>
            </a:r>
          </a:p>
        </p:txBody>
      </p:sp>
      <p:pic>
        <p:nvPicPr>
          <p:cNvPr id="7" name="Bildobjekt 6">
            <a:extLst>
              <a:ext uri="{FF2B5EF4-FFF2-40B4-BE49-F238E27FC236}">
                <a16:creationId xmlns:a16="http://schemas.microsoft.com/office/drawing/2014/main" id="{44B8030F-AFAD-4CAA-8E70-90E91D37091E}"/>
              </a:ext>
            </a:extLst>
          </p:cNvPr>
          <p:cNvPicPr>
            <a:picLocks noChangeAspect="1"/>
          </p:cNvPicPr>
          <p:nvPr/>
        </p:nvPicPr>
        <p:blipFill>
          <a:blip r:embed="rId3"/>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291341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861" y="956919"/>
            <a:ext cx="7738712" cy="357531"/>
          </a:xfrm>
        </p:spPr>
        <p:txBody>
          <a:bodyPr>
            <a:normAutofit fontScale="90000"/>
          </a:bodyPr>
          <a:lstStyle/>
          <a:p>
            <a:r>
              <a:rPr lang="sv-SE" sz="1800"/>
              <a:t>Hur går en upphandling till?</a:t>
            </a:r>
            <a:endParaRPr lang="sv-SE"/>
          </a:p>
        </p:txBody>
      </p:sp>
      <p:sp>
        <p:nvSpPr>
          <p:cNvPr id="6" name="Rectangle 3">
            <a:extLst>
              <a:ext uri="{FF2B5EF4-FFF2-40B4-BE49-F238E27FC236}">
                <a16:creationId xmlns:a16="http://schemas.microsoft.com/office/drawing/2014/main" id="{D9D55DD7-F3D3-4975-A76D-5DA89D304A45}"/>
              </a:ext>
            </a:extLst>
          </p:cNvPr>
          <p:cNvSpPr>
            <a:spLocks noGrp="1" noChangeArrowheads="1"/>
          </p:cNvSpPr>
          <p:nvPr>
            <p:ph type="body" sz="half" idx="2"/>
          </p:nvPr>
        </p:nvSpPr>
        <p:spPr>
          <a:xfrm>
            <a:off x="644525" y="1346200"/>
            <a:ext cx="3997277" cy="2101850"/>
          </a:xfrm>
        </p:spPr>
        <p:txBody>
          <a:bodyPr/>
          <a:lstStyle/>
          <a:p>
            <a:pPr eaLnBrk="1" hangingPunct="1"/>
            <a:r>
              <a:rPr lang="sv-SE" altLang="sv-SE"/>
              <a:t>Arbetsgrupp med sakkunniga (expertgrupp) och upphandlare arbetar fram ett upphandlingsdokument som består av fyra delar:</a:t>
            </a:r>
          </a:p>
          <a:p>
            <a:pPr eaLnBrk="1" hangingPunct="1"/>
            <a:endParaRPr lang="sv-SE" altLang="sv-SE"/>
          </a:p>
          <a:p>
            <a:pPr eaLnBrk="1" hangingPunct="1"/>
            <a:r>
              <a:rPr lang="sv-SE" altLang="sv-SE"/>
              <a:t>Del 1 Generell del</a:t>
            </a:r>
          </a:p>
          <a:p>
            <a:pPr eaLnBrk="1" hangingPunct="1"/>
            <a:r>
              <a:rPr lang="sv-SE" altLang="sv-SE"/>
              <a:t>Del 2 Avtalsdel</a:t>
            </a:r>
          </a:p>
          <a:p>
            <a:pPr eaLnBrk="1" hangingPunct="1"/>
            <a:r>
              <a:rPr lang="sv-SE" altLang="sv-SE"/>
              <a:t>Del 3 ESPD (</a:t>
            </a:r>
            <a:r>
              <a:rPr lang="sv-SE" altLang="sv-SE" dirty="0"/>
              <a:t>European</a:t>
            </a:r>
            <a:r>
              <a:rPr lang="sv-SE" altLang="sv-SE"/>
              <a:t> </a:t>
            </a:r>
            <a:r>
              <a:rPr lang="sv-SE" altLang="sv-SE" dirty="0"/>
              <a:t>Single</a:t>
            </a:r>
            <a:r>
              <a:rPr lang="sv-SE" altLang="sv-SE"/>
              <a:t> </a:t>
            </a:r>
            <a:r>
              <a:rPr lang="sv-SE" altLang="sv-SE" dirty="0"/>
              <a:t>Procurement</a:t>
            </a:r>
            <a:r>
              <a:rPr lang="sv-SE" altLang="sv-SE"/>
              <a:t> </a:t>
            </a:r>
            <a:r>
              <a:rPr lang="sv-SE" altLang="sv-SE" dirty="0"/>
              <a:t>Document</a:t>
            </a:r>
            <a:r>
              <a:rPr lang="sv-SE" altLang="sv-SE"/>
              <a:t>)</a:t>
            </a:r>
          </a:p>
          <a:p>
            <a:pPr eaLnBrk="1" hangingPunct="1"/>
            <a:r>
              <a:rPr lang="sv-SE" altLang="sv-SE"/>
              <a:t>Del 4 Produktspecifika krav</a:t>
            </a:r>
          </a:p>
        </p:txBody>
      </p:sp>
      <p:pic>
        <p:nvPicPr>
          <p:cNvPr id="7" name="Picture 4" descr="MC900240351[1]">
            <a:extLst>
              <a:ext uri="{FF2B5EF4-FFF2-40B4-BE49-F238E27FC236}">
                <a16:creationId xmlns:a16="http://schemas.microsoft.com/office/drawing/2014/main" id="{D9D7ED10-898E-4BE6-B1A3-7A46C9F03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15" y="1346200"/>
            <a:ext cx="2466975"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a:extLst>
              <a:ext uri="{FF2B5EF4-FFF2-40B4-BE49-F238E27FC236}">
                <a16:creationId xmlns:a16="http://schemas.microsoft.com/office/drawing/2014/main" id="{8F1C76BB-F484-40C6-B0BA-006BE4ECC105}"/>
              </a:ext>
            </a:extLst>
          </p:cNvPr>
          <p:cNvPicPr>
            <a:picLocks noChangeAspect="1"/>
          </p:cNvPicPr>
          <p:nvPr/>
        </p:nvPicPr>
        <p:blipFill>
          <a:blip r:embed="rId4"/>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253805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861" y="956919"/>
            <a:ext cx="7738712" cy="357531"/>
          </a:xfrm>
        </p:spPr>
        <p:txBody>
          <a:bodyPr>
            <a:normAutofit fontScale="90000"/>
          </a:bodyPr>
          <a:lstStyle/>
          <a:p>
            <a:r>
              <a:rPr lang="sv-SE" sz="1800"/>
              <a:t>Krav- och utvärderingskriterier</a:t>
            </a:r>
            <a:endParaRPr lang="sv-SE"/>
          </a:p>
        </p:txBody>
      </p:sp>
      <p:sp>
        <p:nvSpPr>
          <p:cNvPr id="8" name="Rectangle 5">
            <a:extLst>
              <a:ext uri="{FF2B5EF4-FFF2-40B4-BE49-F238E27FC236}">
                <a16:creationId xmlns:a16="http://schemas.microsoft.com/office/drawing/2014/main" id="{B09E86EC-AD8B-4C9A-93A6-62B30EF9BBF9}"/>
              </a:ext>
            </a:extLst>
          </p:cNvPr>
          <p:cNvSpPr>
            <a:spLocks noGrp="1" noChangeArrowheads="1"/>
          </p:cNvSpPr>
          <p:nvPr>
            <p:ph type="body" sz="half" idx="2"/>
          </p:nvPr>
        </p:nvSpPr>
        <p:spPr bwMode="auto">
          <a:xfrm>
            <a:off x="625474" y="1472812"/>
            <a:ext cx="7632047" cy="23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spcBef>
                <a:spcPct val="20000"/>
              </a:spcBef>
              <a:buClr>
                <a:srgbClr val="7A005A"/>
              </a:buClr>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7A005A"/>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rgbClr val="7A005A"/>
              </a:buClr>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sv-SE" altLang="sv-SE" sz="1200" b="1"/>
              <a:t>Obligatoriska krav</a:t>
            </a:r>
            <a:r>
              <a:rPr lang="sv-SE" altLang="sv-SE" sz="1200"/>
              <a:t> </a:t>
            </a:r>
            <a:r>
              <a:rPr lang="sv-SE" altLang="sv-SE" sz="1200" b="1"/>
              <a:t>(SKA-krav)</a:t>
            </a:r>
            <a:r>
              <a:rPr lang="sv-SE" altLang="sv-SE" sz="1200"/>
              <a:t> som man har på produkten. Dessa krav är lägsta nivå för godtagbar produkt.</a:t>
            </a:r>
          </a:p>
          <a:p>
            <a:pPr eaLnBrk="1" hangingPunct="1">
              <a:buFont typeface="Wingdings" panose="05000000000000000000" pitchFamily="2" charset="2"/>
              <a:buNone/>
            </a:pPr>
            <a:endParaRPr lang="sv-SE" altLang="sv-SE" sz="1200"/>
          </a:p>
          <a:p>
            <a:pPr eaLnBrk="1" hangingPunct="1"/>
            <a:r>
              <a:rPr lang="sv-SE" altLang="sv-SE" sz="1200"/>
              <a:t>Uppfyller en produkt inte ett ska-krav utesluts den ur upphandlingen.    </a:t>
            </a:r>
          </a:p>
          <a:p>
            <a:pPr eaLnBrk="1" hangingPunct="1">
              <a:buFont typeface="Wingdings" panose="05000000000000000000" pitchFamily="2" charset="2"/>
              <a:buNone/>
            </a:pPr>
            <a:endParaRPr lang="sv-SE" altLang="sv-SE" sz="1200"/>
          </a:p>
          <a:p>
            <a:pPr eaLnBrk="1" hangingPunct="1"/>
            <a:r>
              <a:rPr lang="sv-SE" altLang="sv-SE" sz="1200" b="1"/>
              <a:t>Utvärderingskriterier (BÖR-krav)</a:t>
            </a:r>
            <a:r>
              <a:rPr lang="sv-SE" altLang="sv-SE" sz="1200"/>
              <a:t> som man har på produkten. </a:t>
            </a:r>
            <a:r>
              <a:rPr lang="sv-SE" altLang="sv-SE" sz="1200" b="1"/>
              <a:t>Funktioner</a:t>
            </a:r>
            <a:r>
              <a:rPr lang="sv-SE" altLang="sv-SE" sz="1200"/>
              <a:t> som är </a:t>
            </a:r>
            <a:r>
              <a:rPr lang="sv-SE" altLang="sv-SE" sz="1200" b="1"/>
              <a:t>önskvärda</a:t>
            </a:r>
            <a:r>
              <a:rPr lang="sv-SE" altLang="sv-SE" sz="1200"/>
              <a:t> och ger </a:t>
            </a:r>
            <a:r>
              <a:rPr lang="sv-SE" altLang="sv-SE" sz="1200" b="1"/>
              <a:t>mervärde</a:t>
            </a:r>
            <a:r>
              <a:rPr lang="sv-SE" altLang="sv-SE" sz="1200"/>
              <a:t> för produkten. Ej obligatoriska.</a:t>
            </a:r>
            <a:br>
              <a:rPr lang="sv-SE" altLang="sv-SE" sz="1800"/>
            </a:br>
            <a:endParaRPr lang="sv-SE" altLang="sv-SE" sz="1800"/>
          </a:p>
        </p:txBody>
      </p:sp>
      <p:pic>
        <p:nvPicPr>
          <p:cNvPr id="4" name="Bildobjekt 3">
            <a:extLst>
              <a:ext uri="{FF2B5EF4-FFF2-40B4-BE49-F238E27FC236}">
                <a16:creationId xmlns:a16="http://schemas.microsoft.com/office/drawing/2014/main" id="{950BB35C-EC53-4F2A-9F55-EE1B012F7008}"/>
              </a:ext>
            </a:extLst>
          </p:cNvPr>
          <p:cNvPicPr>
            <a:picLocks noChangeAspect="1"/>
          </p:cNvPicPr>
          <p:nvPr/>
        </p:nvPicPr>
        <p:blipFill>
          <a:blip r:embed="rId2"/>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411649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861" y="956919"/>
            <a:ext cx="7738712" cy="357531"/>
          </a:xfrm>
        </p:spPr>
        <p:txBody>
          <a:bodyPr>
            <a:normAutofit fontScale="90000"/>
          </a:bodyPr>
          <a:lstStyle/>
          <a:p>
            <a:r>
              <a:rPr lang="sv-SE" sz="1800"/>
              <a:t>Anbudsprövning i fyra steg</a:t>
            </a:r>
            <a:endParaRPr lang="sv-SE"/>
          </a:p>
        </p:txBody>
      </p:sp>
      <p:sp>
        <p:nvSpPr>
          <p:cNvPr id="5" name="Rectangle 3">
            <a:extLst>
              <a:ext uri="{FF2B5EF4-FFF2-40B4-BE49-F238E27FC236}">
                <a16:creationId xmlns:a16="http://schemas.microsoft.com/office/drawing/2014/main" id="{18B3E6B1-C3F9-4B75-BB8D-BF20E58FE90E}"/>
              </a:ext>
            </a:extLst>
          </p:cNvPr>
          <p:cNvSpPr>
            <a:spLocks noGrp="1" noChangeArrowheads="1"/>
          </p:cNvSpPr>
          <p:nvPr>
            <p:ph type="body" sz="half" idx="2"/>
          </p:nvPr>
        </p:nvSpPr>
        <p:spPr>
          <a:xfrm>
            <a:off x="644525" y="1416971"/>
            <a:ext cx="6321667" cy="2943892"/>
          </a:xfrm>
        </p:spPr>
        <p:txBody>
          <a:bodyPr/>
          <a:lstStyle/>
          <a:p>
            <a:pPr marL="171450" indent="-171450" eaLnBrk="1" hangingPunct="1">
              <a:buFont typeface="Wingdings" panose="05000000000000000000" pitchFamily="2" charset="2"/>
              <a:buChar char="§"/>
            </a:pPr>
            <a:r>
              <a:rPr lang="sv-SE" altLang="sv-SE"/>
              <a:t>Prövning av ekonomiska krav, kreditvärdighet av leverantör.</a:t>
            </a:r>
          </a:p>
          <a:p>
            <a:pPr marL="171450" indent="-171450" eaLnBrk="1" hangingPunct="1">
              <a:buFont typeface="Wingdings" panose="05000000000000000000" pitchFamily="2" charset="2"/>
              <a:buChar char="§"/>
            </a:pPr>
            <a:endParaRPr lang="sv-SE" altLang="sv-SE"/>
          </a:p>
          <a:p>
            <a:pPr marL="171450" indent="-171450" eaLnBrk="1" hangingPunct="1">
              <a:buFont typeface="Wingdings" panose="05000000000000000000" pitchFamily="2" charset="2"/>
              <a:buChar char="§"/>
            </a:pPr>
            <a:r>
              <a:rPr lang="sv-SE" altLang="sv-SE"/>
              <a:t>Prövning av obligatoriska krav på leverantören. Upphandlaren kontrollerar om kraven som ställts i del 1 och del 2 är uppfyllda.</a:t>
            </a:r>
          </a:p>
          <a:p>
            <a:pPr marL="171450" indent="-171450" eaLnBrk="1" hangingPunct="1">
              <a:buFont typeface="Wingdings" panose="05000000000000000000" pitchFamily="2" charset="2"/>
              <a:buChar char="§"/>
            </a:pPr>
            <a:endParaRPr lang="sv-SE" altLang="sv-SE"/>
          </a:p>
          <a:p>
            <a:pPr marL="171450" indent="-171450" eaLnBrk="1" hangingPunct="1">
              <a:buFont typeface="Wingdings" panose="05000000000000000000" pitchFamily="2" charset="2"/>
              <a:buChar char="§"/>
            </a:pPr>
            <a:r>
              <a:rPr lang="sv-SE" altLang="sv-SE"/>
              <a:t>Prövning av obligatoriska krav i anbudet. Arbetsgruppen kontrollerar att samtliga ska-krav som ställts på produkterna är uppfyllda. </a:t>
            </a:r>
          </a:p>
          <a:p>
            <a:pPr marL="171450" indent="-171450" eaLnBrk="1" hangingPunct="1">
              <a:buFont typeface="Wingdings" panose="05000000000000000000" pitchFamily="2" charset="2"/>
              <a:buChar char="§"/>
            </a:pPr>
            <a:endParaRPr lang="sv-SE" altLang="sv-SE"/>
          </a:p>
          <a:p>
            <a:pPr marL="171450" indent="-171450" eaLnBrk="1" hangingPunct="1">
              <a:buFont typeface="Wingdings" panose="05000000000000000000" pitchFamily="2" charset="2"/>
              <a:buChar char="§"/>
            </a:pPr>
            <a:r>
              <a:rPr lang="sv-SE" altLang="sv-SE"/>
              <a:t>Erbjudna produkter värderas och poängsätts utifrån det som angivits i kravspecifikationen (bör-krav).</a:t>
            </a:r>
          </a:p>
        </p:txBody>
      </p:sp>
      <p:pic>
        <p:nvPicPr>
          <p:cNvPr id="6" name="Picture 4" descr="MC900441890[1]">
            <a:extLst>
              <a:ext uri="{FF2B5EF4-FFF2-40B4-BE49-F238E27FC236}">
                <a16:creationId xmlns:a16="http://schemas.microsoft.com/office/drawing/2014/main" id="{24FE318E-B012-44C7-A688-AF32E66FF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686" y="3003288"/>
            <a:ext cx="1392940" cy="154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MC900441892[1]">
            <a:extLst>
              <a:ext uri="{FF2B5EF4-FFF2-40B4-BE49-F238E27FC236}">
                <a16:creationId xmlns:a16="http://schemas.microsoft.com/office/drawing/2014/main" id="{7EA888DD-BC99-4034-BBF8-08ECD13E4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410" y="1855856"/>
            <a:ext cx="1835298" cy="154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a:extLst>
              <a:ext uri="{FF2B5EF4-FFF2-40B4-BE49-F238E27FC236}">
                <a16:creationId xmlns:a16="http://schemas.microsoft.com/office/drawing/2014/main" id="{F366CB9F-CAA7-4CBC-8ED1-77988FC9BF14}"/>
              </a:ext>
            </a:extLst>
          </p:cNvPr>
          <p:cNvPicPr>
            <a:picLocks noChangeAspect="1"/>
          </p:cNvPicPr>
          <p:nvPr/>
        </p:nvPicPr>
        <p:blipFill>
          <a:blip r:embed="rId4"/>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312128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861" y="956919"/>
            <a:ext cx="7738712" cy="357531"/>
          </a:xfrm>
        </p:spPr>
        <p:txBody>
          <a:bodyPr>
            <a:normAutofit fontScale="90000"/>
          </a:bodyPr>
          <a:lstStyle/>
          <a:p>
            <a:r>
              <a:rPr lang="sv-SE" sz="1800"/>
              <a:t>Överprövning</a:t>
            </a:r>
            <a:endParaRPr lang="sv-SE"/>
          </a:p>
        </p:txBody>
      </p:sp>
      <p:sp>
        <p:nvSpPr>
          <p:cNvPr id="5" name="Rectangle 3">
            <a:extLst>
              <a:ext uri="{FF2B5EF4-FFF2-40B4-BE49-F238E27FC236}">
                <a16:creationId xmlns:a16="http://schemas.microsoft.com/office/drawing/2014/main" id="{18B3E6B1-C3F9-4B75-BB8D-BF20E58FE90E}"/>
              </a:ext>
            </a:extLst>
          </p:cNvPr>
          <p:cNvSpPr>
            <a:spLocks noGrp="1" noChangeArrowheads="1"/>
          </p:cNvSpPr>
          <p:nvPr>
            <p:ph type="body" sz="half" idx="2"/>
          </p:nvPr>
        </p:nvSpPr>
        <p:spPr>
          <a:xfrm>
            <a:off x="644525" y="1416971"/>
            <a:ext cx="6321667" cy="2943892"/>
          </a:xfrm>
        </p:spPr>
        <p:txBody>
          <a:bodyPr/>
          <a:lstStyle/>
          <a:p>
            <a:pPr marL="171450" indent="-171450" eaLnBrk="1" hangingPunct="1">
              <a:buFont typeface="Wingdings" panose="05000000000000000000" pitchFamily="2" charset="2"/>
              <a:buChar char="§"/>
            </a:pPr>
            <a:r>
              <a:rPr lang="sv-SE" altLang="sv-SE"/>
              <a:t>Samtliga delar i en upphandling kan överprövas.</a:t>
            </a:r>
          </a:p>
          <a:p>
            <a:pPr eaLnBrk="1" hangingPunct="1"/>
            <a:endParaRPr lang="sv-SE" altLang="sv-SE"/>
          </a:p>
          <a:p>
            <a:pPr marL="171450" indent="-171450" eaLnBrk="1" hangingPunct="1">
              <a:buFont typeface="Wingdings" panose="05000000000000000000" pitchFamily="2" charset="2"/>
              <a:buChar char="§"/>
            </a:pPr>
            <a:r>
              <a:rPr lang="sv-SE" altLang="sv-SE"/>
              <a:t>Sker oftast under avtalsspärren (10 dagar) mellan tilldelningsbeslut och avtalsskrivning.</a:t>
            </a:r>
          </a:p>
          <a:p>
            <a:pPr marL="171450" indent="-171450" eaLnBrk="1" hangingPunct="1">
              <a:buFont typeface="Wingdings" panose="05000000000000000000" pitchFamily="2" charset="2"/>
              <a:buChar char="§"/>
            </a:pPr>
            <a:endParaRPr lang="sv-SE" altLang="sv-SE"/>
          </a:p>
          <a:p>
            <a:pPr marL="171450" indent="-171450" eaLnBrk="1" hangingPunct="1">
              <a:buFont typeface="Wingdings" panose="05000000000000000000" pitchFamily="2" charset="2"/>
              <a:buChar char="§"/>
            </a:pPr>
            <a:r>
              <a:rPr lang="sv-SE" altLang="sv-SE"/>
              <a:t>Kan även ske under pågående upphandling.</a:t>
            </a:r>
          </a:p>
          <a:p>
            <a:pPr marL="171450" indent="-171450" eaLnBrk="1" hangingPunct="1">
              <a:buFont typeface="Wingdings" panose="05000000000000000000" pitchFamily="2" charset="2"/>
              <a:buChar char="§"/>
            </a:pPr>
            <a:endParaRPr lang="sv-SE" altLang="sv-SE"/>
          </a:p>
          <a:p>
            <a:pPr marL="171450" indent="-171450" eaLnBrk="1" hangingPunct="1">
              <a:buFont typeface="Wingdings" panose="05000000000000000000" pitchFamily="2" charset="2"/>
              <a:buChar char="§"/>
            </a:pPr>
            <a:r>
              <a:rPr lang="sv-SE" altLang="sv-SE"/>
              <a:t>Kostnadsfritt för leverantörer, vardera part står för sina kostnader oavsett vem som vinner eller förlorar överprövningen.</a:t>
            </a:r>
          </a:p>
          <a:p>
            <a:pPr marL="171450" indent="-171450" eaLnBrk="1" hangingPunct="1">
              <a:buFont typeface="Wingdings" panose="05000000000000000000" pitchFamily="2" charset="2"/>
              <a:buChar char="§"/>
            </a:pPr>
            <a:endParaRPr lang="sv-SE" altLang="sv-SE"/>
          </a:p>
          <a:p>
            <a:pPr marL="171450" indent="-171450" eaLnBrk="1" hangingPunct="1">
              <a:buFont typeface="Wingdings" panose="05000000000000000000" pitchFamily="2" charset="2"/>
              <a:buChar char="§"/>
            </a:pPr>
            <a:r>
              <a:rPr lang="sv-SE" altLang="sv-SE"/>
              <a:t>Efter ingånget avtal kan upphandlingen inte längre överprövas.</a:t>
            </a:r>
          </a:p>
        </p:txBody>
      </p:sp>
      <p:pic>
        <p:nvPicPr>
          <p:cNvPr id="4" name="Bildobjekt 3">
            <a:extLst>
              <a:ext uri="{FF2B5EF4-FFF2-40B4-BE49-F238E27FC236}">
                <a16:creationId xmlns:a16="http://schemas.microsoft.com/office/drawing/2014/main" id="{084EB145-DF34-4523-A1A5-07779A37E79B}"/>
              </a:ext>
            </a:extLst>
          </p:cNvPr>
          <p:cNvPicPr>
            <a:picLocks noChangeAspect="1"/>
          </p:cNvPicPr>
          <p:nvPr/>
        </p:nvPicPr>
        <p:blipFill>
          <a:blip r:embed="rId2"/>
          <a:stretch>
            <a:fillRect/>
          </a:stretch>
        </p:blipFill>
        <p:spPr>
          <a:xfrm>
            <a:off x="1961422" y="265686"/>
            <a:ext cx="1884955" cy="434504"/>
          </a:xfrm>
          <a:prstGeom prst="rect">
            <a:avLst/>
          </a:prstGeom>
        </p:spPr>
      </p:pic>
    </p:spTree>
    <p:extLst>
      <p:ext uri="{BB962C8B-B14F-4D97-AF65-F5344CB8AC3E}">
        <p14:creationId xmlns:p14="http://schemas.microsoft.com/office/powerpoint/2010/main" val="14515793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gionUppsala_PPT.pptx" id="{C456C688-7524-46DC-8ACD-8C25561DC939}" vid="{5396B11E-68AD-48B6-BF89-33D8DF509F5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2B268A37EAAB64296BB11533CC973A4" ma:contentTypeVersion="13" ma:contentTypeDescription="Skapa ett nytt dokument." ma:contentTypeScope="" ma:versionID="8f1abd043e99cec84044db640b6164be">
  <xsd:schema xmlns:xsd="http://www.w3.org/2001/XMLSchema" xmlns:xs="http://www.w3.org/2001/XMLSchema" xmlns:p="http://schemas.microsoft.com/office/2006/metadata/properties" xmlns:ns2="fc782515-f6b9-41f2-bf8b-d7300b3503df" xmlns:ns3="941adc20-2258-45de-8bd3-8388c8de7047" targetNamespace="http://schemas.microsoft.com/office/2006/metadata/properties" ma:root="true" ma:fieldsID="e5a703e63bca2ac69665fbff41a918f9" ns2:_="" ns3:_="">
    <xsd:import namespace="fc782515-f6b9-41f2-bf8b-d7300b3503df"/>
    <xsd:import namespace="941adc20-2258-45de-8bd3-8388c8de70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82515-f6b9-41f2-bf8b-d7300b350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1adc20-2258-45de-8bd3-8388c8de7047"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41adc20-2258-45de-8bd3-8388c8de7047">
      <UserInfo>
        <DisplayName>Angelica Olofsson Fernandez</DisplayName>
        <AccountId>117</AccountId>
        <AccountType/>
      </UserInfo>
    </SharedWithUsers>
  </documentManagement>
</p:properties>
</file>

<file path=customXml/itemProps1.xml><?xml version="1.0" encoding="utf-8"?>
<ds:datastoreItem xmlns:ds="http://schemas.openxmlformats.org/officeDocument/2006/customXml" ds:itemID="{F984027A-B7E9-4F2E-8A37-85A858D3A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82515-f6b9-41f2-bf8b-d7300b3503df"/>
    <ds:schemaRef ds:uri="941adc20-2258-45de-8bd3-8388c8de7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941adc20-2258-45de-8bd3-8388c8de7047"/>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fc782515-f6b9-41f2-bf8b-d7300b3503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TotalTime>
  <Words>815</Words>
  <Application>Microsoft Office PowerPoint</Application>
  <PresentationFormat>Bildspel på skärmen (16:9)</PresentationFormat>
  <Paragraphs>156</Paragraphs>
  <Slides>15</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Cambria</vt:lpstr>
      <vt:lpstr>Wingdings</vt:lpstr>
      <vt:lpstr>Office-tema</vt:lpstr>
      <vt:lpstr>Regioninköp och upphandling</vt:lpstr>
      <vt:lpstr>PowerPoint-presentation</vt:lpstr>
      <vt:lpstr>PowerPoint-presentation</vt:lpstr>
      <vt:lpstr>PowerPoint-presentation</vt:lpstr>
      <vt:lpstr>LOU (Lag 2016:1145) Lagen om offentlig upphandling</vt:lpstr>
      <vt:lpstr>Hur går en upphandling till?</vt:lpstr>
      <vt:lpstr>Krav- och utvärderingskriterier</vt:lpstr>
      <vt:lpstr>Anbudsprövning i fyra steg</vt:lpstr>
      <vt:lpstr>Överprövning</vt:lpstr>
      <vt:lpstr>Sekretess och jäv</vt:lpstr>
      <vt:lpstr>Expertgruppens roll</vt:lpstr>
      <vt:lpstr>Varuförsörjningens roll</vt:lpstr>
      <vt:lpstr>Upphandlingsprocessen</vt:lpstr>
      <vt:lpstr>Hållbar upphandling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Upphandling Inköps- och upphandlingsenheten</dc:title>
  <dc:creator>Angelica Olofsson Fernandez</dc:creator>
  <cp:lastModifiedBy>Angelica Olofsson Fernandez</cp:lastModifiedBy>
  <cp:revision>1</cp:revision>
  <dcterms:created xsi:type="dcterms:W3CDTF">2020-05-11T06:52:27Z</dcterms:created>
  <dcterms:modified xsi:type="dcterms:W3CDTF">2022-09-05T07:11:20Z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0x010100C2B268A37EAAB64296BB11533CC973A4</vt:lpwstr>
  </property>
</Properties>
</file>