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handoutMasterIdLst>
    <p:handoutMasterId r:id="rId22"/>
  </p:handoutMasterIdLst>
  <p:sldIdLst>
    <p:sldId id="546" r:id="rId6"/>
    <p:sldId id="590" r:id="rId7"/>
    <p:sldId id="563" r:id="rId8"/>
    <p:sldId id="583" r:id="rId9"/>
    <p:sldId id="564" r:id="rId10"/>
    <p:sldId id="566" r:id="rId11"/>
    <p:sldId id="498" r:id="rId12"/>
    <p:sldId id="268" r:id="rId13"/>
    <p:sldId id="586" r:id="rId14"/>
    <p:sldId id="588" r:id="rId15"/>
    <p:sldId id="592" r:id="rId16"/>
    <p:sldId id="589" r:id="rId17"/>
    <p:sldId id="594" r:id="rId18"/>
    <p:sldId id="585" r:id="rId19"/>
    <p:sldId id="593" r:id="rId2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mann, Birgitta" initials="HB" lastIdx="2" clrIdx="0">
    <p:extLst>
      <p:ext uri="{19B8F6BF-5375-455C-9EA6-DF929625EA0E}">
        <p15:presenceInfo xmlns:p15="http://schemas.microsoft.com/office/powerpoint/2012/main" userId="S::Birgitta.Heimann@regionsormland.se::6351a5eb-fcbf-4505-80d8-830e30ba5c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77AAC-3379-4157-899A-325C404C47BE}" v="442" dt="2025-01-22T11:59:07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80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Olofsson Fernandez" userId="ce698ed2-e0d9-447d-9759-99f79b696a68" providerId="ADAL" clId="{78E77AAC-3379-4157-899A-325C404C47BE}"/>
    <pc:docChg chg="undo custSel addSld delSld modSld sldOrd modMainMaster">
      <pc:chgData name="Angelica Olofsson Fernandez" userId="ce698ed2-e0d9-447d-9759-99f79b696a68" providerId="ADAL" clId="{78E77AAC-3379-4157-899A-325C404C47BE}" dt="2025-01-22T11:59:07.702" v="1346" actId="20577"/>
      <pc:docMkLst>
        <pc:docMk/>
      </pc:docMkLst>
      <pc:sldChg chg="addSp delSp modSp mod modTransition setBg delDesignElem">
        <pc:chgData name="Angelica Olofsson Fernandez" userId="ce698ed2-e0d9-447d-9759-99f79b696a68" providerId="ADAL" clId="{78E77AAC-3379-4157-899A-325C404C47BE}" dt="2025-01-21T11:53:14.375" v="1214"/>
        <pc:sldMkLst>
          <pc:docMk/>
          <pc:sldMk cId="1866398452" sldId="268"/>
        </pc:sldMkLst>
        <pc:spChg chg="add mod">
          <ac:chgData name="Angelica Olofsson Fernandez" userId="ce698ed2-e0d9-447d-9759-99f79b696a68" providerId="ADAL" clId="{78E77AAC-3379-4157-899A-325C404C47BE}" dt="2025-01-20T07:35:03.882" v="429" actId="1076"/>
          <ac:spMkLst>
            <pc:docMk/>
            <pc:sldMk cId="1866398452" sldId="268"/>
            <ac:spMk id="2" creationId="{F6765EE5-2993-6B1E-90B0-EA4E2D0105A2}"/>
          </ac:spMkLst>
        </pc:spChg>
        <pc:spChg chg="del">
          <ac:chgData name="Angelica Olofsson Fernandez" userId="ce698ed2-e0d9-447d-9759-99f79b696a68" providerId="ADAL" clId="{78E77AAC-3379-4157-899A-325C404C47BE}" dt="2025-01-20T07:34:56.729" v="428" actId="478"/>
          <ac:spMkLst>
            <pc:docMk/>
            <pc:sldMk cId="1866398452" sldId="268"/>
            <ac:spMk id="11" creationId="{355E7A77-7FF3-EBCB-7BCB-B17AB9E47044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1866398452" sldId="268"/>
            <ac:spMk id="16" creationId="{2515456E-B1B1-48C1-8164-7E567F5D40D4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1866398452" sldId="268"/>
            <ac:spMk id="18" creationId="{5ACE1903-CB02-4CD2-9D19-41ECD819D46E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1866398452" sldId="268"/>
            <ac:spMk id="20" creationId="{0AC3A952-2574-44E9-9C98-DBC27EE14160}"/>
          </ac:spMkLst>
        </pc:spChg>
        <pc:picChg chg="add mod">
          <ac:chgData name="Angelica Olofsson Fernandez" userId="ce698ed2-e0d9-447d-9759-99f79b696a68" providerId="ADAL" clId="{78E77AAC-3379-4157-899A-325C404C47BE}" dt="2025-01-20T07:34:54.178" v="427"/>
          <ac:picMkLst>
            <pc:docMk/>
            <pc:sldMk cId="1866398452" sldId="268"/>
            <ac:picMk id="5" creationId="{9EEFBBF3-D5C7-39C3-BF3E-33261B0B3147}"/>
          </ac:picMkLst>
        </pc:picChg>
      </pc:sldChg>
      <pc:sldChg chg="del">
        <pc:chgData name="Angelica Olofsson Fernandez" userId="ce698ed2-e0d9-447d-9759-99f79b696a68" providerId="ADAL" clId="{78E77AAC-3379-4157-899A-325C404C47BE}" dt="2025-01-17T07:51:06.498" v="0" actId="47"/>
        <pc:sldMkLst>
          <pc:docMk/>
          <pc:sldMk cId="2081952299" sldId="468"/>
        </pc:sldMkLst>
      </pc:sldChg>
      <pc:sldChg chg="delSp modSp add del mod setBg delDesignElem">
        <pc:chgData name="Angelica Olofsson Fernandez" userId="ce698ed2-e0d9-447d-9759-99f79b696a68" providerId="ADAL" clId="{78E77AAC-3379-4157-899A-325C404C47BE}" dt="2025-01-21T11:56:03.226" v="1222" actId="1076"/>
        <pc:sldMkLst>
          <pc:docMk/>
          <pc:sldMk cId="2618597547" sldId="498"/>
        </pc:sldMkLst>
        <pc:spChg chg="mod">
          <ac:chgData name="Angelica Olofsson Fernandez" userId="ce698ed2-e0d9-447d-9759-99f79b696a68" providerId="ADAL" clId="{78E77AAC-3379-4157-899A-325C404C47BE}" dt="2025-01-21T11:55:59.559" v="1221" actId="1076"/>
          <ac:spMkLst>
            <pc:docMk/>
            <pc:sldMk cId="2618597547" sldId="498"/>
            <ac:spMk id="2" creationId="{8D90EC0A-C99D-459A-AC6F-B41FF3632229}"/>
          </ac:spMkLst>
        </pc:spChg>
        <pc:spChg chg="mod">
          <ac:chgData name="Angelica Olofsson Fernandez" userId="ce698ed2-e0d9-447d-9759-99f79b696a68" providerId="ADAL" clId="{78E77AAC-3379-4157-899A-325C404C47BE}" dt="2025-01-21T11:55:35.619" v="1218" actId="20577"/>
          <ac:spMkLst>
            <pc:docMk/>
            <pc:sldMk cId="2618597547" sldId="498"/>
            <ac:spMk id="3" creationId="{99D2399E-559E-4527-951B-0B591135CEC5}"/>
          </ac:spMkLst>
        </pc:spChg>
        <pc:spChg chg="mod">
          <ac:chgData name="Angelica Olofsson Fernandez" userId="ce698ed2-e0d9-447d-9759-99f79b696a68" providerId="ADAL" clId="{78E77AAC-3379-4157-899A-325C404C47BE}" dt="2025-01-21T11:55:53.407" v="1219" actId="1076"/>
          <ac:spMkLst>
            <pc:docMk/>
            <pc:sldMk cId="2618597547" sldId="498"/>
            <ac:spMk id="8" creationId="{FA65240C-63A4-8028-EFD8-E194C7F80517}"/>
          </ac:spMkLst>
        </pc:spChg>
        <pc:spChg chg="del">
          <ac:chgData name="Angelica Olofsson Fernandez" userId="ce698ed2-e0d9-447d-9759-99f79b696a68" providerId="ADAL" clId="{78E77AAC-3379-4157-899A-325C404C47BE}" dt="2025-01-21T11:55:09.794" v="1217"/>
          <ac:spMkLst>
            <pc:docMk/>
            <pc:sldMk cId="2618597547" sldId="498"/>
            <ac:spMk id="22" creationId="{637B2035-1FCB-439A-B421-095E136C7E07}"/>
          </ac:spMkLst>
        </pc:spChg>
        <pc:spChg chg="del">
          <ac:chgData name="Angelica Olofsson Fernandez" userId="ce698ed2-e0d9-447d-9759-99f79b696a68" providerId="ADAL" clId="{78E77AAC-3379-4157-899A-325C404C47BE}" dt="2025-01-21T11:55:09.794" v="1217"/>
          <ac:spMkLst>
            <pc:docMk/>
            <pc:sldMk cId="2618597547" sldId="498"/>
            <ac:spMk id="23" creationId="{B39A1F5A-E57E-4178-8F57-A18DC747E5E1}"/>
          </ac:spMkLst>
        </pc:spChg>
        <pc:spChg chg="del">
          <ac:chgData name="Angelica Olofsson Fernandez" userId="ce698ed2-e0d9-447d-9759-99f79b696a68" providerId="ADAL" clId="{78E77AAC-3379-4157-899A-325C404C47BE}" dt="2025-01-21T11:55:09.794" v="1217"/>
          <ac:spMkLst>
            <pc:docMk/>
            <pc:sldMk cId="2618597547" sldId="498"/>
            <ac:spMk id="24" creationId="{CF93DC6C-1BFD-4414-BF23-471C8831CA04}"/>
          </ac:spMkLst>
        </pc:spChg>
        <pc:spChg chg="del">
          <ac:chgData name="Angelica Olofsson Fernandez" userId="ce698ed2-e0d9-447d-9759-99f79b696a68" providerId="ADAL" clId="{78E77AAC-3379-4157-899A-325C404C47BE}" dt="2025-01-21T11:55:09.794" v="1217"/>
          <ac:spMkLst>
            <pc:docMk/>
            <pc:sldMk cId="2618597547" sldId="498"/>
            <ac:spMk id="25" creationId="{001928A5-13A8-4372-8A77-BCAAE5553E6F}"/>
          </ac:spMkLst>
        </pc:spChg>
        <pc:picChg chg="mod">
          <ac:chgData name="Angelica Olofsson Fernandez" userId="ce698ed2-e0d9-447d-9759-99f79b696a68" providerId="ADAL" clId="{78E77AAC-3379-4157-899A-325C404C47BE}" dt="2025-01-21T11:56:03.226" v="1222" actId="1076"/>
          <ac:picMkLst>
            <pc:docMk/>
            <pc:sldMk cId="2618597547" sldId="498"/>
            <ac:picMk id="5" creationId="{F0F88019-4358-F268-EB5B-80B56BB7068F}"/>
          </ac:picMkLst>
        </pc:picChg>
      </pc:sldChg>
      <pc:sldChg chg="addSp delSp modSp mod modTransition setBg modClrScheme chgLayout">
        <pc:chgData name="Angelica Olofsson Fernandez" userId="ce698ed2-e0d9-447d-9759-99f79b696a68" providerId="ADAL" clId="{78E77AAC-3379-4157-899A-325C404C47BE}" dt="2025-01-21T11:53:14.375" v="1214"/>
        <pc:sldMkLst>
          <pc:docMk/>
          <pc:sldMk cId="947088791" sldId="546"/>
        </pc:sldMkLst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947088791" sldId="546"/>
            <ac:spMk id="2" creationId="{EA6DCDD3-B648-548C-9942-553FFCBF362F}"/>
          </ac:spMkLst>
        </pc:spChg>
        <pc:spChg chg="add del mod">
          <ac:chgData name="Angelica Olofsson Fernandez" userId="ce698ed2-e0d9-447d-9759-99f79b696a68" providerId="ADAL" clId="{78E77AAC-3379-4157-899A-325C404C47BE}" dt="2025-01-20T07:39:42.324" v="449"/>
          <ac:spMkLst>
            <pc:docMk/>
            <pc:sldMk cId="947088791" sldId="546"/>
            <ac:spMk id="3" creationId="{6F58D59B-5BF6-3BE2-D5DC-61E0AA2381B6}"/>
          </ac:spMkLst>
        </pc:spChg>
        <pc:spChg chg="add del mod">
          <ac:chgData name="Angelica Olofsson Fernandez" userId="ce698ed2-e0d9-447d-9759-99f79b696a68" providerId="ADAL" clId="{78E77AAC-3379-4157-899A-325C404C47BE}" dt="2025-01-20T07:40:01.602" v="457" actId="26606"/>
          <ac:spMkLst>
            <pc:docMk/>
            <pc:sldMk cId="947088791" sldId="546"/>
            <ac:spMk id="1033" creationId="{F078C589-F660-C603-84A7-530DFF633AF2}"/>
          </ac:spMkLst>
        </pc:spChg>
        <pc:spChg chg="add del mod">
          <ac:chgData name="Angelica Olofsson Fernandez" userId="ce698ed2-e0d9-447d-9759-99f79b696a68" providerId="ADAL" clId="{78E77AAC-3379-4157-899A-325C404C47BE}" dt="2025-01-20T07:40:06.032" v="459" actId="26606"/>
          <ac:spMkLst>
            <pc:docMk/>
            <pc:sldMk cId="947088791" sldId="546"/>
            <ac:spMk id="1035" creationId="{0E052DE7-D22F-9BED-BD9E-DB6665B5D29F}"/>
          </ac:spMkLst>
        </pc:spChg>
        <pc:grpChg chg="add del">
          <ac:chgData name="Angelica Olofsson Fernandez" userId="ce698ed2-e0d9-447d-9759-99f79b696a68" providerId="ADAL" clId="{78E77AAC-3379-4157-899A-325C404C47BE}" dt="2025-01-20T07:40:06.036" v="460" actId="26606"/>
          <ac:grpSpMkLst>
            <pc:docMk/>
            <pc:sldMk cId="947088791" sldId="546"/>
            <ac:grpSpMk id="45" creationId="{780C4553-5AA5-ABAD-A86E-A9DB53A55466}"/>
          </ac:grpSpMkLst>
        </pc:grpChg>
        <pc:picChg chg="del">
          <ac:chgData name="Angelica Olofsson Fernandez" userId="ce698ed2-e0d9-447d-9759-99f79b696a68" providerId="ADAL" clId="{78E77AAC-3379-4157-899A-325C404C47BE}" dt="2025-01-20T07:39:39.656" v="448" actId="478"/>
          <ac:picMkLst>
            <pc:docMk/>
            <pc:sldMk cId="947088791" sldId="546"/>
            <ac:picMk id="8" creationId="{28769FA1-A24E-EEE3-0117-D3AA3DDDABB2}"/>
          </ac:picMkLst>
        </pc:picChg>
        <pc:picChg chg="add del">
          <ac:chgData name="Angelica Olofsson Fernandez" userId="ce698ed2-e0d9-447d-9759-99f79b696a68" providerId="ADAL" clId="{78E77AAC-3379-4157-899A-325C404C47BE}" dt="2025-01-20T07:39:39.656" v="448" actId="478"/>
          <ac:picMkLst>
            <pc:docMk/>
            <pc:sldMk cId="947088791" sldId="546"/>
            <ac:picMk id="1026" creationId="{05649C71-7C0B-B27A-8519-1603819ABFD3}"/>
          </ac:picMkLst>
        </pc:picChg>
        <pc:picChg chg="add mod">
          <ac:chgData name="Angelica Olofsson Fernandez" userId="ce698ed2-e0d9-447d-9759-99f79b696a68" providerId="ADAL" clId="{78E77AAC-3379-4157-899A-325C404C47BE}" dt="2025-01-21T11:48:26.143" v="1192"/>
          <ac:picMkLst>
            <pc:docMk/>
            <pc:sldMk cId="947088791" sldId="546"/>
            <ac:picMk id="1028" creationId="{560BBCA2-44F6-3419-2DBC-F61CD9409946}"/>
          </ac:picMkLst>
        </pc:picChg>
      </pc:sldChg>
      <pc:sldChg chg="modSp mod modTransition">
        <pc:chgData name="Angelica Olofsson Fernandez" userId="ce698ed2-e0d9-447d-9759-99f79b696a68" providerId="ADAL" clId="{78E77AAC-3379-4157-899A-325C404C47BE}" dt="2025-01-21T14:25:36.588" v="1275" actId="20577"/>
        <pc:sldMkLst>
          <pc:docMk/>
          <pc:sldMk cId="1269119800" sldId="563"/>
        </pc:sldMkLst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1269119800" sldId="563"/>
            <ac:spMk id="2" creationId="{75532F13-0787-A1FD-48FF-8A1A888EC3DC}"/>
          </ac:spMkLst>
        </pc:spChg>
        <pc:spChg chg="mod">
          <ac:chgData name="Angelica Olofsson Fernandez" userId="ce698ed2-e0d9-447d-9759-99f79b696a68" providerId="ADAL" clId="{78E77AAC-3379-4157-899A-325C404C47BE}" dt="2025-01-21T14:25:36.588" v="1275" actId="20577"/>
          <ac:spMkLst>
            <pc:docMk/>
            <pc:sldMk cId="1269119800" sldId="563"/>
            <ac:spMk id="4" creationId="{E77150C2-6341-4A77-9854-E95AB5626C19}"/>
          </ac:spMkLst>
        </pc:spChg>
      </pc:sldChg>
      <pc:sldChg chg="modSp modTransition">
        <pc:chgData name="Angelica Olofsson Fernandez" userId="ce698ed2-e0d9-447d-9759-99f79b696a68" providerId="ADAL" clId="{78E77AAC-3379-4157-899A-325C404C47BE}" dt="2025-01-21T11:53:14.375" v="1214"/>
        <pc:sldMkLst>
          <pc:docMk/>
          <pc:sldMk cId="3227669839" sldId="564"/>
        </pc:sldMkLst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3227669839" sldId="564"/>
            <ac:spMk id="2" creationId="{F01DB7C6-55FE-073F-4C94-2BD475E863E8}"/>
          </ac:spMkLst>
        </pc:spChg>
        <pc:graphicFrameChg chg="mod">
          <ac:chgData name="Angelica Olofsson Fernandez" userId="ce698ed2-e0d9-447d-9759-99f79b696a68" providerId="ADAL" clId="{78E77AAC-3379-4157-899A-325C404C47BE}" dt="2025-01-21T09:08:18.944" v="969" actId="20577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  <pc:sldChg chg="modSp mod modTransition">
        <pc:chgData name="Angelica Olofsson Fernandez" userId="ce698ed2-e0d9-447d-9759-99f79b696a68" providerId="ADAL" clId="{78E77AAC-3379-4157-899A-325C404C47BE}" dt="2025-01-21T11:53:47.345" v="1215" actId="14100"/>
        <pc:sldMkLst>
          <pc:docMk/>
          <pc:sldMk cId="745051221" sldId="566"/>
        </pc:sldMkLst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745051221" sldId="566"/>
            <ac:spMk id="2" creationId="{2D21D5F7-3570-DD84-D0A2-CFA4948398D0}"/>
          </ac:spMkLst>
        </pc:spChg>
        <pc:spChg chg="mod">
          <ac:chgData name="Angelica Olofsson Fernandez" userId="ce698ed2-e0d9-447d-9759-99f79b696a68" providerId="ADAL" clId="{78E77AAC-3379-4157-899A-325C404C47BE}" dt="2025-01-21T11:53:47.345" v="1215" actId="14100"/>
          <ac:spMkLst>
            <pc:docMk/>
            <pc:sldMk cId="745051221" sldId="566"/>
            <ac:spMk id="4" creationId="{AA3DF7F9-CA56-B8C8-E730-C042F3235ABD}"/>
          </ac:spMkLst>
        </pc:spChg>
        <pc:graphicFrameChg chg="mod">
          <ac:chgData name="Angelica Olofsson Fernandez" userId="ce698ed2-e0d9-447d-9759-99f79b696a68" providerId="ADAL" clId="{78E77AAC-3379-4157-899A-325C404C47BE}" dt="2025-01-21T08:41:32.319" v="834" actId="478"/>
          <ac:graphicFrameMkLst>
            <pc:docMk/>
            <pc:sldMk cId="745051221" sldId="566"/>
            <ac:graphicFrameMk id="5" creationId="{8F2FF79B-E1F1-74E5-EE9A-DA99D123F8EC}"/>
          </ac:graphicFrameMkLst>
        </pc:graphicFrameChg>
      </pc:sldChg>
      <pc:sldChg chg="addSp delSp modSp del mod modTransition setBg delDesignElem">
        <pc:chgData name="Angelica Olofsson Fernandez" userId="ce698ed2-e0d9-447d-9759-99f79b696a68" providerId="ADAL" clId="{78E77AAC-3379-4157-899A-325C404C47BE}" dt="2025-01-21T11:56:09.910" v="1223" actId="47"/>
        <pc:sldMkLst>
          <pc:docMk/>
          <pc:sldMk cId="923377013" sldId="571"/>
        </pc:sldMkLst>
        <pc:spChg chg="del">
          <ac:chgData name="Angelica Olofsson Fernandez" userId="ce698ed2-e0d9-447d-9759-99f79b696a68" providerId="ADAL" clId="{78E77AAC-3379-4157-899A-325C404C47BE}" dt="2025-01-20T07:35:59.116" v="435" actId="478"/>
          <ac:spMkLst>
            <pc:docMk/>
            <pc:sldMk cId="923377013" sldId="571"/>
            <ac:spMk id="3" creationId="{ED8FBDFE-57E7-0C49-4483-C3E2DED7C96E}"/>
          </ac:spMkLst>
        </pc:spChg>
        <pc:spChg chg="add del mod">
          <ac:chgData name="Angelica Olofsson Fernandez" userId="ce698ed2-e0d9-447d-9759-99f79b696a68" providerId="ADAL" clId="{78E77AAC-3379-4157-899A-325C404C47BE}" dt="2025-01-20T07:36:03.334" v="436" actId="478"/>
          <ac:spMkLst>
            <pc:docMk/>
            <pc:sldMk cId="923377013" sldId="571"/>
            <ac:spMk id="7" creationId="{8FB4810E-41AB-B853-337E-335801730333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923377013" sldId="571"/>
            <ac:spMk id="8" creationId="{6A8AAC95-3719-4BCD-B710-4160043D9237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923377013" sldId="571"/>
            <ac:spMk id="10" creationId="{73A6D7BA-50E4-42FE-A0E3-FC42B7EC4372}"/>
          </ac:spMkLst>
        </pc:spChg>
        <pc:picChg chg="del">
          <ac:chgData name="Angelica Olofsson Fernandez" userId="ce698ed2-e0d9-447d-9759-99f79b696a68" providerId="ADAL" clId="{78E77AAC-3379-4157-899A-325C404C47BE}" dt="2025-01-20T07:36:04.759" v="437" actId="478"/>
          <ac:picMkLst>
            <pc:docMk/>
            <pc:sldMk cId="923377013" sldId="571"/>
            <ac:picMk id="6" creationId="{496DD9F8-CBCF-F48D-DF49-80C1E714D577}"/>
          </ac:picMkLst>
        </pc:picChg>
      </pc:sldChg>
      <pc:sldChg chg="del">
        <pc:chgData name="Angelica Olofsson Fernandez" userId="ce698ed2-e0d9-447d-9759-99f79b696a68" providerId="ADAL" clId="{78E77AAC-3379-4157-899A-325C404C47BE}" dt="2025-01-21T07:52:42.505" v="771" actId="47"/>
        <pc:sldMkLst>
          <pc:docMk/>
          <pc:sldMk cId="265547988" sldId="574"/>
        </pc:sldMkLst>
      </pc:sldChg>
      <pc:sldChg chg="del">
        <pc:chgData name="Angelica Olofsson Fernandez" userId="ce698ed2-e0d9-447d-9759-99f79b696a68" providerId="ADAL" clId="{78E77AAC-3379-4157-899A-325C404C47BE}" dt="2025-01-20T07:37:11.077" v="446" actId="47"/>
        <pc:sldMkLst>
          <pc:docMk/>
          <pc:sldMk cId="1546788662" sldId="577"/>
        </pc:sldMkLst>
      </pc:sldChg>
      <pc:sldChg chg="modSp mod modTransition">
        <pc:chgData name="Angelica Olofsson Fernandez" userId="ce698ed2-e0d9-447d-9759-99f79b696a68" providerId="ADAL" clId="{78E77AAC-3379-4157-899A-325C404C47BE}" dt="2025-01-21T14:26:51.276" v="1316" actId="20577"/>
        <pc:sldMkLst>
          <pc:docMk/>
          <pc:sldMk cId="2905007782" sldId="583"/>
        </pc:sldMkLst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2905007782" sldId="583"/>
            <ac:spMk id="2" creationId="{75532F13-0787-A1FD-48FF-8A1A888EC3DC}"/>
          </ac:spMkLst>
        </pc:spChg>
        <pc:spChg chg="mod">
          <ac:chgData name="Angelica Olofsson Fernandez" userId="ce698ed2-e0d9-447d-9759-99f79b696a68" providerId="ADAL" clId="{78E77AAC-3379-4157-899A-325C404C47BE}" dt="2025-01-21T14:26:51.276" v="1316" actId="20577"/>
          <ac:spMkLst>
            <pc:docMk/>
            <pc:sldMk cId="2905007782" sldId="583"/>
            <ac:spMk id="4" creationId="{8CECD9B5-E651-ECA4-449C-605DE40B1DCF}"/>
          </ac:spMkLst>
        </pc:spChg>
      </pc:sldChg>
      <pc:sldChg chg="addSp delSp modSp mod modTransition modClrScheme chgLayout">
        <pc:chgData name="Angelica Olofsson Fernandez" userId="ce698ed2-e0d9-447d-9759-99f79b696a68" providerId="ADAL" clId="{78E77AAC-3379-4157-899A-325C404C47BE}" dt="2025-01-21T11:53:14.375" v="1214"/>
        <pc:sldMkLst>
          <pc:docMk/>
          <pc:sldMk cId="168817167" sldId="585"/>
        </pc:sldMkLst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168817167" sldId="585"/>
            <ac:spMk id="2" creationId="{1CA17FBE-BB6E-8B35-0373-FCB2844B7223}"/>
          </ac:spMkLst>
        </pc:spChg>
        <pc:spChg chg="del">
          <ac:chgData name="Angelica Olofsson Fernandez" userId="ce698ed2-e0d9-447d-9759-99f79b696a68" providerId="ADAL" clId="{78E77AAC-3379-4157-899A-325C404C47BE}" dt="2025-01-20T07:44:34.655" v="468"/>
          <ac:spMkLst>
            <pc:docMk/>
            <pc:sldMk cId="168817167" sldId="585"/>
            <ac:spMk id="3" creationId="{05AE3A49-F760-7435-18B7-38FFF8CC3AC4}"/>
          </ac:spMkLst>
        </pc:spChg>
        <pc:spChg chg="add del mod">
          <ac:chgData name="Angelica Olofsson Fernandez" userId="ce698ed2-e0d9-447d-9759-99f79b696a68" providerId="ADAL" clId="{78E77AAC-3379-4157-899A-325C404C47BE}" dt="2025-01-20T07:45:00.810" v="477" actId="26606"/>
          <ac:spMkLst>
            <pc:docMk/>
            <pc:sldMk cId="168817167" sldId="585"/>
            <ac:spMk id="2055" creationId="{07C182DC-8483-92A6-58B4-700BE59EFF69}"/>
          </ac:spMkLst>
        </pc:spChg>
        <pc:spChg chg="add del">
          <ac:chgData name="Angelica Olofsson Fernandez" userId="ce698ed2-e0d9-447d-9759-99f79b696a68" providerId="ADAL" clId="{78E77AAC-3379-4157-899A-325C404C47BE}" dt="2025-01-20T07:45:00.808" v="476" actId="26606"/>
          <ac:spMkLst>
            <pc:docMk/>
            <pc:sldMk cId="168817167" sldId="585"/>
            <ac:spMk id="2060" creationId="{B38EC829-9E01-A25B-4C8F-DE6E9D6AFCE5}"/>
          </ac:spMkLst>
        </pc:spChg>
        <pc:picChg chg="add mod">
          <ac:chgData name="Angelica Olofsson Fernandez" userId="ce698ed2-e0d9-447d-9759-99f79b696a68" providerId="ADAL" clId="{78E77AAC-3379-4157-899A-325C404C47BE}" dt="2025-01-21T11:48:26.143" v="1192"/>
          <ac:picMkLst>
            <pc:docMk/>
            <pc:sldMk cId="168817167" sldId="585"/>
            <ac:picMk id="2050" creationId="{7E6A08B8-CF16-638E-6E9D-CD15FA47485F}"/>
          </ac:picMkLst>
        </pc:picChg>
      </pc:sldChg>
      <pc:sldChg chg="addSp delSp modSp mod modTransition setBg delDesignElem">
        <pc:chgData name="Angelica Olofsson Fernandez" userId="ce698ed2-e0d9-447d-9759-99f79b696a68" providerId="ADAL" clId="{78E77AAC-3379-4157-899A-325C404C47BE}" dt="2025-01-21T11:53:14.375" v="1214"/>
        <pc:sldMkLst>
          <pc:docMk/>
          <pc:sldMk cId="476286558" sldId="586"/>
        </pc:sldMkLst>
        <pc:spChg chg="add mod">
          <ac:chgData name="Angelica Olofsson Fernandez" userId="ce698ed2-e0d9-447d-9759-99f79b696a68" providerId="ADAL" clId="{78E77AAC-3379-4157-899A-325C404C47BE}" dt="2025-01-20T07:32:29.046" v="417"/>
          <ac:spMkLst>
            <pc:docMk/>
            <pc:sldMk cId="476286558" sldId="586"/>
            <ac:spMk id="2" creationId="{E047E279-85FF-3D05-3423-33DB83081A88}"/>
          </ac:spMkLst>
        </pc:spChg>
        <pc:spChg chg="add del mod ord">
          <ac:chgData name="Angelica Olofsson Fernandez" userId="ce698ed2-e0d9-447d-9759-99f79b696a68" providerId="ADAL" clId="{78E77AAC-3379-4157-899A-325C404C47BE}" dt="2025-01-20T07:36:52.712" v="440" actId="478"/>
          <ac:spMkLst>
            <pc:docMk/>
            <pc:sldMk cId="476286558" sldId="586"/>
            <ac:spMk id="6" creationId="{D9653EF2-5D41-F378-203C-C32F9A0D6CE1}"/>
          </ac:spMkLst>
        </pc:spChg>
        <pc:spChg chg="add del mod">
          <ac:chgData name="Angelica Olofsson Fernandez" userId="ce698ed2-e0d9-447d-9759-99f79b696a68" providerId="ADAL" clId="{78E77AAC-3379-4157-899A-325C404C47BE}" dt="2025-01-20T07:33:38.435" v="420" actId="478"/>
          <ac:spMkLst>
            <pc:docMk/>
            <pc:sldMk cId="476286558" sldId="586"/>
            <ac:spMk id="11" creationId="{355E7A77-7FF3-EBCB-7BCB-B17AB9E47044}"/>
          </ac:spMkLst>
        </pc:spChg>
        <pc:spChg chg="add mod">
          <ac:chgData name="Angelica Olofsson Fernandez" userId="ce698ed2-e0d9-447d-9759-99f79b696a68" providerId="ADAL" clId="{78E77AAC-3379-4157-899A-325C404C47BE}" dt="2025-01-20T07:37:01.967" v="445" actId="1076"/>
          <ac:spMkLst>
            <pc:docMk/>
            <pc:sldMk cId="476286558" sldId="586"/>
            <ac:spMk id="12" creationId="{DB7059DA-3577-9669-7A07-37A19BA81BD0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476286558" sldId="586"/>
            <ac:spMk id="16" creationId="{2515456E-B1B1-48C1-8164-7E567F5D40D4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476286558" sldId="586"/>
            <ac:spMk id="18" creationId="{5ACE1903-CB02-4CD2-9D19-41ECD819D46E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476286558" sldId="586"/>
            <ac:spMk id="20" creationId="{0AC3A952-2574-44E9-9C98-DBC27EE14160}"/>
          </ac:spMkLst>
        </pc:spChg>
        <pc:picChg chg="mod">
          <ac:chgData name="Angelica Olofsson Fernandez" userId="ce698ed2-e0d9-447d-9759-99f79b696a68" providerId="ADAL" clId="{78E77AAC-3379-4157-899A-325C404C47BE}" dt="2025-01-21T11:49:33.911" v="1196" actId="207"/>
          <ac:picMkLst>
            <pc:docMk/>
            <pc:sldMk cId="476286558" sldId="586"/>
            <ac:picMk id="3" creationId="{413B5D82-4FB8-332D-B209-3FE5B71046E9}"/>
          </ac:picMkLst>
        </pc:picChg>
        <pc:picChg chg="add mod">
          <ac:chgData name="Angelica Olofsson Fernandez" userId="ce698ed2-e0d9-447d-9759-99f79b696a68" providerId="ADAL" clId="{78E77AAC-3379-4157-899A-325C404C47BE}" dt="2025-01-20T07:32:25.639" v="416"/>
          <ac:picMkLst>
            <pc:docMk/>
            <pc:sldMk cId="476286558" sldId="586"/>
            <ac:picMk id="5" creationId="{6A681551-A751-6975-939D-A7AF6D3D2D3F}"/>
          </ac:picMkLst>
        </pc:picChg>
        <pc:picChg chg="add del mod">
          <ac:chgData name="Angelica Olofsson Fernandez" userId="ce698ed2-e0d9-447d-9759-99f79b696a68" providerId="ADAL" clId="{78E77AAC-3379-4157-899A-325C404C47BE}" dt="2025-01-20T07:36:54.264" v="441" actId="478"/>
          <ac:picMkLst>
            <pc:docMk/>
            <pc:sldMk cId="476286558" sldId="586"/>
            <ac:picMk id="7" creationId="{90CCCBFF-B624-2F04-4C12-0B2AB131763F}"/>
          </ac:picMkLst>
        </pc:picChg>
        <pc:picChg chg="add del mod">
          <ac:chgData name="Angelica Olofsson Fernandez" userId="ce698ed2-e0d9-447d-9759-99f79b696a68" providerId="ADAL" clId="{78E77AAC-3379-4157-899A-325C404C47BE}" dt="2025-01-20T07:36:55.622" v="442" actId="478"/>
          <ac:picMkLst>
            <pc:docMk/>
            <pc:sldMk cId="476286558" sldId="586"/>
            <ac:picMk id="9" creationId="{97801C2F-04B7-88E2-96EC-47C3D1791155}"/>
          </ac:picMkLst>
        </pc:picChg>
        <pc:picChg chg="add del mod">
          <ac:chgData name="Angelica Olofsson Fernandez" userId="ce698ed2-e0d9-447d-9759-99f79b696a68" providerId="ADAL" clId="{78E77AAC-3379-4157-899A-325C404C47BE}" dt="2025-01-20T07:36:57.029" v="443" actId="478"/>
          <ac:picMkLst>
            <pc:docMk/>
            <pc:sldMk cId="476286558" sldId="586"/>
            <ac:picMk id="10" creationId="{E984B6D8-C93F-CB15-455E-00F2DE2BE81F}"/>
          </ac:picMkLst>
        </pc:picChg>
        <pc:picChg chg="add mod">
          <ac:chgData name="Angelica Olofsson Fernandez" userId="ce698ed2-e0d9-447d-9759-99f79b696a68" providerId="ADAL" clId="{78E77AAC-3379-4157-899A-325C404C47BE}" dt="2025-01-20T07:37:01.967" v="445" actId="1076"/>
          <ac:picMkLst>
            <pc:docMk/>
            <pc:sldMk cId="476286558" sldId="586"/>
            <ac:picMk id="13" creationId="{C96BEB64-A8AC-BEE6-1F86-E7089DE7882F}"/>
          </ac:picMkLst>
        </pc:picChg>
      </pc:sldChg>
      <pc:sldChg chg="addSp delSp modSp del mod modTransition setBg delDesignElem">
        <pc:chgData name="Angelica Olofsson Fernandez" userId="ce698ed2-e0d9-447d-9759-99f79b696a68" providerId="ADAL" clId="{78E77AAC-3379-4157-899A-325C404C47BE}" dt="2025-01-21T11:56:09.910" v="1223" actId="47"/>
        <pc:sldMkLst>
          <pc:docMk/>
          <pc:sldMk cId="3369047472" sldId="587"/>
        </pc:sldMkLst>
        <pc:spChg chg="add del mod">
          <ac:chgData name="Angelica Olofsson Fernandez" userId="ce698ed2-e0d9-447d-9759-99f79b696a68" providerId="ADAL" clId="{78E77AAC-3379-4157-899A-325C404C47BE}" dt="2025-01-20T07:35:50.296" v="432" actId="478"/>
          <ac:spMkLst>
            <pc:docMk/>
            <pc:sldMk cId="3369047472" sldId="587"/>
            <ac:spMk id="6" creationId="{8E195081-584E-D0C9-4C9F-2404AD5480D4}"/>
          </ac:spMkLst>
        </pc:spChg>
        <pc:spChg chg="del">
          <ac:chgData name="Angelica Olofsson Fernandez" userId="ce698ed2-e0d9-447d-9759-99f79b696a68" providerId="ADAL" clId="{78E77AAC-3379-4157-899A-325C404C47BE}" dt="2025-01-20T07:35:32.739" v="430" actId="478"/>
          <ac:spMkLst>
            <pc:docMk/>
            <pc:sldMk cId="3369047472" sldId="587"/>
            <ac:spMk id="7" creationId="{7D5C8A1E-F63A-9D7E-E7FD-E53A33E11E36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3369047472" sldId="587"/>
            <ac:spMk id="46" creationId="{6A8AAC95-3719-4BCD-B710-4160043D9237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3369047472" sldId="587"/>
            <ac:spMk id="47" creationId="{73A6D7BA-50E4-42FE-A0E3-FC42B7EC4372}"/>
          </ac:spMkLst>
        </pc:spChg>
        <pc:picChg chg="del">
          <ac:chgData name="Angelica Olofsson Fernandez" userId="ce698ed2-e0d9-447d-9759-99f79b696a68" providerId="ADAL" clId="{78E77AAC-3379-4157-899A-325C404C47BE}" dt="2025-01-20T07:35:45.045" v="431" actId="478"/>
          <ac:picMkLst>
            <pc:docMk/>
            <pc:sldMk cId="3369047472" sldId="587"/>
            <ac:picMk id="4" creationId="{80F198A6-C728-F713-0474-0ACD2C74C8F1}"/>
          </ac:picMkLst>
        </pc:picChg>
        <pc:picChg chg="mod">
          <ac:chgData name="Angelica Olofsson Fernandez" userId="ce698ed2-e0d9-447d-9759-99f79b696a68" providerId="ADAL" clId="{78E77AAC-3379-4157-899A-325C404C47BE}" dt="2025-01-21T11:51:26.631" v="1210" actId="1076"/>
          <ac:picMkLst>
            <pc:docMk/>
            <pc:sldMk cId="3369047472" sldId="587"/>
            <ac:picMk id="5" creationId="{6AF0B7FA-6F0B-B4E1-AD3F-DB95B02130F0}"/>
          </ac:picMkLst>
        </pc:picChg>
        <pc:picChg chg="del">
          <ac:chgData name="Angelica Olofsson Fernandez" userId="ce698ed2-e0d9-447d-9759-99f79b696a68" providerId="ADAL" clId="{78E77AAC-3379-4157-899A-325C404C47BE}" dt="2025-01-20T07:35:52.181" v="433" actId="478"/>
          <ac:picMkLst>
            <pc:docMk/>
            <pc:sldMk cId="3369047472" sldId="587"/>
            <ac:picMk id="10" creationId="{8B492C32-A423-93FD-5446-E0AE87B3F468}"/>
          </ac:picMkLst>
        </pc:picChg>
        <pc:picChg chg="del">
          <ac:chgData name="Angelica Olofsson Fernandez" userId="ce698ed2-e0d9-447d-9759-99f79b696a68" providerId="ADAL" clId="{78E77AAC-3379-4157-899A-325C404C47BE}" dt="2025-01-20T07:35:54.137" v="434" actId="478"/>
          <ac:picMkLst>
            <pc:docMk/>
            <pc:sldMk cId="3369047472" sldId="587"/>
            <ac:picMk id="12" creationId="{59D8D5D5-4755-0E82-D0C6-7E493A82FF47}"/>
          </ac:picMkLst>
        </pc:picChg>
      </pc:sldChg>
      <pc:sldChg chg="addSp delSp add modTransition setBg delDesignElem">
        <pc:chgData name="Angelica Olofsson Fernandez" userId="ce698ed2-e0d9-447d-9759-99f79b696a68" providerId="ADAL" clId="{78E77AAC-3379-4157-899A-325C404C47BE}" dt="2025-01-21T11:53:14.375" v="1214"/>
        <pc:sldMkLst>
          <pc:docMk/>
          <pc:sldMk cId="1084617422" sldId="588"/>
        </pc:sldMkLst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1084617422" sldId="588"/>
            <ac:spMk id="16" creationId="{2515456E-B1B1-48C1-8164-7E567F5D40D4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1084617422" sldId="588"/>
            <ac:spMk id="18" creationId="{5ACE1903-CB02-4CD2-9D19-41ECD819D46E}"/>
          </ac:spMkLst>
        </pc:spChg>
        <pc:spChg chg="add del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1084617422" sldId="588"/>
            <ac:spMk id="20" creationId="{0AC3A952-2574-44E9-9C98-DBC27EE14160}"/>
          </ac:spMkLst>
        </pc:spChg>
      </pc:sldChg>
      <pc:sldChg chg="addSp delSp modSp new mod ord modTransition modClrScheme chgLayout">
        <pc:chgData name="Angelica Olofsson Fernandez" userId="ce698ed2-e0d9-447d-9759-99f79b696a68" providerId="ADAL" clId="{78E77AAC-3379-4157-899A-325C404C47BE}" dt="2025-01-21T14:27:38.542" v="1321" actId="14100"/>
        <pc:sldMkLst>
          <pc:docMk/>
          <pc:sldMk cId="2568295588" sldId="589"/>
        </pc:sldMkLst>
        <pc:spChg chg="mod">
          <ac:chgData name="Angelica Olofsson Fernandez" userId="ce698ed2-e0d9-447d-9759-99f79b696a68" providerId="ADAL" clId="{78E77AAC-3379-4157-899A-325C404C47BE}" dt="2025-01-21T12:39:22.960" v="1257" actId="26606"/>
          <ac:spMkLst>
            <pc:docMk/>
            <pc:sldMk cId="2568295588" sldId="589"/>
            <ac:spMk id="2" creationId="{4B030A3F-3B3B-9EF7-3C6D-572AEF8C6FF1}"/>
          </ac:spMkLst>
        </pc:spChg>
        <pc:spChg chg="del mod">
          <ac:chgData name="Angelica Olofsson Fernandez" userId="ce698ed2-e0d9-447d-9759-99f79b696a68" providerId="ADAL" clId="{78E77AAC-3379-4157-899A-325C404C47BE}" dt="2025-01-20T07:46:49.814" v="567" actId="26606"/>
          <ac:spMkLst>
            <pc:docMk/>
            <pc:sldMk cId="2568295588" sldId="589"/>
            <ac:spMk id="3" creationId="{33D00F05-627A-02F5-46F8-9974DFB45A3C}"/>
          </ac:spMkLst>
        </pc:spChg>
        <pc:spChg chg="add del mod">
          <ac:chgData name="Angelica Olofsson Fernandez" userId="ce698ed2-e0d9-447d-9759-99f79b696a68" providerId="ADAL" clId="{78E77AAC-3379-4157-899A-325C404C47BE}" dt="2025-01-21T12:38:00.973" v="1242" actId="22"/>
          <ac:spMkLst>
            <pc:docMk/>
            <pc:sldMk cId="2568295588" sldId="589"/>
            <ac:spMk id="6" creationId="{0A4AEFC2-569B-D697-DACC-460BF0FC7CDF}"/>
          </ac:spMkLst>
        </pc:spChg>
        <pc:spChg chg="add del mod">
          <ac:chgData name="Angelica Olofsson Fernandez" userId="ce698ed2-e0d9-447d-9759-99f79b696a68" providerId="ADAL" clId="{78E77AAC-3379-4157-899A-325C404C47BE}" dt="2025-01-20T07:49:24.059" v="603" actId="26606"/>
          <ac:spMkLst>
            <pc:docMk/>
            <pc:sldMk cId="2568295588" sldId="589"/>
            <ac:spMk id="10" creationId="{8F1DF17D-143E-3BCA-CDA7-A8D1CD5020BC}"/>
          </ac:spMkLst>
        </pc:spChg>
        <pc:spChg chg="add del mod">
          <ac:chgData name="Angelica Olofsson Fernandez" userId="ce698ed2-e0d9-447d-9759-99f79b696a68" providerId="ADAL" clId="{78E77AAC-3379-4157-899A-325C404C47BE}" dt="2025-01-21T12:38:57.996" v="1245" actId="22"/>
          <ac:spMkLst>
            <pc:docMk/>
            <pc:sldMk cId="2568295588" sldId="589"/>
            <ac:spMk id="11" creationId="{AA58F100-0EA7-2845-5406-1CC34A1A3B08}"/>
          </ac:spMkLst>
        </pc:spChg>
        <pc:spChg chg="add del mod">
          <ac:chgData name="Angelica Olofsson Fernandez" userId="ce698ed2-e0d9-447d-9759-99f79b696a68" providerId="ADAL" clId="{78E77AAC-3379-4157-899A-325C404C47BE}" dt="2025-01-21T12:39:22.960" v="1257" actId="26606"/>
          <ac:spMkLst>
            <pc:docMk/>
            <pc:sldMk cId="2568295588" sldId="589"/>
            <ac:spMk id="15" creationId="{2D4C6E57-6B14-3E06-DA1D-44DD92B682EB}"/>
          </ac:spMkLst>
        </pc:spChg>
        <pc:spChg chg="add del mod">
          <ac:chgData name="Angelica Olofsson Fernandez" userId="ce698ed2-e0d9-447d-9759-99f79b696a68" providerId="ADAL" clId="{78E77AAC-3379-4157-899A-325C404C47BE}" dt="2025-01-21T14:27:32.066" v="1320" actId="26606"/>
          <ac:spMkLst>
            <pc:docMk/>
            <pc:sldMk cId="2568295588" sldId="589"/>
            <ac:spMk id="16" creationId="{03CF2908-961B-9CF0-93A0-B1B98D75D957}"/>
          </ac:spMkLst>
        </pc:spChg>
        <pc:spChg chg="add del mod">
          <ac:chgData name="Angelica Olofsson Fernandez" userId="ce698ed2-e0d9-447d-9759-99f79b696a68" providerId="ADAL" clId="{78E77AAC-3379-4157-899A-325C404C47BE}" dt="2025-01-21T12:39:18.790" v="1253" actId="26606"/>
          <ac:spMkLst>
            <pc:docMk/>
            <pc:sldMk cId="2568295588" sldId="589"/>
            <ac:spMk id="18" creationId="{3354222D-2416-1026-47A7-1FA8181A681C}"/>
          </ac:spMkLst>
        </pc:spChg>
        <pc:graphicFrameChg chg="add del mod modGraphic">
          <ac:chgData name="Angelica Olofsson Fernandez" userId="ce698ed2-e0d9-447d-9759-99f79b696a68" providerId="ADAL" clId="{78E77AAC-3379-4157-899A-325C404C47BE}" dt="2025-01-21T12:37:51.928" v="1241" actId="478"/>
          <ac:graphicFrameMkLst>
            <pc:docMk/>
            <pc:sldMk cId="2568295588" sldId="589"/>
            <ac:graphicFrameMk id="5" creationId="{06E83BE5-A3E5-330D-45A1-C0256E0CA878}"/>
          </ac:graphicFrameMkLst>
        </pc:graphicFrameChg>
        <pc:picChg chg="add del mod ord">
          <ac:chgData name="Angelica Olofsson Fernandez" userId="ce698ed2-e0d9-447d-9759-99f79b696a68" providerId="ADAL" clId="{78E77AAC-3379-4157-899A-325C404C47BE}" dt="2025-01-21T12:38:55.375" v="1244" actId="478"/>
          <ac:picMkLst>
            <pc:docMk/>
            <pc:sldMk cId="2568295588" sldId="589"/>
            <ac:picMk id="8" creationId="{7BA19DDA-63E5-4A91-42DF-3DC41F815A24}"/>
          </ac:picMkLst>
        </pc:picChg>
        <pc:picChg chg="add del mod ord">
          <ac:chgData name="Angelica Olofsson Fernandez" userId="ce698ed2-e0d9-447d-9759-99f79b696a68" providerId="ADAL" clId="{78E77AAC-3379-4157-899A-325C404C47BE}" dt="2025-01-21T14:27:26.036" v="1317" actId="478"/>
          <ac:picMkLst>
            <pc:docMk/>
            <pc:sldMk cId="2568295588" sldId="589"/>
            <ac:picMk id="13" creationId="{5744F110-AEA7-89FF-25AA-B716AB6193CD}"/>
          </ac:picMkLst>
        </pc:picChg>
        <pc:picChg chg="add mod">
          <ac:chgData name="Angelica Olofsson Fernandez" userId="ce698ed2-e0d9-447d-9759-99f79b696a68" providerId="ADAL" clId="{78E77AAC-3379-4157-899A-325C404C47BE}" dt="2025-01-21T14:27:38.542" v="1321" actId="14100"/>
          <ac:picMkLst>
            <pc:docMk/>
            <pc:sldMk cId="2568295588" sldId="589"/>
            <ac:picMk id="19" creationId="{08269B7E-5152-4ABF-48EA-BE0CED2A8FED}"/>
          </ac:picMkLst>
        </pc:picChg>
      </pc:sldChg>
      <pc:sldChg chg="addSp delSp modSp new mod ord modTransition modClrScheme chgLayout">
        <pc:chgData name="Angelica Olofsson Fernandez" userId="ce698ed2-e0d9-447d-9759-99f79b696a68" providerId="ADAL" clId="{78E77AAC-3379-4157-899A-325C404C47BE}" dt="2025-01-22T11:59:07.702" v="1346" actId="20577"/>
        <pc:sldMkLst>
          <pc:docMk/>
          <pc:sldMk cId="1966567691" sldId="590"/>
        </pc:sldMkLst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1966567691" sldId="590"/>
            <ac:spMk id="2" creationId="{93496B0E-E759-C2DB-CD15-AAB30E188EAC}"/>
          </ac:spMkLst>
        </pc:spChg>
        <pc:spChg chg="del mod">
          <ac:chgData name="Angelica Olofsson Fernandez" userId="ce698ed2-e0d9-447d-9759-99f79b696a68" providerId="ADAL" clId="{78E77AAC-3379-4157-899A-325C404C47BE}" dt="2025-01-20T07:53:07.157" v="748" actId="26606"/>
          <ac:spMkLst>
            <pc:docMk/>
            <pc:sldMk cId="1966567691" sldId="590"/>
            <ac:spMk id="3" creationId="{630DD238-8132-B041-F944-E5FB202EEB2F}"/>
          </ac:spMkLst>
        </pc:spChg>
        <pc:spChg chg="add del mod">
          <ac:chgData name="Angelica Olofsson Fernandez" userId="ce698ed2-e0d9-447d-9759-99f79b696a68" providerId="ADAL" clId="{78E77AAC-3379-4157-899A-325C404C47BE}" dt="2025-01-20T07:54:31.514" v="757" actId="26606"/>
          <ac:spMkLst>
            <pc:docMk/>
            <pc:sldMk cId="1966567691" sldId="590"/>
            <ac:spMk id="9" creationId="{A2F27287-FF41-D361-496E-F26A574E3CBF}"/>
          </ac:spMkLst>
        </pc:spChg>
        <pc:spChg chg="add del mod">
          <ac:chgData name="Angelica Olofsson Fernandez" userId="ce698ed2-e0d9-447d-9759-99f79b696a68" providerId="ADAL" clId="{78E77AAC-3379-4157-899A-325C404C47BE}" dt="2025-01-20T07:54:31.487" v="756" actId="26606"/>
          <ac:spMkLst>
            <pc:docMk/>
            <pc:sldMk cId="1966567691" sldId="590"/>
            <ac:spMk id="14" creationId="{6CF8BCF5-5CC7-9371-081C-73D2BA989DD6}"/>
          </ac:spMkLst>
        </pc:spChg>
        <pc:spChg chg="add del mod">
          <ac:chgData name="Angelica Olofsson Fernandez" userId="ce698ed2-e0d9-447d-9759-99f79b696a68" providerId="ADAL" clId="{78E77AAC-3379-4157-899A-325C404C47BE}" dt="2025-01-20T07:55:32.934" v="762" actId="931"/>
          <ac:spMkLst>
            <pc:docMk/>
            <pc:sldMk cId="1966567691" sldId="590"/>
            <ac:spMk id="16" creationId="{77C2E871-C202-BD28-3560-6CB4CF32F20E}"/>
          </ac:spMkLst>
        </pc:spChg>
        <pc:graphicFrameChg chg="add mod modGraphic">
          <ac:chgData name="Angelica Olofsson Fernandez" userId="ce698ed2-e0d9-447d-9759-99f79b696a68" providerId="ADAL" clId="{78E77AAC-3379-4157-899A-325C404C47BE}" dt="2025-01-22T11:59:07.702" v="1346" actId="20577"/>
          <ac:graphicFrameMkLst>
            <pc:docMk/>
            <pc:sldMk cId="1966567691" sldId="590"/>
            <ac:graphicFrameMk id="5" creationId="{D10D0C59-6490-5DED-1785-48F540912FA0}"/>
          </ac:graphicFrameMkLst>
        </pc:graphicFrameChg>
        <pc:picChg chg="add mod">
          <ac:chgData name="Angelica Olofsson Fernandez" userId="ce698ed2-e0d9-447d-9759-99f79b696a68" providerId="ADAL" clId="{78E77AAC-3379-4157-899A-325C404C47BE}" dt="2025-01-20T07:56:28.300" v="764" actId="14100"/>
          <ac:picMkLst>
            <pc:docMk/>
            <pc:sldMk cId="1966567691" sldId="590"/>
            <ac:picMk id="6" creationId="{4F8F5BC9-06A7-6078-87EE-54B2FB00F189}"/>
          </ac:picMkLst>
        </pc:picChg>
      </pc:sldChg>
      <pc:sldChg chg="delSp add del mod">
        <pc:chgData name="Angelica Olofsson Fernandez" userId="ce698ed2-e0d9-447d-9759-99f79b696a68" providerId="ADAL" clId="{78E77AAC-3379-4157-899A-325C404C47BE}" dt="2025-01-20T14:21:46.364" v="770" actId="47"/>
        <pc:sldMkLst>
          <pc:docMk/>
          <pc:sldMk cId="4162846700" sldId="591"/>
        </pc:sldMkLst>
        <pc:spChg chg="del">
          <ac:chgData name="Angelica Olofsson Fernandez" userId="ce698ed2-e0d9-447d-9759-99f79b696a68" providerId="ADAL" clId="{78E77AAC-3379-4157-899A-325C404C47BE}" dt="2025-01-20T14:21:27.928" v="767" actId="478"/>
          <ac:spMkLst>
            <pc:docMk/>
            <pc:sldMk cId="4162846700" sldId="591"/>
            <ac:spMk id="6" creationId="{D9653EF2-5D41-F378-203C-C32F9A0D6CE1}"/>
          </ac:spMkLst>
        </pc:spChg>
        <pc:picChg chg="del">
          <ac:chgData name="Angelica Olofsson Fernandez" userId="ce698ed2-e0d9-447d-9759-99f79b696a68" providerId="ADAL" clId="{78E77AAC-3379-4157-899A-325C404C47BE}" dt="2025-01-20T14:21:31.925" v="768" actId="478"/>
          <ac:picMkLst>
            <pc:docMk/>
            <pc:sldMk cId="4162846700" sldId="591"/>
            <ac:picMk id="7" creationId="{90CCCBFF-B624-2F04-4C12-0B2AB131763F}"/>
          </ac:picMkLst>
        </pc:picChg>
        <pc:picChg chg="del">
          <ac:chgData name="Angelica Olofsson Fernandez" userId="ce698ed2-e0d9-447d-9759-99f79b696a68" providerId="ADAL" clId="{78E77AAC-3379-4157-899A-325C404C47BE}" dt="2025-01-20T14:21:31.925" v="768" actId="478"/>
          <ac:picMkLst>
            <pc:docMk/>
            <pc:sldMk cId="4162846700" sldId="591"/>
            <ac:picMk id="9" creationId="{97801C2F-04B7-88E2-96EC-47C3D1791155}"/>
          </ac:picMkLst>
        </pc:picChg>
        <pc:picChg chg="del">
          <ac:chgData name="Angelica Olofsson Fernandez" userId="ce698ed2-e0d9-447d-9759-99f79b696a68" providerId="ADAL" clId="{78E77AAC-3379-4157-899A-325C404C47BE}" dt="2025-01-20T14:21:31.925" v="768" actId="478"/>
          <ac:picMkLst>
            <pc:docMk/>
            <pc:sldMk cId="4162846700" sldId="591"/>
            <ac:picMk id="10" creationId="{E984B6D8-C93F-CB15-455E-00F2DE2BE81F}"/>
          </ac:picMkLst>
        </pc:picChg>
      </pc:sldChg>
      <pc:sldChg chg="addSp modSp add mod modTransition">
        <pc:chgData name="Angelica Olofsson Fernandez" userId="ce698ed2-e0d9-447d-9759-99f79b696a68" providerId="ADAL" clId="{78E77AAC-3379-4157-899A-325C404C47BE}" dt="2025-01-21T11:53:14.375" v="1214"/>
        <pc:sldMkLst>
          <pc:docMk/>
          <pc:sldMk cId="3425976897" sldId="592"/>
        </pc:sldMkLst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3425976897" sldId="592"/>
            <ac:spMk id="2" creationId="{C9EB5766-D722-FC58-F131-7F7A4E17E1E7}"/>
          </ac:spMkLst>
        </pc:spChg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3425976897" sldId="592"/>
            <ac:spMk id="3" creationId="{523A6B57-97D9-DD34-1902-4347C5630351}"/>
          </ac:spMkLst>
        </pc:spChg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3425976897" sldId="592"/>
            <ac:spMk id="4" creationId="{4618A2A2-91C5-B2DE-ECE4-DEAB7906BFA8}"/>
          </ac:spMkLst>
        </pc:spChg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3425976897" sldId="592"/>
            <ac:spMk id="9" creationId="{BA19C673-53F9-9B58-4C0F-68EF8B49D908}"/>
          </ac:spMkLst>
        </pc:spChg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3425976897" sldId="592"/>
            <ac:spMk id="10" creationId="{D48EC4E1-D7A6-0EBE-88E7-DFAD35AEFDFC}"/>
          </ac:spMkLst>
        </pc:spChg>
        <pc:picChg chg="add mod ord">
          <ac:chgData name="Angelica Olofsson Fernandez" userId="ce698ed2-e0d9-447d-9759-99f79b696a68" providerId="ADAL" clId="{78E77AAC-3379-4157-899A-325C404C47BE}" dt="2025-01-21T11:50:24.250" v="1206" actId="166"/>
          <ac:picMkLst>
            <pc:docMk/>
            <pc:sldMk cId="3425976897" sldId="592"/>
            <ac:picMk id="5" creationId="{B2666596-D128-FDD8-87BE-F0E845050E62}"/>
          </ac:picMkLst>
        </pc:picChg>
        <pc:picChg chg="mod">
          <ac:chgData name="Angelica Olofsson Fernandez" userId="ce698ed2-e0d9-447d-9759-99f79b696a68" providerId="ADAL" clId="{78E77AAC-3379-4157-899A-325C404C47BE}" dt="2025-01-21T11:49:58.064" v="1199" actId="14100"/>
          <ac:picMkLst>
            <pc:docMk/>
            <pc:sldMk cId="3425976897" sldId="592"/>
            <ac:picMk id="7" creationId="{1A4A8BA4-7ECF-2FBE-6335-E1491B3A527A}"/>
          </ac:picMkLst>
        </pc:picChg>
      </pc:sldChg>
      <pc:sldChg chg="addSp delSp modSp add mod modTransition">
        <pc:chgData name="Angelica Olofsson Fernandez" userId="ce698ed2-e0d9-447d-9759-99f79b696a68" providerId="ADAL" clId="{78E77AAC-3379-4157-899A-325C404C47BE}" dt="2025-01-21T11:53:14.375" v="1214"/>
        <pc:sldMkLst>
          <pc:docMk/>
          <pc:sldMk cId="220035584" sldId="593"/>
        </pc:sldMkLst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220035584" sldId="593"/>
            <ac:spMk id="2" creationId="{1CA17FBE-BB6E-8B35-0373-FCB2844B7223}"/>
          </ac:spMkLst>
        </pc:spChg>
        <pc:spChg chg="add mod">
          <ac:chgData name="Angelica Olofsson Fernandez" userId="ce698ed2-e0d9-447d-9759-99f79b696a68" providerId="ADAL" clId="{78E77AAC-3379-4157-899A-325C404C47BE}" dt="2025-01-21T11:47:20.351" v="1167" actId="1076"/>
          <ac:spMkLst>
            <pc:docMk/>
            <pc:sldMk cId="220035584" sldId="593"/>
            <ac:spMk id="3" creationId="{FA07DE64-9AA0-CE00-12E1-9B0E6DC8A86D}"/>
          </ac:spMkLst>
        </pc:spChg>
        <pc:picChg chg="add mod ord">
          <ac:chgData name="Angelica Olofsson Fernandez" userId="ce698ed2-e0d9-447d-9759-99f79b696a68" providerId="ADAL" clId="{78E77AAC-3379-4157-899A-325C404C47BE}" dt="2025-01-21T11:47:17.167" v="1166" actId="1076"/>
          <ac:picMkLst>
            <pc:docMk/>
            <pc:sldMk cId="220035584" sldId="593"/>
            <ac:picMk id="5" creationId="{532E6E6E-4664-C8C9-596D-982AD786AF46}"/>
          </ac:picMkLst>
        </pc:picChg>
        <pc:picChg chg="del">
          <ac:chgData name="Angelica Olofsson Fernandez" userId="ce698ed2-e0d9-447d-9759-99f79b696a68" providerId="ADAL" clId="{78E77AAC-3379-4157-899A-325C404C47BE}" dt="2025-01-21T07:53:33.839" v="793" actId="478"/>
          <ac:picMkLst>
            <pc:docMk/>
            <pc:sldMk cId="220035584" sldId="593"/>
            <ac:picMk id="2050" creationId="{7E6A08B8-CF16-638E-6E9D-CD15FA47485F}"/>
          </ac:picMkLst>
        </pc:picChg>
      </pc:sldChg>
      <pc:sldChg chg="new del ord">
        <pc:chgData name="Angelica Olofsson Fernandez" userId="ce698ed2-e0d9-447d-9759-99f79b696a68" providerId="ADAL" clId="{78E77AAC-3379-4157-899A-325C404C47BE}" dt="2025-01-21T07:53:18.703" v="775" actId="47"/>
        <pc:sldMkLst>
          <pc:docMk/>
          <pc:sldMk cId="4144541589" sldId="593"/>
        </pc:sldMkLst>
      </pc:sldChg>
      <pc:sldChg chg="addSp modSp new mod modTransition">
        <pc:chgData name="Angelica Olofsson Fernandez" userId="ce698ed2-e0d9-447d-9759-99f79b696a68" providerId="ADAL" clId="{78E77AAC-3379-4157-899A-325C404C47BE}" dt="2025-01-21T11:53:14.375" v="1214"/>
        <pc:sldMkLst>
          <pc:docMk/>
          <pc:sldMk cId="1677208658" sldId="594"/>
        </pc:sldMkLst>
        <pc:spChg chg="mod">
          <ac:chgData name="Angelica Olofsson Fernandez" userId="ce698ed2-e0d9-447d-9759-99f79b696a68" providerId="ADAL" clId="{78E77AAC-3379-4157-899A-325C404C47BE}" dt="2025-01-21T11:48:26.143" v="1192"/>
          <ac:spMkLst>
            <pc:docMk/>
            <pc:sldMk cId="1677208658" sldId="594"/>
            <ac:spMk id="2" creationId="{62A42813-78CB-354D-1B13-A2066472E071}"/>
          </ac:spMkLst>
        </pc:spChg>
        <pc:spChg chg="mod">
          <ac:chgData name="Angelica Olofsson Fernandez" userId="ce698ed2-e0d9-447d-9759-99f79b696a68" providerId="ADAL" clId="{78E77AAC-3379-4157-899A-325C404C47BE}" dt="2025-01-21T11:46:45.351" v="1162" actId="1076"/>
          <ac:spMkLst>
            <pc:docMk/>
            <pc:sldMk cId="1677208658" sldId="594"/>
            <ac:spMk id="3" creationId="{01D22528-5B44-7972-DE12-56B7B9110416}"/>
          </ac:spMkLst>
        </pc:spChg>
        <pc:picChg chg="add ord">
          <ac:chgData name="Angelica Olofsson Fernandez" userId="ce698ed2-e0d9-447d-9759-99f79b696a68" providerId="ADAL" clId="{78E77AAC-3379-4157-899A-325C404C47BE}" dt="2025-01-21T11:46:24.124" v="1160" actId="167"/>
          <ac:picMkLst>
            <pc:docMk/>
            <pc:sldMk cId="1677208658" sldId="594"/>
            <ac:picMk id="5" creationId="{8275419F-9868-22DC-8ACF-01A753100398}"/>
          </ac:picMkLst>
        </pc:picChg>
        <pc:picChg chg="add mod">
          <ac:chgData name="Angelica Olofsson Fernandez" userId="ce698ed2-e0d9-447d-9759-99f79b696a68" providerId="ADAL" clId="{78E77AAC-3379-4157-899A-325C404C47BE}" dt="2025-01-21T11:49:46.824" v="1198" actId="1076"/>
          <ac:picMkLst>
            <pc:docMk/>
            <pc:sldMk cId="1677208658" sldId="594"/>
            <ac:picMk id="6" creationId="{AF15484B-E08B-5EC7-4C3E-AEC291104BFD}"/>
          </ac:picMkLst>
        </pc:picChg>
      </pc:sldChg>
      <pc:sldMasterChg chg="setBg modSldLayout">
        <pc:chgData name="Angelica Olofsson Fernandez" userId="ce698ed2-e0d9-447d-9759-99f79b696a68" providerId="ADAL" clId="{78E77AAC-3379-4157-899A-325C404C47BE}" dt="2025-01-21T11:48:56.256" v="1194"/>
        <pc:sldMasterMkLst>
          <pc:docMk/>
          <pc:sldMasterMk cId="859095082" sldId="2147483648"/>
        </pc:sldMasterMkLst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3304173468" sldId="2147483649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2289521657" sldId="2147483650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2508070863" sldId="2147483651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213765364" sldId="2147483652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783970379" sldId="2147483653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1870331294" sldId="2147483654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3714487108" sldId="2147483655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2616233116" sldId="2147483656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1939003445" sldId="2147483657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237361870" sldId="2147483658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859095082" sldId="2147483648"/>
            <pc:sldLayoutMk cId="3254523771" sldId="2147483659"/>
          </pc:sldLayoutMkLst>
        </pc:sldLayoutChg>
      </pc:sldMasterChg>
      <pc:sldMasterChg chg="setBg modSldLayout">
        <pc:chgData name="Angelica Olofsson Fernandez" userId="ce698ed2-e0d9-447d-9759-99f79b696a68" providerId="ADAL" clId="{78E77AAC-3379-4157-899A-325C404C47BE}" dt="2025-01-21T11:48:56.256" v="1194"/>
        <pc:sldMasterMkLst>
          <pc:docMk/>
          <pc:sldMasterMk cId="3074455025" sldId="2147483660"/>
        </pc:sldMasterMkLst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3074455025" sldId="2147483660"/>
            <pc:sldLayoutMk cId="2201074253" sldId="2147483661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3074455025" sldId="2147483660"/>
            <pc:sldLayoutMk cId="3892491832" sldId="2147483662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3074455025" sldId="2147483660"/>
            <pc:sldLayoutMk cId="3023929745" sldId="2147483663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3074455025" sldId="2147483660"/>
            <pc:sldLayoutMk cId="663568213" sldId="2147483664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3074455025" sldId="2147483660"/>
            <pc:sldLayoutMk cId="3413133177" sldId="2147483665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3074455025" sldId="2147483660"/>
            <pc:sldLayoutMk cId="2405388662" sldId="2147483666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3074455025" sldId="2147483660"/>
            <pc:sldLayoutMk cId="2336516847" sldId="2147483667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3074455025" sldId="2147483660"/>
            <pc:sldLayoutMk cId="2909493255" sldId="2147483668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3074455025" sldId="2147483660"/>
            <pc:sldLayoutMk cId="2661219739" sldId="2147483669"/>
          </pc:sldLayoutMkLst>
        </pc:sldLayoutChg>
        <pc:sldLayoutChg chg="setBg">
          <pc:chgData name="Angelica Olofsson Fernandez" userId="ce698ed2-e0d9-447d-9759-99f79b696a68" providerId="ADAL" clId="{78E77AAC-3379-4157-899A-325C404C47BE}" dt="2025-01-21T11:48:56.256" v="1194"/>
          <pc:sldLayoutMkLst>
            <pc:docMk/>
            <pc:sldMasterMk cId="3074455025" sldId="2147483660"/>
            <pc:sldLayoutMk cId="2496466076" sldId="2147483670"/>
          </pc:sldLayoutMkLst>
        </pc:sldLayoutChg>
      </pc:sldMasterChg>
      <pc:sldMasterChg chg="modSldLayout">
        <pc:chgData name="Angelica Olofsson Fernandez" userId="ce698ed2-e0d9-447d-9759-99f79b696a68" providerId="ADAL" clId="{78E77AAC-3379-4157-899A-325C404C47BE}" dt="2025-01-21T11:48:04.913" v="1173"/>
        <pc:sldMasterMkLst>
          <pc:docMk/>
          <pc:sldMasterMk cId="1714529606" sldId="2147483671"/>
        </pc:sldMasterMkLst>
        <pc:sldLayoutChg chg="addSp">
          <pc:chgData name="Angelica Olofsson Fernandez" userId="ce698ed2-e0d9-447d-9759-99f79b696a68" providerId="ADAL" clId="{78E77AAC-3379-4157-899A-325C404C47BE}" dt="2025-01-21T11:48:04.913" v="1173"/>
          <pc:sldLayoutMkLst>
            <pc:docMk/>
            <pc:sldMasterMk cId="1714529606" sldId="2147483671"/>
            <pc:sldLayoutMk cId="2002442200" sldId="2147483672"/>
          </pc:sldLayoutMkLst>
          <pc:picChg chg="add">
            <ac:chgData name="Angelica Olofsson Fernandez" userId="ce698ed2-e0d9-447d-9759-99f79b696a68" providerId="ADAL" clId="{78E77AAC-3379-4157-899A-325C404C47BE}" dt="2025-01-21T11:48:04.913" v="1173"/>
            <ac:picMkLst>
              <pc:docMk/>
              <pc:sldMasterMk cId="1714529606" sldId="2147483671"/>
              <pc:sldLayoutMk cId="2002442200" sldId="2147483672"/>
              <ac:picMk id="7" creationId="{16D994C0-4B79-6DCE-703B-8F20E9F81054}"/>
            </ac:picMkLst>
          </pc:picChg>
        </pc:sldLayoutChg>
        <pc:sldLayoutChg chg="addSp">
          <pc:chgData name="Angelica Olofsson Fernandez" userId="ce698ed2-e0d9-447d-9759-99f79b696a68" providerId="ADAL" clId="{78E77AAC-3379-4157-899A-325C404C47BE}" dt="2025-01-21T11:48:04.913" v="1173"/>
          <pc:sldLayoutMkLst>
            <pc:docMk/>
            <pc:sldMasterMk cId="1714529606" sldId="2147483671"/>
            <pc:sldLayoutMk cId="1786129268" sldId="2147483673"/>
          </pc:sldLayoutMkLst>
          <pc:picChg chg="add">
            <ac:chgData name="Angelica Olofsson Fernandez" userId="ce698ed2-e0d9-447d-9759-99f79b696a68" providerId="ADAL" clId="{78E77AAC-3379-4157-899A-325C404C47BE}" dt="2025-01-21T11:48:04.913" v="1173"/>
            <ac:picMkLst>
              <pc:docMk/>
              <pc:sldMasterMk cId="1714529606" sldId="2147483671"/>
              <pc:sldLayoutMk cId="1786129268" sldId="2147483673"/>
              <ac:picMk id="7" creationId="{65D07124-A21B-AF03-85E9-9C4B956D1886}"/>
            </ac:picMkLst>
          </pc:picChg>
          <pc:cxnChg chg="add">
            <ac:chgData name="Angelica Olofsson Fernandez" userId="ce698ed2-e0d9-447d-9759-99f79b696a68" providerId="ADAL" clId="{78E77AAC-3379-4157-899A-325C404C47BE}" dt="2025-01-21T11:48:04.913" v="1173"/>
            <ac:cxnSpMkLst>
              <pc:docMk/>
              <pc:sldMasterMk cId="1714529606" sldId="2147483671"/>
              <pc:sldLayoutMk cId="1786129268" sldId="2147483673"/>
              <ac:cxnSpMk id="8" creationId="{F142654A-FBAE-0C25-1355-1C68B879E324}"/>
            </ac:cxnSpMkLst>
          </pc:cxnChg>
        </pc:sldLayoutChg>
      </pc:sldMasterChg>
      <pc:sldMasterChg chg="modSldLayout">
        <pc:chgData name="Angelica Olofsson Fernandez" userId="ce698ed2-e0d9-447d-9759-99f79b696a68" providerId="ADAL" clId="{78E77AAC-3379-4157-899A-325C404C47BE}" dt="2025-01-21T11:48:17.593" v="1185"/>
        <pc:sldMasterMkLst>
          <pc:docMk/>
          <pc:sldMasterMk cId="2141716208" sldId="2147483671"/>
        </pc:sldMasterMkLst>
        <pc:sldLayoutChg chg="addSp">
          <pc:chgData name="Angelica Olofsson Fernandez" userId="ce698ed2-e0d9-447d-9759-99f79b696a68" providerId="ADAL" clId="{78E77AAC-3379-4157-899A-325C404C47BE}" dt="2025-01-21T11:48:17.593" v="1185"/>
          <pc:sldLayoutMkLst>
            <pc:docMk/>
            <pc:sldMasterMk cId="2141716208" sldId="2147483671"/>
            <pc:sldLayoutMk cId="1958255734" sldId="2147483672"/>
          </pc:sldLayoutMkLst>
          <pc:picChg chg="add">
            <ac:chgData name="Angelica Olofsson Fernandez" userId="ce698ed2-e0d9-447d-9759-99f79b696a68" providerId="ADAL" clId="{78E77AAC-3379-4157-899A-325C404C47BE}" dt="2025-01-21T11:48:17.593" v="1185"/>
            <ac:picMkLst>
              <pc:docMk/>
              <pc:sldMasterMk cId="2141716208" sldId="2147483671"/>
              <pc:sldLayoutMk cId="1958255734" sldId="2147483672"/>
              <ac:picMk id="7" creationId="{4CC8BDD5-5D25-83E9-AF25-2185B31467DF}"/>
            </ac:picMkLst>
          </pc:picChg>
        </pc:sldLayoutChg>
        <pc:sldLayoutChg chg="addSp">
          <pc:chgData name="Angelica Olofsson Fernandez" userId="ce698ed2-e0d9-447d-9759-99f79b696a68" providerId="ADAL" clId="{78E77AAC-3379-4157-899A-325C404C47BE}" dt="2025-01-21T11:48:17.593" v="1185"/>
          <pc:sldLayoutMkLst>
            <pc:docMk/>
            <pc:sldMasterMk cId="2141716208" sldId="2147483671"/>
            <pc:sldLayoutMk cId="1918538523" sldId="2147483673"/>
          </pc:sldLayoutMkLst>
          <pc:picChg chg="add">
            <ac:chgData name="Angelica Olofsson Fernandez" userId="ce698ed2-e0d9-447d-9759-99f79b696a68" providerId="ADAL" clId="{78E77AAC-3379-4157-899A-325C404C47BE}" dt="2025-01-21T11:48:17.593" v="1185"/>
            <ac:picMkLst>
              <pc:docMk/>
              <pc:sldMasterMk cId="2141716208" sldId="2147483671"/>
              <pc:sldLayoutMk cId="1918538523" sldId="2147483673"/>
              <ac:picMk id="7" creationId="{782E4398-02A4-8E93-EACB-2AEE81DDC110}"/>
            </ac:picMkLst>
          </pc:picChg>
          <pc:cxnChg chg="add">
            <ac:chgData name="Angelica Olofsson Fernandez" userId="ce698ed2-e0d9-447d-9759-99f79b696a68" providerId="ADAL" clId="{78E77AAC-3379-4157-899A-325C404C47BE}" dt="2025-01-21T11:48:17.593" v="1185"/>
            <ac:cxnSpMkLst>
              <pc:docMk/>
              <pc:sldMasterMk cId="2141716208" sldId="2147483671"/>
              <pc:sldLayoutMk cId="1918538523" sldId="2147483673"/>
              <ac:cxnSpMk id="8" creationId="{31682A57-BF31-E1DD-1316-23F0622AE54D}"/>
            </ac:cxnSpMkLst>
          </pc:cxnChg>
        </pc:sldLayoutChg>
      </pc:sldMasterChg>
    </pc:docChg>
  </pc:docChgLst>
  <pc:docChgLst>
    <pc:chgData name="Christina I Gustafsson" userId="5b288d5d-773a-48e6-be82-aa36c0b5d29e" providerId="ADAL" clId="{4A4E853E-1AE7-4956-B8FC-F99C927FD476}"/>
    <pc:docChg chg="custSel addSld modSld">
      <pc:chgData name="Christina I Gustafsson" userId="5b288d5d-773a-48e6-be82-aa36c0b5d29e" providerId="ADAL" clId="{4A4E853E-1AE7-4956-B8FC-F99C927FD476}" dt="2025-01-17T13:37:19.224" v="1554" actId="20577"/>
      <pc:docMkLst>
        <pc:docMk/>
      </pc:docMkLst>
      <pc:sldChg chg="modSp mod">
        <pc:chgData name="Christina I Gustafsson" userId="5b288d5d-773a-48e6-be82-aa36c0b5d29e" providerId="ADAL" clId="{4A4E853E-1AE7-4956-B8FC-F99C927FD476}" dt="2025-01-17T13:36:08.139" v="1544" actId="20577"/>
        <pc:sldMkLst>
          <pc:docMk/>
          <pc:sldMk cId="1269119800" sldId="563"/>
        </pc:sldMkLst>
        <pc:spChg chg="mod">
          <ac:chgData name="Christina I Gustafsson" userId="5b288d5d-773a-48e6-be82-aa36c0b5d29e" providerId="ADAL" clId="{4A4E853E-1AE7-4956-B8FC-F99C927FD476}" dt="2025-01-17T13:36:08.139" v="1544" actId="20577"/>
          <ac:spMkLst>
            <pc:docMk/>
            <pc:sldMk cId="1269119800" sldId="563"/>
            <ac:spMk id="4" creationId="{E77150C2-6341-4A77-9854-E95AB5626C19}"/>
          </ac:spMkLst>
        </pc:spChg>
      </pc:sldChg>
      <pc:sldChg chg="addSp modSp mod">
        <pc:chgData name="Christina I Gustafsson" userId="5b288d5d-773a-48e6-be82-aa36c0b5d29e" providerId="ADAL" clId="{4A4E853E-1AE7-4956-B8FC-F99C927FD476}" dt="2025-01-17T13:35:07.253" v="1458" actId="1076"/>
        <pc:sldMkLst>
          <pc:docMk/>
          <pc:sldMk cId="923377013" sldId="571"/>
        </pc:sldMkLst>
        <pc:spChg chg="mod">
          <ac:chgData name="Christina I Gustafsson" userId="5b288d5d-773a-48e6-be82-aa36c0b5d29e" providerId="ADAL" clId="{4A4E853E-1AE7-4956-B8FC-F99C927FD476}" dt="2025-01-17T13:34:57.353" v="1453" actId="20577"/>
          <ac:spMkLst>
            <pc:docMk/>
            <pc:sldMk cId="923377013" sldId="571"/>
            <ac:spMk id="3" creationId="{ED8FBDFE-57E7-0C49-4483-C3E2DED7C96E}"/>
          </ac:spMkLst>
        </pc:spChg>
        <pc:picChg chg="add mod">
          <ac:chgData name="Christina I Gustafsson" userId="5b288d5d-773a-48e6-be82-aa36c0b5d29e" providerId="ADAL" clId="{4A4E853E-1AE7-4956-B8FC-F99C927FD476}" dt="2025-01-17T13:35:07.253" v="1458" actId="1076"/>
          <ac:picMkLst>
            <pc:docMk/>
            <pc:sldMk cId="923377013" sldId="571"/>
            <ac:picMk id="6" creationId="{496DD9F8-CBCF-F48D-DF49-80C1E714D577}"/>
          </ac:picMkLst>
        </pc:picChg>
      </pc:sldChg>
      <pc:sldChg chg="addSp modSp mod">
        <pc:chgData name="Christina I Gustafsson" userId="5b288d5d-773a-48e6-be82-aa36c0b5d29e" providerId="ADAL" clId="{4A4E853E-1AE7-4956-B8FC-F99C927FD476}" dt="2025-01-17T13:37:19.224" v="1554" actId="20577"/>
        <pc:sldMkLst>
          <pc:docMk/>
          <pc:sldMk cId="1546788662" sldId="577"/>
        </pc:sldMkLst>
        <pc:spChg chg="mod">
          <ac:chgData name="Christina I Gustafsson" userId="5b288d5d-773a-48e6-be82-aa36c0b5d29e" providerId="ADAL" clId="{4A4E853E-1AE7-4956-B8FC-F99C927FD476}" dt="2025-01-17T13:37:19.224" v="1554" actId="20577"/>
          <ac:spMkLst>
            <pc:docMk/>
            <pc:sldMk cId="1546788662" sldId="577"/>
            <ac:spMk id="7" creationId="{7D5C8A1E-F63A-9D7E-E7FD-E53A33E11E36}"/>
          </ac:spMkLst>
        </pc:spChg>
        <pc:picChg chg="add mod">
          <ac:chgData name="Christina I Gustafsson" userId="5b288d5d-773a-48e6-be82-aa36c0b5d29e" providerId="ADAL" clId="{4A4E853E-1AE7-4956-B8FC-F99C927FD476}" dt="2025-01-17T13:37:10.463" v="1548" actId="1076"/>
          <ac:picMkLst>
            <pc:docMk/>
            <pc:sldMk cId="1546788662" sldId="577"/>
            <ac:picMk id="4" creationId="{902E0949-089B-7E01-7C5B-82D33F1C9F71}"/>
          </ac:picMkLst>
        </pc:picChg>
      </pc:sldChg>
      <pc:sldChg chg="addSp delSp modSp add mod">
        <pc:chgData name="Christina I Gustafsson" userId="5b288d5d-773a-48e6-be82-aa36c0b5d29e" providerId="ADAL" clId="{4A4E853E-1AE7-4956-B8FC-F99C927FD476}" dt="2025-01-13T14:29:46.264" v="1139" actId="1076"/>
        <pc:sldMkLst>
          <pc:docMk/>
          <pc:sldMk cId="3369047472" sldId="587"/>
        </pc:sldMkLst>
        <pc:spChg chg="mod">
          <ac:chgData name="Christina I Gustafsson" userId="5b288d5d-773a-48e6-be82-aa36c0b5d29e" providerId="ADAL" clId="{4A4E853E-1AE7-4956-B8FC-F99C927FD476}" dt="2025-01-13T14:29:42.271" v="1138" actId="20577"/>
          <ac:spMkLst>
            <pc:docMk/>
            <pc:sldMk cId="3369047472" sldId="587"/>
            <ac:spMk id="7" creationId="{7D5C8A1E-F63A-9D7E-E7FD-E53A33E11E36}"/>
          </ac:spMkLst>
        </pc:spChg>
        <pc:picChg chg="add mod">
          <ac:chgData name="Christina I Gustafsson" userId="5b288d5d-773a-48e6-be82-aa36c0b5d29e" providerId="ADAL" clId="{4A4E853E-1AE7-4956-B8FC-F99C927FD476}" dt="2025-01-13T14:29:46.264" v="1139" actId="1076"/>
          <ac:picMkLst>
            <pc:docMk/>
            <pc:sldMk cId="3369047472" sldId="587"/>
            <ac:picMk id="4" creationId="{80F198A6-C728-F713-0474-0ACD2C74C8F1}"/>
          </ac:picMkLst>
        </pc:picChg>
        <pc:picChg chg="add del mod">
          <ac:chgData name="Christina I Gustafsson" userId="5b288d5d-773a-48e6-be82-aa36c0b5d29e" providerId="ADAL" clId="{4A4E853E-1AE7-4956-B8FC-F99C927FD476}" dt="2025-01-13T14:20:47.324" v="981" actId="478"/>
          <ac:picMkLst>
            <pc:docMk/>
            <pc:sldMk cId="3369047472" sldId="587"/>
            <ac:picMk id="8" creationId="{BCEC2AF6-A03D-A022-2394-D09053ED55CB}"/>
          </ac:picMkLst>
        </pc:picChg>
        <pc:picChg chg="add mod">
          <ac:chgData name="Christina I Gustafsson" userId="5b288d5d-773a-48e6-be82-aa36c0b5d29e" providerId="ADAL" clId="{4A4E853E-1AE7-4956-B8FC-F99C927FD476}" dt="2025-01-13T14:29:38.916" v="1137" actId="1076"/>
          <ac:picMkLst>
            <pc:docMk/>
            <pc:sldMk cId="3369047472" sldId="587"/>
            <ac:picMk id="10" creationId="{8B492C32-A423-93FD-5446-E0AE87B3F468}"/>
          </ac:picMkLst>
        </pc:picChg>
        <pc:picChg chg="add mod">
          <ac:chgData name="Christina I Gustafsson" userId="5b288d5d-773a-48e6-be82-aa36c0b5d29e" providerId="ADAL" clId="{4A4E853E-1AE7-4956-B8FC-F99C927FD476}" dt="2025-01-13T14:29:36.291" v="1136" actId="1076"/>
          <ac:picMkLst>
            <pc:docMk/>
            <pc:sldMk cId="3369047472" sldId="587"/>
            <ac:picMk id="12" creationId="{59D8D5D5-4755-0E82-D0C6-7E493A82FF47}"/>
          </ac:picMkLst>
        </pc:picChg>
      </pc:sldChg>
    </pc:docChg>
  </pc:docChgLst>
  <pc:docChgLst>
    <pc:chgData name="Katarina B Wallin" userId="74408874-5295-4a28-94b9-95280decbf1a" providerId="ADAL" clId="{98F5673A-1925-4D82-832D-7D371B565909}"/>
    <pc:docChg chg="modSld">
      <pc:chgData name="Katarina B Wallin" userId="74408874-5295-4a28-94b9-95280decbf1a" providerId="ADAL" clId="{98F5673A-1925-4D82-832D-7D371B565909}" dt="2025-01-16T08:23:48.685" v="130" actId="113"/>
      <pc:docMkLst>
        <pc:docMk/>
      </pc:docMkLst>
      <pc:sldChg chg="modSp">
        <pc:chgData name="Katarina B Wallin" userId="74408874-5295-4a28-94b9-95280decbf1a" providerId="ADAL" clId="{98F5673A-1925-4D82-832D-7D371B565909}" dt="2025-01-16T08:23:48.685" v="130" actId="113"/>
        <pc:sldMkLst>
          <pc:docMk/>
          <pc:sldMk cId="3227669839" sldId="564"/>
        </pc:sldMkLst>
        <pc:graphicFrameChg chg="mod">
          <ac:chgData name="Katarina B Wallin" userId="74408874-5295-4a28-94b9-95280decbf1a" providerId="ADAL" clId="{98F5673A-1925-4D82-832D-7D371B565909}" dt="2025-01-16T08:23:48.685" v="130" actId="113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7EE07-714E-4FD3-B60A-4A954BF6FA1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802F13-DCC4-4291-BEA1-CE122B61817D}">
      <dgm:prSet/>
      <dgm:spPr/>
      <dgm:t>
        <a:bodyPr/>
        <a:lstStyle/>
        <a:p>
          <a:r>
            <a:rPr lang="en-US"/>
            <a:t>Nya avtal</a:t>
          </a:r>
        </a:p>
      </dgm:t>
    </dgm:pt>
    <dgm:pt modelId="{79490C7C-7D77-496C-9E4D-CE6E3E85B524}" type="parTrans" cxnId="{56345004-99C6-4682-9778-77FF99E01D55}">
      <dgm:prSet/>
      <dgm:spPr/>
      <dgm:t>
        <a:bodyPr/>
        <a:lstStyle/>
        <a:p>
          <a:endParaRPr lang="en-US"/>
        </a:p>
      </dgm:t>
    </dgm:pt>
    <dgm:pt modelId="{F2CB3F6D-0D8F-48CA-9B83-B4B898FE2921}" type="sibTrans" cxnId="{56345004-99C6-4682-9778-77FF99E01D55}">
      <dgm:prSet/>
      <dgm:spPr/>
      <dgm:t>
        <a:bodyPr/>
        <a:lstStyle/>
        <a:p>
          <a:endParaRPr lang="en-US"/>
        </a:p>
      </dgm:t>
    </dgm:pt>
    <dgm:pt modelId="{29B98D30-8DB1-40F5-9848-E82CEDDB1B45}">
      <dgm:prSet/>
      <dgm:spPr/>
      <dgm:t>
        <a:bodyPr/>
        <a:lstStyle/>
        <a:p>
          <a:r>
            <a:rPr lang="en-US" dirty="0" err="1"/>
            <a:t>Pågående</a:t>
          </a:r>
          <a:r>
            <a:rPr lang="en-US" dirty="0"/>
            <a:t> </a:t>
          </a:r>
          <a:r>
            <a:rPr lang="en-US" dirty="0" err="1"/>
            <a:t>upphandlingar</a:t>
          </a:r>
          <a:endParaRPr lang="en-US" dirty="0"/>
        </a:p>
      </dgm:t>
    </dgm:pt>
    <dgm:pt modelId="{B9A80298-3A04-4BA6-A7FA-082AF019B5C5}" type="parTrans" cxnId="{FFD450A9-EA07-4392-BF6B-3AC1E7FE0452}">
      <dgm:prSet/>
      <dgm:spPr/>
      <dgm:t>
        <a:bodyPr/>
        <a:lstStyle/>
        <a:p>
          <a:endParaRPr lang="en-US"/>
        </a:p>
      </dgm:t>
    </dgm:pt>
    <dgm:pt modelId="{1D61D8D2-21B2-4030-816F-E3FB6424ECDD}" type="sibTrans" cxnId="{FFD450A9-EA07-4392-BF6B-3AC1E7FE0452}">
      <dgm:prSet/>
      <dgm:spPr/>
      <dgm:t>
        <a:bodyPr/>
        <a:lstStyle/>
        <a:p>
          <a:endParaRPr lang="en-US"/>
        </a:p>
      </dgm:t>
    </dgm:pt>
    <dgm:pt modelId="{090EE443-2EB9-4D78-BF5E-5074BC0D15B6}">
      <dgm:prSet/>
      <dgm:spPr/>
      <dgm:t>
        <a:bodyPr/>
        <a:lstStyle/>
        <a:p>
          <a:r>
            <a:rPr lang="en-US"/>
            <a:t>Upphandlingar som ska påbörjas</a:t>
          </a:r>
        </a:p>
      </dgm:t>
    </dgm:pt>
    <dgm:pt modelId="{12CE001B-A61B-4141-B6BD-D0EDB17C33AE}" type="parTrans" cxnId="{17D26F9C-2447-4BD7-9D57-6A47C28F379C}">
      <dgm:prSet/>
      <dgm:spPr/>
      <dgm:t>
        <a:bodyPr/>
        <a:lstStyle/>
        <a:p>
          <a:endParaRPr lang="en-US"/>
        </a:p>
      </dgm:t>
    </dgm:pt>
    <dgm:pt modelId="{CCF4D2F1-B748-4B17-8B32-A4432D2B2F39}" type="sibTrans" cxnId="{17D26F9C-2447-4BD7-9D57-6A47C28F379C}">
      <dgm:prSet/>
      <dgm:spPr/>
      <dgm:t>
        <a:bodyPr/>
        <a:lstStyle/>
        <a:p>
          <a:endParaRPr lang="en-US"/>
        </a:p>
      </dgm:t>
    </dgm:pt>
    <dgm:pt modelId="{F2D8A266-1FE1-4940-9AAA-CAFD09D4CFA6}">
      <dgm:prSet/>
      <dgm:spPr/>
      <dgm:t>
        <a:bodyPr/>
        <a:lstStyle/>
        <a:p>
          <a:r>
            <a:rPr lang="en-US"/>
            <a:t>Produktinformation</a:t>
          </a:r>
        </a:p>
      </dgm:t>
    </dgm:pt>
    <dgm:pt modelId="{EC78D270-FFAF-4F84-87D4-478D37978F61}" type="parTrans" cxnId="{6607FDC3-BE34-4D28-901B-457D4B5160AC}">
      <dgm:prSet/>
      <dgm:spPr/>
      <dgm:t>
        <a:bodyPr/>
        <a:lstStyle/>
        <a:p>
          <a:endParaRPr lang="en-US"/>
        </a:p>
      </dgm:t>
    </dgm:pt>
    <dgm:pt modelId="{3EBF8A14-D1DB-452E-93DC-971469D97C1F}" type="sibTrans" cxnId="{6607FDC3-BE34-4D28-901B-457D4B5160AC}">
      <dgm:prSet/>
      <dgm:spPr/>
      <dgm:t>
        <a:bodyPr/>
        <a:lstStyle/>
        <a:p>
          <a:endParaRPr lang="en-US"/>
        </a:p>
      </dgm:t>
    </dgm:pt>
    <dgm:pt modelId="{B8EC8143-3FE8-4D49-89DF-6119AB8E2B11}">
      <dgm:prSet/>
      <dgm:spPr/>
      <dgm:t>
        <a:bodyPr/>
        <a:lstStyle/>
        <a:p>
          <a:r>
            <a:rPr lang="en-US"/>
            <a:t>Artikelförändringar</a:t>
          </a:r>
        </a:p>
      </dgm:t>
    </dgm:pt>
    <dgm:pt modelId="{2757E024-4502-401E-805A-E61F62113FCA}" type="parTrans" cxnId="{56773C42-1CEC-4E44-9790-79AB78DD4573}">
      <dgm:prSet/>
      <dgm:spPr/>
      <dgm:t>
        <a:bodyPr/>
        <a:lstStyle/>
        <a:p>
          <a:endParaRPr lang="en-US"/>
        </a:p>
      </dgm:t>
    </dgm:pt>
    <dgm:pt modelId="{41116B5D-73A0-4F19-9D85-DF78019DE6CA}" type="sibTrans" cxnId="{56773C42-1CEC-4E44-9790-79AB78DD4573}">
      <dgm:prSet/>
      <dgm:spPr/>
      <dgm:t>
        <a:bodyPr/>
        <a:lstStyle/>
        <a:p>
          <a:endParaRPr lang="en-US"/>
        </a:p>
      </dgm:t>
    </dgm:pt>
    <dgm:pt modelId="{3EA8F883-24E2-45B8-9EFF-AC4242F137AE}">
      <dgm:prSet/>
      <dgm:spPr/>
      <dgm:t>
        <a:bodyPr/>
        <a:lstStyle/>
        <a:p>
          <a:r>
            <a:rPr lang="en-US"/>
            <a:t>Enkätundersökning</a:t>
          </a:r>
        </a:p>
      </dgm:t>
    </dgm:pt>
    <dgm:pt modelId="{DD2523C6-F334-47E8-8F8C-A373B4B61448}" type="parTrans" cxnId="{2E02EB49-CAF2-4B7D-BAD0-D409A5258E91}">
      <dgm:prSet/>
      <dgm:spPr/>
      <dgm:t>
        <a:bodyPr/>
        <a:lstStyle/>
        <a:p>
          <a:endParaRPr lang="en-US"/>
        </a:p>
      </dgm:t>
    </dgm:pt>
    <dgm:pt modelId="{496A8EC3-AB3C-45E3-BD9B-FBBB7A7BE5A6}" type="sibTrans" cxnId="{2E02EB49-CAF2-4B7D-BAD0-D409A5258E91}">
      <dgm:prSet/>
      <dgm:spPr/>
      <dgm:t>
        <a:bodyPr/>
        <a:lstStyle/>
        <a:p>
          <a:endParaRPr lang="en-US"/>
        </a:p>
      </dgm:t>
    </dgm:pt>
    <dgm:pt modelId="{8725D2A5-A8FE-46AD-AC2B-1A62FDBCA5A8}">
      <dgm:prSet/>
      <dgm:spPr/>
      <dgm:t>
        <a:bodyPr/>
        <a:lstStyle/>
        <a:p>
          <a:r>
            <a:rPr lang="en-US"/>
            <a:t>Frågor</a:t>
          </a:r>
        </a:p>
      </dgm:t>
    </dgm:pt>
    <dgm:pt modelId="{385BDB89-7F7D-41F3-95F5-058AB28AB108}" type="parTrans" cxnId="{A2B47C1B-631D-4BA2-8FD1-331A9E323699}">
      <dgm:prSet/>
      <dgm:spPr/>
      <dgm:t>
        <a:bodyPr/>
        <a:lstStyle/>
        <a:p>
          <a:endParaRPr lang="en-US"/>
        </a:p>
      </dgm:t>
    </dgm:pt>
    <dgm:pt modelId="{E34BCDF2-8197-4A8E-90A3-0FD0E4D9195A}" type="sibTrans" cxnId="{A2B47C1B-631D-4BA2-8FD1-331A9E323699}">
      <dgm:prSet/>
      <dgm:spPr/>
      <dgm:t>
        <a:bodyPr/>
        <a:lstStyle/>
        <a:p>
          <a:endParaRPr lang="en-US"/>
        </a:p>
      </dgm:t>
    </dgm:pt>
    <dgm:pt modelId="{ACBBBA2B-E3D1-4304-80AC-152C8744E5C6}">
      <dgm:prSet/>
      <dgm:spPr/>
      <dgm:t>
        <a:bodyPr/>
        <a:lstStyle/>
        <a:p>
          <a:r>
            <a:rPr lang="en-US" dirty="0" err="1"/>
            <a:t>Säkerhetsmeddelande</a:t>
          </a:r>
          <a:endParaRPr lang="en-US" dirty="0"/>
        </a:p>
      </dgm:t>
    </dgm:pt>
    <dgm:pt modelId="{4F32290E-564F-4C30-8E30-8E9CF1AECEF1}" type="parTrans" cxnId="{64AB93AC-424C-4A79-81B7-16925076ABDC}">
      <dgm:prSet/>
      <dgm:spPr/>
      <dgm:t>
        <a:bodyPr/>
        <a:lstStyle/>
        <a:p>
          <a:endParaRPr lang="sv-SE"/>
        </a:p>
      </dgm:t>
    </dgm:pt>
    <dgm:pt modelId="{86E9CB96-279B-4A9C-8711-42AA20F34B30}" type="sibTrans" cxnId="{64AB93AC-424C-4A79-81B7-16925076ABDC}">
      <dgm:prSet/>
      <dgm:spPr/>
      <dgm:t>
        <a:bodyPr/>
        <a:lstStyle/>
        <a:p>
          <a:endParaRPr lang="sv-SE"/>
        </a:p>
      </dgm:t>
    </dgm:pt>
    <dgm:pt modelId="{1AFDC96E-903A-4244-9927-00C6DD585CED}" type="pres">
      <dgm:prSet presAssocID="{5137EE07-714E-4FD3-B60A-4A954BF6FA1E}" presName="linear" presStyleCnt="0">
        <dgm:presLayoutVars>
          <dgm:dir/>
          <dgm:animLvl val="lvl"/>
          <dgm:resizeHandles val="exact"/>
        </dgm:presLayoutVars>
      </dgm:prSet>
      <dgm:spPr/>
    </dgm:pt>
    <dgm:pt modelId="{2C36463C-D4C0-427A-8D5B-C4376B4AA160}" type="pres">
      <dgm:prSet presAssocID="{A9802F13-DCC4-4291-BEA1-CE122B61817D}" presName="parentLin" presStyleCnt="0"/>
      <dgm:spPr/>
    </dgm:pt>
    <dgm:pt modelId="{FC9D5434-4F59-4461-A822-4D95D16F2B38}" type="pres">
      <dgm:prSet presAssocID="{A9802F13-DCC4-4291-BEA1-CE122B61817D}" presName="parentLeftMargin" presStyleLbl="node1" presStyleIdx="0" presStyleCnt="8"/>
      <dgm:spPr/>
    </dgm:pt>
    <dgm:pt modelId="{97243CDA-6384-46B1-B0E9-C946B498F139}" type="pres">
      <dgm:prSet presAssocID="{A9802F13-DCC4-4291-BEA1-CE122B61817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17DE035-7FEE-4B9E-932C-8C0C0DDF5E33}" type="pres">
      <dgm:prSet presAssocID="{A9802F13-DCC4-4291-BEA1-CE122B61817D}" presName="negativeSpace" presStyleCnt="0"/>
      <dgm:spPr/>
    </dgm:pt>
    <dgm:pt modelId="{42288742-B898-4F57-9201-050F9D87D3C7}" type="pres">
      <dgm:prSet presAssocID="{A9802F13-DCC4-4291-BEA1-CE122B61817D}" presName="childText" presStyleLbl="conFgAcc1" presStyleIdx="0" presStyleCnt="8">
        <dgm:presLayoutVars>
          <dgm:bulletEnabled val="1"/>
        </dgm:presLayoutVars>
      </dgm:prSet>
      <dgm:spPr/>
    </dgm:pt>
    <dgm:pt modelId="{BC75D404-475F-4C82-A95F-903AB77F74DA}" type="pres">
      <dgm:prSet presAssocID="{F2CB3F6D-0D8F-48CA-9B83-B4B898FE2921}" presName="spaceBetweenRectangles" presStyleCnt="0"/>
      <dgm:spPr/>
    </dgm:pt>
    <dgm:pt modelId="{B501D6C6-5933-4040-A969-32FB36157CC2}" type="pres">
      <dgm:prSet presAssocID="{29B98D30-8DB1-40F5-9848-E82CEDDB1B45}" presName="parentLin" presStyleCnt="0"/>
      <dgm:spPr/>
    </dgm:pt>
    <dgm:pt modelId="{A62A9910-DF80-4BE4-AA5D-1BF3466AE727}" type="pres">
      <dgm:prSet presAssocID="{29B98D30-8DB1-40F5-9848-E82CEDDB1B45}" presName="parentLeftMargin" presStyleLbl="node1" presStyleIdx="0" presStyleCnt="8"/>
      <dgm:spPr/>
    </dgm:pt>
    <dgm:pt modelId="{D620D1E9-694E-4B10-8379-B87A3076774A}" type="pres">
      <dgm:prSet presAssocID="{29B98D30-8DB1-40F5-9848-E82CEDDB1B4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273484B-509C-49C5-B243-5CB07B6DE05F}" type="pres">
      <dgm:prSet presAssocID="{29B98D30-8DB1-40F5-9848-E82CEDDB1B45}" presName="negativeSpace" presStyleCnt="0"/>
      <dgm:spPr/>
    </dgm:pt>
    <dgm:pt modelId="{B2C9C6E7-DDF0-40AC-A2CE-7CE8D2F3090E}" type="pres">
      <dgm:prSet presAssocID="{29B98D30-8DB1-40F5-9848-E82CEDDB1B45}" presName="childText" presStyleLbl="conFgAcc1" presStyleIdx="1" presStyleCnt="8">
        <dgm:presLayoutVars>
          <dgm:bulletEnabled val="1"/>
        </dgm:presLayoutVars>
      </dgm:prSet>
      <dgm:spPr/>
    </dgm:pt>
    <dgm:pt modelId="{56D0F90B-9480-46CB-84A4-3C7EC6433D58}" type="pres">
      <dgm:prSet presAssocID="{1D61D8D2-21B2-4030-816F-E3FB6424ECDD}" presName="spaceBetweenRectangles" presStyleCnt="0"/>
      <dgm:spPr/>
    </dgm:pt>
    <dgm:pt modelId="{3F378CD9-7193-4F3D-BA14-4E5C09938A62}" type="pres">
      <dgm:prSet presAssocID="{090EE443-2EB9-4D78-BF5E-5074BC0D15B6}" presName="parentLin" presStyleCnt="0"/>
      <dgm:spPr/>
    </dgm:pt>
    <dgm:pt modelId="{B58704D8-C3D9-4F21-B547-720A2190D55B}" type="pres">
      <dgm:prSet presAssocID="{090EE443-2EB9-4D78-BF5E-5074BC0D15B6}" presName="parentLeftMargin" presStyleLbl="node1" presStyleIdx="1" presStyleCnt="8"/>
      <dgm:spPr/>
    </dgm:pt>
    <dgm:pt modelId="{28954F76-C981-4E13-998E-0E43ADD998DB}" type="pres">
      <dgm:prSet presAssocID="{090EE443-2EB9-4D78-BF5E-5074BC0D15B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9FB7C1F-61DA-4026-833C-0B5A00DD162A}" type="pres">
      <dgm:prSet presAssocID="{090EE443-2EB9-4D78-BF5E-5074BC0D15B6}" presName="negativeSpace" presStyleCnt="0"/>
      <dgm:spPr/>
    </dgm:pt>
    <dgm:pt modelId="{213D28E0-40C4-42D1-B8B6-84CFA07B50DA}" type="pres">
      <dgm:prSet presAssocID="{090EE443-2EB9-4D78-BF5E-5074BC0D15B6}" presName="childText" presStyleLbl="conFgAcc1" presStyleIdx="2" presStyleCnt="8">
        <dgm:presLayoutVars>
          <dgm:bulletEnabled val="1"/>
        </dgm:presLayoutVars>
      </dgm:prSet>
      <dgm:spPr/>
    </dgm:pt>
    <dgm:pt modelId="{B9B3A75B-5DDA-40CF-ABE3-ED96605334CB}" type="pres">
      <dgm:prSet presAssocID="{CCF4D2F1-B748-4B17-8B32-A4432D2B2F39}" presName="spaceBetweenRectangles" presStyleCnt="0"/>
      <dgm:spPr/>
    </dgm:pt>
    <dgm:pt modelId="{A267D881-0D9E-469E-A015-512F4E1082B9}" type="pres">
      <dgm:prSet presAssocID="{ACBBBA2B-E3D1-4304-80AC-152C8744E5C6}" presName="parentLin" presStyleCnt="0"/>
      <dgm:spPr/>
    </dgm:pt>
    <dgm:pt modelId="{7620D1FC-A432-4594-9CCE-126CF18B4DF9}" type="pres">
      <dgm:prSet presAssocID="{ACBBBA2B-E3D1-4304-80AC-152C8744E5C6}" presName="parentLeftMargin" presStyleLbl="node1" presStyleIdx="2" presStyleCnt="8"/>
      <dgm:spPr/>
    </dgm:pt>
    <dgm:pt modelId="{8D67CBC6-C15C-403C-AD26-15BB07E0DA7F}" type="pres">
      <dgm:prSet presAssocID="{ACBBBA2B-E3D1-4304-80AC-152C8744E5C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B7789B7-6610-409B-BFD6-5D5956560381}" type="pres">
      <dgm:prSet presAssocID="{ACBBBA2B-E3D1-4304-80AC-152C8744E5C6}" presName="negativeSpace" presStyleCnt="0"/>
      <dgm:spPr/>
    </dgm:pt>
    <dgm:pt modelId="{645A9B01-83BC-488D-93C2-1BEF7F5F37A1}" type="pres">
      <dgm:prSet presAssocID="{ACBBBA2B-E3D1-4304-80AC-152C8744E5C6}" presName="childText" presStyleLbl="conFgAcc1" presStyleIdx="3" presStyleCnt="8">
        <dgm:presLayoutVars>
          <dgm:bulletEnabled val="1"/>
        </dgm:presLayoutVars>
      </dgm:prSet>
      <dgm:spPr/>
    </dgm:pt>
    <dgm:pt modelId="{A946DE7A-AB75-42C4-8930-327E65EFF43D}" type="pres">
      <dgm:prSet presAssocID="{86E9CB96-279B-4A9C-8711-42AA20F34B30}" presName="spaceBetweenRectangles" presStyleCnt="0"/>
      <dgm:spPr/>
    </dgm:pt>
    <dgm:pt modelId="{32B8EF5C-198B-4238-87FE-1513C4F98AF6}" type="pres">
      <dgm:prSet presAssocID="{F2D8A266-1FE1-4940-9AAA-CAFD09D4CFA6}" presName="parentLin" presStyleCnt="0"/>
      <dgm:spPr/>
    </dgm:pt>
    <dgm:pt modelId="{43D9E694-6D67-4411-8ECC-6361DA78A441}" type="pres">
      <dgm:prSet presAssocID="{F2D8A266-1FE1-4940-9AAA-CAFD09D4CFA6}" presName="parentLeftMargin" presStyleLbl="node1" presStyleIdx="3" presStyleCnt="8"/>
      <dgm:spPr/>
    </dgm:pt>
    <dgm:pt modelId="{8A93FAA7-FDD4-43F8-BEE3-76A25AFEF4EF}" type="pres">
      <dgm:prSet presAssocID="{F2D8A266-1FE1-4940-9AAA-CAFD09D4CFA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A29DA16-7669-465B-96EB-7AFFC02DC1B1}" type="pres">
      <dgm:prSet presAssocID="{F2D8A266-1FE1-4940-9AAA-CAFD09D4CFA6}" presName="negativeSpace" presStyleCnt="0"/>
      <dgm:spPr/>
    </dgm:pt>
    <dgm:pt modelId="{51B01942-2304-46EA-8E64-BA032CF9C7CE}" type="pres">
      <dgm:prSet presAssocID="{F2D8A266-1FE1-4940-9AAA-CAFD09D4CFA6}" presName="childText" presStyleLbl="conFgAcc1" presStyleIdx="4" presStyleCnt="8">
        <dgm:presLayoutVars>
          <dgm:bulletEnabled val="1"/>
        </dgm:presLayoutVars>
      </dgm:prSet>
      <dgm:spPr/>
    </dgm:pt>
    <dgm:pt modelId="{B20944C6-5567-4223-82A5-71198DE3C778}" type="pres">
      <dgm:prSet presAssocID="{3EBF8A14-D1DB-452E-93DC-971469D97C1F}" presName="spaceBetweenRectangles" presStyleCnt="0"/>
      <dgm:spPr/>
    </dgm:pt>
    <dgm:pt modelId="{640571FB-43FB-4BB0-8E91-E34B90D33CA9}" type="pres">
      <dgm:prSet presAssocID="{B8EC8143-3FE8-4D49-89DF-6119AB8E2B11}" presName="parentLin" presStyleCnt="0"/>
      <dgm:spPr/>
    </dgm:pt>
    <dgm:pt modelId="{89EFD7B7-08A0-4D27-93D3-F3070A28847B}" type="pres">
      <dgm:prSet presAssocID="{B8EC8143-3FE8-4D49-89DF-6119AB8E2B11}" presName="parentLeftMargin" presStyleLbl="node1" presStyleIdx="4" presStyleCnt="8"/>
      <dgm:spPr/>
    </dgm:pt>
    <dgm:pt modelId="{894D0F97-1C1B-4A94-A28A-76F1AEEB3028}" type="pres">
      <dgm:prSet presAssocID="{B8EC8143-3FE8-4D49-89DF-6119AB8E2B1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6F7C5A2-141A-4F1D-ADBA-A6D41430470D}" type="pres">
      <dgm:prSet presAssocID="{B8EC8143-3FE8-4D49-89DF-6119AB8E2B11}" presName="negativeSpace" presStyleCnt="0"/>
      <dgm:spPr/>
    </dgm:pt>
    <dgm:pt modelId="{E3229FF9-C6DE-4887-92F7-3258C60B6641}" type="pres">
      <dgm:prSet presAssocID="{B8EC8143-3FE8-4D49-89DF-6119AB8E2B11}" presName="childText" presStyleLbl="conFgAcc1" presStyleIdx="5" presStyleCnt="8">
        <dgm:presLayoutVars>
          <dgm:bulletEnabled val="1"/>
        </dgm:presLayoutVars>
      </dgm:prSet>
      <dgm:spPr/>
    </dgm:pt>
    <dgm:pt modelId="{7F5D928D-8579-4DCD-BB57-5B775E79BCA3}" type="pres">
      <dgm:prSet presAssocID="{41116B5D-73A0-4F19-9D85-DF78019DE6CA}" presName="spaceBetweenRectangles" presStyleCnt="0"/>
      <dgm:spPr/>
    </dgm:pt>
    <dgm:pt modelId="{00FE6F97-522D-491C-A806-87E1ACDAB689}" type="pres">
      <dgm:prSet presAssocID="{3EA8F883-24E2-45B8-9EFF-AC4242F137AE}" presName="parentLin" presStyleCnt="0"/>
      <dgm:spPr/>
    </dgm:pt>
    <dgm:pt modelId="{EEB49646-0F45-4402-B859-B78C5FE38BCB}" type="pres">
      <dgm:prSet presAssocID="{3EA8F883-24E2-45B8-9EFF-AC4242F137AE}" presName="parentLeftMargin" presStyleLbl="node1" presStyleIdx="5" presStyleCnt="8"/>
      <dgm:spPr/>
    </dgm:pt>
    <dgm:pt modelId="{1281C588-C4B6-4E43-BDBB-3AA5FB19D778}" type="pres">
      <dgm:prSet presAssocID="{3EA8F883-24E2-45B8-9EFF-AC4242F137A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82E1BB7-6CB5-488F-B033-B9F573369F42}" type="pres">
      <dgm:prSet presAssocID="{3EA8F883-24E2-45B8-9EFF-AC4242F137AE}" presName="negativeSpace" presStyleCnt="0"/>
      <dgm:spPr/>
    </dgm:pt>
    <dgm:pt modelId="{67031BA2-9C90-4E1E-A04E-02155ACB6F4C}" type="pres">
      <dgm:prSet presAssocID="{3EA8F883-24E2-45B8-9EFF-AC4242F137AE}" presName="childText" presStyleLbl="conFgAcc1" presStyleIdx="6" presStyleCnt="8">
        <dgm:presLayoutVars>
          <dgm:bulletEnabled val="1"/>
        </dgm:presLayoutVars>
      </dgm:prSet>
      <dgm:spPr/>
    </dgm:pt>
    <dgm:pt modelId="{D5F4B7BD-72AD-42A6-B29C-AEF33C84BBCD}" type="pres">
      <dgm:prSet presAssocID="{496A8EC3-AB3C-45E3-BD9B-FBBB7A7BE5A6}" presName="spaceBetweenRectangles" presStyleCnt="0"/>
      <dgm:spPr/>
    </dgm:pt>
    <dgm:pt modelId="{176D68D6-D1BF-46E6-91C5-06FD38E0C68F}" type="pres">
      <dgm:prSet presAssocID="{8725D2A5-A8FE-46AD-AC2B-1A62FDBCA5A8}" presName="parentLin" presStyleCnt="0"/>
      <dgm:spPr/>
    </dgm:pt>
    <dgm:pt modelId="{FBA0F253-6ACA-4D9B-8C6D-86D8682E3B75}" type="pres">
      <dgm:prSet presAssocID="{8725D2A5-A8FE-46AD-AC2B-1A62FDBCA5A8}" presName="parentLeftMargin" presStyleLbl="node1" presStyleIdx="6" presStyleCnt="8"/>
      <dgm:spPr/>
    </dgm:pt>
    <dgm:pt modelId="{0E70C228-5A9F-4CE3-A889-2F8BD413C742}" type="pres">
      <dgm:prSet presAssocID="{8725D2A5-A8FE-46AD-AC2B-1A62FDBCA5A8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99812B18-6A58-47E6-9577-DF12D5EAFC66}" type="pres">
      <dgm:prSet presAssocID="{8725D2A5-A8FE-46AD-AC2B-1A62FDBCA5A8}" presName="negativeSpace" presStyleCnt="0"/>
      <dgm:spPr/>
    </dgm:pt>
    <dgm:pt modelId="{A96ED6EF-A3C7-4538-BB1D-78386B93F874}" type="pres">
      <dgm:prSet presAssocID="{8725D2A5-A8FE-46AD-AC2B-1A62FDBCA5A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E1C5401-FD82-41BD-9465-FBD7ACC1A8CF}" type="presOf" srcId="{ACBBBA2B-E3D1-4304-80AC-152C8744E5C6}" destId="{8D67CBC6-C15C-403C-AD26-15BB07E0DA7F}" srcOrd="1" destOrd="0" presId="urn:microsoft.com/office/officeart/2005/8/layout/list1"/>
    <dgm:cxn modelId="{56345004-99C6-4682-9778-77FF99E01D55}" srcId="{5137EE07-714E-4FD3-B60A-4A954BF6FA1E}" destId="{A9802F13-DCC4-4291-BEA1-CE122B61817D}" srcOrd="0" destOrd="0" parTransId="{79490C7C-7D77-496C-9E4D-CE6E3E85B524}" sibTransId="{F2CB3F6D-0D8F-48CA-9B83-B4B898FE2921}"/>
    <dgm:cxn modelId="{0BC68D15-ACAF-495B-8573-BEEA016D0EA7}" type="presOf" srcId="{3EA8F883-24E2-45B8-9EFF-AC4242F137AE}" destId="{EEB49646-0F45-4402-B859-B78C5FE38BCB}" srcOrd="0" destOrd="0" presId="urn:microsoft.com/office/officeart/2005/8/layout/list1"/>
    <dgm:cxn modelId="{A2B47C1B-631D-4BA2-8FD1-331A9E323699}" srcId="{5137EE07-714E-4FD3-B60A-4A954BF6FA1E}" destId="{8725D2A5-A8FE-46AD-AC2B-1A62FDBCA5A8}" srcOrd="7" destOrd="0" parTransId="{385BDB89-7F7D-41F3-95F5-058AB28AB108}" sibTransId="{E34BCDF2-8197-4A8E-90A3-0FD0E4D9195A}"/>
    <dgm:cxn modelId="{CCC9D234-0F37-4576-8116-77048FC072AE}" type="presOf" srcId="{090EE443-2EB9-4D78-BF5E-5074BC0D15B6}" destId="{28954F76-C981-4E13-998E-0E43ADD998DB}" srcOrd="1" destOrd="0" presId="urn:microsoft.com/office/officeart/2005/8/layout/list1"/>
    <dgm:cxn modelId="{56773C42-1CEC-4E44-9790-79AB78DD4573}" srcId="{5137EE07-714E-4FD3-B60A-4A954BF6FA1E}" destId="{B8EC8143-3FE8-4D49-89DF-6119AB8E2B11}" srcOrd="5" destOrd="0" parTransId="{2757E024-4502-401E-805A-E61F62113FCA}" sibTransId="{41116B5D-73A0-4F19-9D85-DF78019DE6CA}"/>
    <dgm:cxn modelId="{F6409768-6FBB-4504-ADF9-71EC04406C21}" type="presOf" srcId="{B8EC8143-3FE8-4D49-89DF-6119AB8E2B11}" destId="{894D0F97-1C1B-4A94-A28A-76F1AEEB3028}" srcOrd="1" destOrd="0" presId="urn:microsoft.com/office/officeart/2005/8/layout/list1"/>
    <dgm:cxn modelId="{2E02EB49-CAF2-4B7D-BAD0-D409A5258E91}" srcId="{5137EE07-714E-4FD3-B60A-4A954BF6FA1E}" destId="{3EA8F883-24E2-45B8-9EFF-AC4242F137AE}" srcOrd="6" destOrd="0" parTransId="{DD2523C6-F334-47E8-8F8C-A373B4B61448}" sibTransId="{496A8EC3-AB3C-45E3-BD9B-FBBB7A7BE5A6}"/>
    <dgm:cxn modelId="{CC01338D-2389-44DE-9B79-C84703E810D7}" type="presOf" srcId="{A9802F13-DCC4-4291-BEA1-CE122B61817D}" destId="{FC9D5434-4F59-4461-A822-4D95D16F2B38}" srcOrd="0" destOrd="0" presId="urn:microsoft.com/office/officeart/2005/8/layout/list1"/>
    <dgm:cxn modelId="{5951DC94-8185-425C-B4C0-7C6DB51B83EA}" type="presOf" srcId="{5137EE07-714E-4FD3-B60A-4A954BF6FA1E}" destId="{1AFDC96E-903A-4244-9927-00C6DD585CED}" srcOrd="0" destOrd="0" presId="urn:microsoft.com/office/officeart/2005/8/layout/list1"/>
    <dgm:cxn modelId="{AE7F6E9C-89C4-4954-A109-63C02B7531DB}" type="presOf" srcId="{ACBBBA2B-E3D1-4304-80AC-152C8744E5C6}" destId="{7620D1FC-A432-4594-9CCE-126CF18B4DF9}" srcOrd="0" destOrd="0" presId="urn:microsoft.com/office/officeart/2005/8/layout/list1"/>
    <dgm:cxn modelId="{17D26F9C-2447-4BD7-9D57-6A47C28F379C}" srcId="{5137EE07-714E-4FD3-B60A-4A954BF6FA1E}" destId="{090EE443-2EB9-4D78-BF5E-5074BC0D15B6}" srcOrd="2" destOrd="0" parTransId="{12CE001B-A61B-4141-B6BD-D0EDB17C33AE}" sibTransId="{CCF4D2F1-B748-4B17-8B32-A4432D2B2F39}"/>
    <dgm:cxn modelId="{B27BA69E-3030-4B1B-98E5-DDF319011C85}" type="presOf" srcId="{A9802F13-DCC4-4291-BEA1-CE122B61817D}" destId="{97243CDA-6384-46B1-B0E9-C946B498F139}" srcOrd="1" destOrd="0" presId="urn:microsoft.com/office/officeart/2005/8/layout/list1"/>
    <dgm:cxn modelId="{50CAB8A1-D61E-43C2-B13A-992DCE5F7CF3}" type="presOf" srcId="{F2D8A266-1FE1-4940-9AAA-CAFD09D4CFA6}" destId="{43D9E694-6D67-4411-8ECC-6361DA78A441}" srcOrd="0" destOrd="0" presId="urn:microsoft.com/office/officeart/2005/8/layout/list1"/>
    <dgm:cxn modelId="{D48A89A8-F424-494E-9795-036742A99AC9}" type="presOf" srcId="{8725D2A5-A8FE-46AD-AC2B-1A62FDBCA5A8}" destId="{FBA0F253-6ACA-4D9B-8C6D-86D8682E3B75}" srcOrd="0" destOrd="0" presId="urn:microsoft.com/office/officeart/2005/8/layout/list1"/>
    <dgm:cxn modelId="{FFD450A9-EA07-4392-BF6B-3AC1E7FE0452}" srcId="{5137EE07-714E-4FD3-B60A-4A954BF6FA1E}" destId="{29B98D30-8DB1-40F5-9848-E82CEDDB1B45}" srcOrd="1" destOrd="0" parTransId="{B9A80298-3A04-4BA6-A7FA-082AF019B5C5}" sibTransId="{1D61D8D2-21B2-4030-816F-E3FB6424ECDD}"/>
    <dgm:cxn modelId="{64AB93AC-424C-4A79-81B7-16925076ABDC}" srcId="{5137EE07-714E-4FD3-B60A-4A954BF6FA1E}" destId="{ACBBBA2B-E3D1-4304-80AC-152C8744E5C6}" srcOrd="3" destOrd="0" parTransId="{4F32290E-564F-4C30-8E30-8E9CF1AECEF1}" sibTransId="{86E9CB96-279B-4A9C-8711-42AA20F34B30}"/>
    <dgm:cxn modelId="{5FA166B1-56DC-46B9-8CD6-F38206C971B5}" type="presOf" srcId="{8725D2A5-A8FE-46AD-AC2B-1A62FDBCA5A8}" destId="{0E70C228-5A9F-4CE3-A889-2F8BD413C742}" srcOrd="1" destOrd="0" presId="urn:microsoft.com/office/officeart/2005/8/layout/list1"/>
    <dgm:cxn modelId="{6607FDC3-BE34-4D28-901B-457D4B5160AC}" srcId="{5137EE07-714E-4FD3-B60A-4A954BF6FA1E}" destId="{F2D8A266-1FE1-4940-9AAA-CAFD09D4CFA6}" srcOrd="4" destOrd="0" parTransId="{EC78D270-FFAF-4F84-87D4-478D37978F61}" sibTransId="{3EBF8A14-D1DB-452E-93DC-971469D97C1F}"/>
    <dgm:cxn modelId="{2C0524C5-307B-4E02-99DF-35536E692E67}" type="presOf" srcId="{B8EC8143-3FE8-4D49-89DF-6119AB8E2B11}" destId="{89EFD7B7-08A0-4D27-93D3-F3070A28847B}" srcOrd="0" destOrd="0" presId="urn:microsoft.com/office/officeart/2005/8/layout/list1"/>
    <dgm:cxn modelId="{2DF49FD5-A6B3-48C2-8539-A71C61197161}" type="presOf" srcId="{F2D8A266-1FE1-4940-9AAA-CAFD09D4CFA6}" destId="{8A93FAA7-FDD4-43F8-BEE3-76A25AFEF4EF}" srcOrd="1" destOrd="0" presId="urn:microsoft.com/office/officeart/2005/8/layout/list1"/>
    <dgm:cxn modelId="{08E16EDC-5210-48CD-8620-904220CD35F0}" type="presOf" srcId="{29B98D30-8DB1-40F5-9848-E82CEDDB1B45}" destId="{D620D1E9-694E-4B10-8379-B87A3076774A}" srcOrd="1" destOrd="0" presId="urn:microsoft.com/office/officeart/2005/8/layout/list1"/>
    <dgm:cxn modelId="{FE5F90DF-3E62-4B86-9559-7C8A8BE8EDAB}" type="presOf" srcId="{090EE443-2EB9-4D78-BF5E-5074BC0D15B6}" destId="{B58704D8-C3D9-4F21-B547-720A2190D55B}" srcOrd="0" destOrd="0" presId="urn:microsoft.com/office/officeart/2005/8/layout/list1"/>
    <dgm:cxn modelId="{121361E0-9970-4687-9751-6A3A870F8B15}" type="presOf" srcId="{29B98D30-8DB1-40F5-9848-E82CEDDB1B45}" destId="{A62A9910-DF80-4BE4-AA5D-1BF3466AE727}" srcOrd="0" destOrd="0" presId="urn:microsoft.com/office/officeart/2005/8/layout/list1"/>
    <dgm:cxn modelId="{89C2C9F7-6561-4F4F-90FB-DE692B8EA2D0}" type="presOf" srcId="{3EA8F883-24E2-45B8-9EFF-AC4242F137AE}" destId="{1281C588-C4B6-4E43-BDBB-3AA5FB19D778}" srcOrd="1" destOrd="0" presId="urn:microsoft.com/office/officeart/2005/8/layout/list1"/>
    <dgm:cxn modelId="{69659A77-4627-4A3A-8B7C-66C00B930B74}" type="presParOf" srcId="{1AFDC96E-903A-4244-9927-00C6DD585CED}" destId="{2C36463C-D4C0-427A-8D5B-C4376B4AA160}" srcOrd="0" destOrd="0" presId="urn:microsoft.com/office/officeart/2005/8/layout/list1"/>
    <dgm:cxn modelId="{A5388AF6-A019-4B3D-9130-CAF938553A32}" type="presParOf" srcId="{2C36463C-D4C0-427A-8D5B-C4376B4AA160}" destId="{FC9D5434-4F59-4461-A822-4D95D16F2B38}" srcOrd="0" destOrd="0" presId="urn:microsoft.com/office/officeart/2005/8/layout/list1"/>
    <dgm:cxn modelId="{A853B91C-2F8E-4ED5-A32F-BA3CBEC9ECF1}" type="presParOf" srcId="{2C36463C-D4C0-427A-8D5B-C4376B4AA160}" destId="{97243CDA-6384-46B1-B0E9-C946B498F139}" srcOrd="1" destOrd="0" presId="urn:microsoft.com/office/officeart/2005/8/layout/list1"/>
    <dgm:cxn modelId="{DCBB7854-CC30-4CA7-9823-7E415F15AD98}" type="presParOf" srcId="{1AFDC96E-903A-4244-9927-00C6DD585CED}" destId="{717DE035-7FEE-4B9E-932C-8C0C0DDF5E33}" srcOrd="1" destOrd="0" presId="urn:microsoft.com/office/officeart/2005/8/layout/list1"/>
    <dgm:cxn modelId="{53B61222-A92E-4A2E-A6BD-1295B0B5858B}" type="presParOf" srcId="{1AFDC96E-903A-4244-9927-00C6DD585CED}" destId="{42288742-B898-4F57-9201-050F9D87D3C7}" srcOrd="2" destOrd="0" presId="urn:microsoft.com/office/officeart/2005/8/layout/list1"/>
    <dgm:cxn modelId="{476791C1-6DC6-4203-83DB-843141999E41}" type="presParOf" srcId="{1AFDC96E-903A-4244-9927-00C6DD585CED}" destId="{BC75D404-475F-4C82-A95F-903AB77F74DA}" srcOrd="3" destOrd="0" presId="urn:microsoft.com/office/officeart/2005/8/layout/list1"/>
    <dgm:cxn modelId="{F667B88F-507B-415E-95B7-444418AB3D75}" type="presParOf" srcId="{1AFDC96E-903A-4244-9927-00C6DD585CED}" destId="{B501D6C6-5933-4040-A969-32FB36157CC2}" srcOrd="4" destOrd="0" presId="urn:microsoft.com/office/officeart/2005/8/layout/list1"/>
    <dgm:cxn modelId="{639EA194-2D6E-4DDD-82C6-F1BB400EFC46}" type="presParOf" srcId="{B501D6C6-5933-4040-A969-32FB36157CC2}" destId="{A62A9910-DF80-4BE4-AA5D-1BF3466AE727}" srcOrd="0" destOrd="0" presId="urn:microsoft.com/office/officeart/2005/8/layout/list1"/>
    <dgm:cxn modelId="{A38FB15A-8EB0-4F6D-B7B2-C3378EB772BC}" type="presParOf" srcId="{B501D6C6-5933-4040-A969-32FB36157CC2}" destId="{D620D1E9-694E-4B10-8379-B87A3076774A}" srcOrd="1" destOrd="0" presId="urn:microsoft.com/office/officeart/2005/8/layout/list1"/>
    <dgm:cxn modelId="{392D41BA-564B-47FC-B042-E22303C356DB}" type="presParOf" srcId="{1AFDC96E-903A-4244-9927-00C6DD585CED}" destId="{4273484B-509C-49C5-B243-5CB07B6DE05F}" srcOrd="5" destOrd="0" presId="urn:microsoft.com/office/officeart/2005/8/layout/list1"/>
    <dgm:cxn modelId="{61B95708-F579-4C67-9149-236C4C458282}" type="presParOf" srcId="{1AFDC96E-903A-4244-9927-00C6DD585CED}" destId="{B2C9C6E7-DDF0-40AC-A2CE-7CE8D2F3090E}" srcOrd="6" destOrd="0" presId="urn:microsoft.com/office/officeart/2005/8/layout/list1"/>
    <dgm:cxn modelId="{A032B9A3-5C24-46D8-AEEA-565B7693959F}" type="presParOf" srcId="{1AFDC96E-903A-4244-9927-00C6DD585CED}" destId="{56D0F90B-9480-46CB-84A4-3C7EC6433D58}" srcOrd="7" destOrd="0" presId="urn:microsoft.com/office/officeart/2005/8/layout/list1"/>
    <dgm:cxn modelId="{58317D34-004A-4A85-9178-4ACD949565AA}" type="presParOf" srcId="{1AFDC96E-903A-4244-9927-00C6DD585CED}" destId="{3F378CD9-7193-4F3D-BA14-4E5C09938A62}" srcOrd="8" destOrd="0" presId="urn:microsoft.com/office/officeart/2005/8/layout/list1"/>
    <dgm:cxn modelId="{34E14B01-1DB5-4CC0-A2DB-7EDBCD2A40F6}" type="presParOf" srcId="{3F378CD9-7193-4F3D-BA14-4E5C09938A62}" destId="{B58704D8-C3D9-4F21-B547-720A2190D55B}" srcOrd="0" destOrd="0" presId="urn:microsoft.com/office/officeart/2005/8/layout/list1"/>
    <dgm:cxn modelId="{9ADF697C-C11E-444A-BEDA-BD990F1F7013}" type="presParOf" srcId="{3F378CD9-7193-4F3D-BA14-4E5C09938A62}" destId="{28954F76-C981-4E13-998E-0E43ADD998DB}" srcOrd="1" destOrd="0" presId="urn:microsoft.com/office/officeart/2005/8/layout/list1"/>
    <dgm:cxn modelId="{0EA2913C-3641-49FB-BEAB-123F8A2DAA6E}" type="presParOf" srcId="{1AFDC96E-903A-4244-9927-00C6DD585CED}" destId="{49FB7C1F-61DA-4026-833C-0B5A00DD162A}" srcOrd="9" destOrd="0" presId="urn:microsoft.com/office/officeart/2005/8/layout/list1"/>
    <dgm:cxn modelId="{ED26AA6E-B1DE-4658-B473-79BCB3DBB7DA}" type="presParOf" srcId="{1AFDC96E-903A-4244-9927-00C6DD585CED}" destId="{213D28E0-40C4-42D1-B8B6-84CFA07B50DA}" srcOrd="10" destOrd="0" presId="urn:microsoft.com/office/officeart/2005/8/layout/list1"/>
    <dgm:cxn modelId="{7F4ACCF5-30E5-4BE9-916B-E53EFD668C1F}" type="presParOf" srcId="{1AFDC96E-903A-4244-9927-00C6DD585CED}" destId="{B9B3A75B-5DDA-40CF-ABE3-ED96605334CB}" srcOrd="11" destOrd="0" presId="urn:microsoft.com/office/officeart/2005/8/layout/list1"/>
    <dgm:cxn modelId="{05D4BE05-464F-4577-A555-23787FD0A23D}" type="presParOf" srcId="{1AFDC96E-903A-4244-9927-00C6DD585CED}" destId="{A267D881-0D9E-469E-A015-512F4E1082B9}" srcOrd="12" destOrd="0" presId="urn:microsoft.com/office/officeart/2005/8/layout/list1"/>
    <dgm:cxn modelId="{A1F48FEF-5D30-4715-81A5-58C73316C94C}" type="presParOf" srcId="{A267D881-0D9E-469E-A015-512F4E1082B9}" destId="{7620D1FC-A432-4594-9CCE-126CF18B4DF9}" srcOrd="0" destOrd="0" presId="urn:microsoft.com/office/officeart/2005/8/layout/list1"/>
    <dgm:cxn modelId="{25965AD6-D2F9-417C-928E-85530E6E1678}" type="presParOf" srcId="{A267D881-0D9E-469E-A015-512F4E1082B9}" destId="{8D67CBC6-C15C-403C-AD26-15BB07E0DA7F}" srcOrd="1" destOrd="0" presId="urn:microsoft.com/office/officeart/2005/8/layout/list1"/>
    <dgm:cxn modelId="{D68E33D8-540C-456C-A1F4-493C43F2016E}" type="presParOf" srcId="{1AFDC96E-903A-4244-9927-00C6DD585CED}" destId="{FB7789B7-6610-409B-BFD6-5D5956560381}" srcOrd="13" destOrd="0" presId="urn:microsoft.com/office/officeart/2005/8/layout/list1"/>
    <dgm:cxn modelId="{03690F39-28C9-4D70-9722-4FACE34FBF94}" type="presParOf" srcId="{1AFDC96E-903A-4244-9927-00C6DD585CED}" destId="{645A9B01-83BC-488D-93C2-1BEF7F5F37A1}" srcOrd="14" destOrd="0" presId="urn:microsoft.com/office/officeart/2005/8/layout/list1"/>
    <dgm:cxn modelId="{F50F8A9B-201D-4E7C-8088-EC649F47CC92}" type="presParOf" srcId="{1AFDC96E-903A-4244-9927-00C6DD585CED}" destId="{A946DE7A-AB75-42C4-8930-327E65EFF43D}" srcOrd="15" destOrd="0" presId="urn:microsoft.com/office/officeart/2005/8/layout/list1"/>
    <dgm:cxn modelId="{C872A82F-B436-44BB-8312-80014F606C5E}" type="presParOf" srcId="{1AFDC96E-903A-4244-9927-00C6DD585CED}" destId="{32B8EF5C-198B-4238-87FE-1513C4F98AF6}" srcOrd="16" destOrd="0" presId="urn:microsoft.com/office/officeart/2005/8/layout/list1"/>
    <dgm:cxn modelId="{71CCEA60-706E-4083-950A-DEB3F6F52567}" type="presParOf" srcId="{32B8EF5C-198B-4238-87FE-1513C4F98AF6}" destId="{43D9E694-6D67-4411-8ECC-6361DA78A441}" srcOrd="0" destOrd="0" presId="urn:microsoft.com/office/officeart/2005/8/layout/list1"/>
    <dgm:cxn modelId="{C0827881-1E43-4429-A67B-3242BE621185}" type="presParOf" srcId="{32B8EF5C-198B-4238-87FE-1513C4F98AF6}" destId="{8A93FAA7-FDD4-43F8-BEE3-76A25AFEF4EF}" srcOrd="1" destOrd="0" presId="urn:microsoft.com/office/officeart/2005/8/layout/list1"/>
    <dgm:cxn modelId="{504D9641-E349-4206-81C3-5BF2ED009327}" type="presParOf" srcId="{1AFDC96E-903A-4244-9927-00C6DD585CED}" destId="{AA29DA16-7669-465B-96EB-7AFFC02DC1B1}" srcOrd="17" destOrd="0" presId="urn:microsoft.com/office/officeart/2005/8/layout/list1"/>
    <dgm:cxn modelId="{D7A30451-8508-48F3-9E22-F2A5B8D62D54}" type="presParOf" srcId="{1AFDC96E-903A-4244-9927-00C6DD585CED}" destId="{51B01942-2304-46EA-8E64-BA032CF9C7CE}" srcOrd="18" destOrd="0" presId="urn:microsoft.com/office/officeart/2005/8/layout/list1"/>
    <dgm:cxn modelId="{BA301465-AC07-41EB-896D-AFB9C6BDEE51}" type="presParOf" srcId="{1AFDC96E-903A-4244-9927-00C6DD585CED}" destId="{B20944C6-5567-4223-82A5-71198DE3C778}" srcOrd="19" destOrd="0" presId="urn:microsoft.com/office/officeart/2005/8/layout/list1"/>
    <dgm:cxn modelId="{FDA6CA93-6818-4A1B-BB46-6E6408B4D767}" type="presParOf" srcId="{1AFDC96E-903A-4244-9927-00C6DD585CED}" destId="{640571FB-43FB-4BB0-8E91-E34B90D33CA9}" srcOrd="20" destOrd="0" presId="urn:microsoft.com/office/officeart/2005/8/layout/list1"/>
    <dgm:cxn modelId="{6DBD5EC6-9579-4826-B9AD-48F33E56470B}" type="presParOf" srcId="{640571FB-43FB-4BB0-8E91-E34B90D33CA9}" destId="{89EFD7B7-08A0-4D27-93D3-F3070A28847B}" srcOrd="0" destOrd="0" presId="urn:microsoft.com/office/officeart/2005/8/layout/list1"/>
    <dgm:cxn modelId="{31B01D6A-7E70-44C0-B1C7-54793F58F41C}" type="presParOf" srcId="{640571FB-43FB-4BB0-8E91-E34B90D33CA9}" destId="{894D0F97-1C1B-4A94-A28A-76F1AEEB3028}" srcOrd="1" destOrd="0" presId="urn:microsoft.com/office/officeart/2005/8/layout/list1"/>
    <dgm:cxn modelId="{C14F6B8B-CC7F-4EDF-BA97-B74CA4B72B16}" type="presParOf" srcId="{1AFDC96E-903A-4244-9927-00C6DD585CED}" destId="{36F7C5A2-141A-4F1D-ADBA-A6D41430470D}" srcOrd="21" destOrd="0" presId="urn:microsoft.com/office/officeart/2005/8/layout/list1"/>
    <dgm:cxn modelId="{4DBB71A2-8083-4768-8C66-D45A8F67EA50}" type="presParOf" srcId="{1AFDC96E-903A-4244-9927-00C6DD585CED}" destId="{E3229FF9-C6DE-4887-92F7-3258C60B6641}" srcOrd="22" destOrd="0" presId="urn:microsoft.com/office/officeart/2005/8/layout/list1"/>
    <dgm:cxn modelId="{98F13906-EDDB-4BED-85E8-A01783D1F5D9}" type="presParOf" srcId="{1AFDC96E-903A-4244-9927-00C6DD585CED}" destId="{7F5D928D-8579-4DCD-BB57-5B775E79BCA3}" srcOrd="23" destOrd="0" presId="urn:microsoft.com/office/officeart/2005/8/layout/list1"/>
    <dgm:cxn modelId="{0D993C49-57E1-466F-A3A5-032E1629B426}" type="presParOf" srcId="{1AFDC96E-903A-4244-9927-00C6DD585CED}" destId="{00FE6F97-522D-491C-A806-87E1ACDAB689}" srcOrd="24" destOrd="0" presId="urn:microsoft.com/office/officeart/2005/8/layout/list1"/>
    <dgm:cxn modelId="{C6B2DCDA-E7EA-4F33-951E-9951D805DF47}" type="presParOf" srcId="{00FE6F97-522D-491C-A806-87E1ACDAB689}" destId="{EEB49646-0F45-4402-B859-B78C5FE38BCB}" srcOrd="0" destOrd="0" presId="urn:microsoft.com/office/officeart/2005/8/layout/list1"/>
    <dgm:cxn modelId="{ED55C7DF-886D-4DC6-9CC5-58EB69518491}" type="presParOf" srcId="{00FE6F97-522D-491C-A806-87E1ACDAB689}" destId="{1281C588-C4B6-4E43-BDBB-3AA5FB19D778}" srcOrd="1" destOrd="0" presId="urn:microsoft.com/office/officeart/2005/8/layout/list1"/>
    <dgm:cxn modelId="{C8A90279-AA45-4E99-8F61-5EE0D448BC28}" type="presParOf" srcId="{1AFDC96E-903A-4244-9927-00C6DD585CED}" destId="{582E1BB7-6CB5-488F-B033-B9F573369F42}" srcOrd="25" destOrd="0" presId="urn:microsoft.com/office/officeart/2005/8/layout/list1"/>
    <dgm:cxn modelId="{4B719C44-1E00-4570-81D8-AD9432765B1A}" type="presParOf" srcId="{1AFDC96E-903A-4244-9927-00C6DD585CED}" destId="{67031BA2-9C90-4E1E-A04E-02155ACB6F4C}" srcOrd="26" destOrd="0" presId="urn:microsoft.com/office/officeart/2005/8/layout/list1"/>
    <dgm:cxn modelId="{75C4E614-E832-48A8-BD5A-9396F341CF62}" type="presParOf" srcId="{1AFDC96E-903A-4244-9927-00C6DD585CED}" destId="{D5F4B7BD-72AD-42A6-B29C-AEF33C84BBCD}" srcOrd="27" destOrd="0" presId="urn:microsoft.com/office/officeart/2005/8/layout/list1"/>
    <dgm:cxn modelId="{A5899159-864E-4055-B7C5-9752897E15A8}" type="presParOf" srcId="{1AFDC96E-903A-4244-9927-00C6DD585CED}" destId="{176D68D6-D1BF-46E6-91C5-06FD38E0C68F}" srcOrd="28" destOrd="0" presId="urn:microsoft.com/office/officeart/2005/8/layout/list1"/>
    <dgm:cxn modelId="{DCCF5415-B902-4C1A-9D2C-E9937E1313C1}" type="presParOf" srcId="{176D68D6-D1BF-46E6-91C5-06FD38E0C68F}" destId="{FBA0F253-6ACA-4D9B-8C6D-86D8682E3B75}" srcOrd="0" destOrd="0" presId="urn:microsoft.com/office/officeart/2005/8/layout/list1"/>
    <dgm:cxn modelId="{CB99CE21-55CF-4F38-A5C0-67DC9B554833}" type="presParOf" srcId="{176D68D6-D1BF-46E6-91C5-06FD38E0C68F}" destId="{0E70C228-5A9F-4CE3-A889-2F8BD413C742}" srcOrd="1" destOrd="0" presId="urn:microsoft.com/office/officeart/2005/8/layout/list1"/>
    <dgm:cxn modelId="{7D76B19C-7C7B-4FCF-B3EC-17C829EE4A4C}" type="presParOf" srcId="{1AFDC96E-903A-4244-9927-00C6DD585CED}" destId="{99812B18-6A58-47E6-9577-DF12D5EAFC66}" srcOrd="29" destOrd="0" presId="urn:microsoft.com/office/officeart/2005/8/layout/list1"/>
    <dgm:cxn modelId="{2DEFD5A0-F997-4781-83FD-0AB53EC0D5AC}" type="presParOf" srcId="{1AFDC96E-903A-4244-9927-00C6DD585CED}" destId="{A96ED6EF-A3C7-4538-BB1D-78386B93F874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6BC5A-9876-4488-A95A-F9DBB5554D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034B4-52B1-4674-807D-CA33459E78FA}">
      <dgm:prSet/>
      <dgm:spPr/>
      <dgm:t>
        <a:bodyPr/>
        <a:lstStyle/>
        <a:p>
          <a:r>
            <a:rPr lang="en-US" i="1" dirty="0" err="1"/>
            <a:t>Arbete</a:t>
          </a:r>
          <a:r>
            <a:rPr lang="en-US" i="1" dirty="0"/>
            <a:t> med </a:t>
          </a:r>
          <a:r>
            <a:rPr lang="en-US" i="1" dirty="0" err="1"/>
            <a:t>kravställning</a:t>
          </a:r>
          <a:r>
            <a:rPr lang="en-US" i="1" dirty="0"/>
            <a:t>:</a:t>
          </a:r>
          <a:br>
            <a:rPr lang="en-US" dirty="0"/>
          </a:br>
          <a:r>
            <a:rPr lang="en-US" dirty="0"/>
            <a:t>-AN-IVA, </a:t>
          </a:r>
          <a:r>
            <a:rPr lang="en-US" dirty="0" err="1"/>
            <a:t>Sjukvårdsmaterial</a:t>
          </a:r>
          <a:r>
            <a:rPr lang="en-US" dirty="0"/>
            <a:t> </a:t>
          </a:r>
          <a:r>
            <a:rPr lang="en-US" dirty="0" err="1"/>
            <a:t>allmänt</a:t>
          </a:r>
          <a:r>
            <a:rPr lang="en-US" dirty="0"/>
            <a:t>, </a:t>
          </a:r>
          <a:r>
            <a:rPr lang="en-US" dirty="0" err="1"/>
            <a:t>Förband</a:t>
          </a:r>
          <a:r>
            <a:rPr lang="en-US" dirty="0"/>
            <a:t>, </a:t>
          </a:r>
          <a:r>
            <a:rPr lang="en-US" dirty="0" err="1"/>
            <a:t>Kemtekniska</a:t>
          </a:r>
          <a:r>
            <a:rPr lang="en-US" dirty="0"/>
            <a:t> produkter, </a:t>
          </a:r>
          <a:r>
            <a:rPr lang="en-US" dirty="0" err="1"/>
            <a:t>Gynekologiska</a:t>
          </a:r>
          <a:r>
            <a:rPr lang="en-US" dirty="0"/>
            <a:t> </a:t>
          </a:r>
          <a:r>
            <a:rPr lang="en-US" dirty="0" err="1"/>
            <a:t>specialprodukter</a:t>
          </a:r>
          <a:r>
            <a:rPr lang="en-US" dirty="0"/>
            <a:t>, </a:t>
          </a:r>
          <a:r>
            <a:rPr lang="sv-SE" dirty="0" err="1"/>
            <a:t>Osteosyntesmaterial</a:t>
          </a:r>
          <a:r>
            <a:rPr lang="sv-SE" dirty="0"/>
            <a:t> Ortopedi/Trauma</a:t>
          </a:r>
          <a:endParaRPr lang="en-US" dirty="0"/>
        </a:p>
      </dgm:t>
    </dgm:pt>
    <dgm:pt modelId="{8F38E568-01AC-42BD-B158-A1BB86D5CC6E}" type="parTrans" cxnId="{FC83B4D8-21AA-4559-8207-9B65752BE9E2}">
      <dgm:prSet/>
      <dgm:spPr/>
      <dgm:t>
        <a:bodyPr/>
        <a:lstStyle/>
        <a:p>
          <a:endParaRPr lang="en-US"/>
        </a:p>
      </dgm:t>
    </dgm:pt>
    <dgm:pt modelId="{4BF85E93-C386-47B4-B432-A1CA1F38DC18}" type="sibTrans" cxnId="{FC83B4D8-21AA-4559-8207-9B65752BE9E2}">
      <dgm:prSet/>
      <dgm:spPr/>
      <dgm:t>
        <a:bodyPr/>
        <a:lstStyle/>
        <a:p>
          <a:endParaRPr lang="en-US"/>
        </a:p>
      </dgm:t>
    </dgm:pt>
    <dgm:pt modelId="{DCA88E7F-56F8-4700-B232-2D75ABFF0B6D}">
      <dgm:prSet/>
      <dgm:spPr/>
      <dgm:t>
        <a:bodyPr/>
        <a:lstStyle/>
        <a:p>
          <a:r>
            <a:rPr lang="en-US" i="1" dirty="0" err="1"/>
            <a:t>Annonserade</a:t>
          </a:r>
          <a:r>
            <a:rPr lang="en-US" i="1" dirty="0"/>
            <a:t>:</a:t>
          </a:r>
          <a:br>
            <a:rPr lang="en-US" i="1" dirty="0"/>
          </a:br>
          <a:r>
            <a:rPr lang="en-US" i="1" dirty="0"/>
            <a:t>- </a:t>
          </a:r>
          <a:r>
            <a:rPr lang="en-US" i="0" dirty="0"/>
            <a:t>VF2024-00024 </a:t>
          </a:r>
          <a:r>
            <a:rPr lang="en-US" i="0" dirty="0" err="1"/>
            <a:t>Blanketter</a:t>
          </a:r>
          <a:r>
            <a:rPr lang="en-US" i="0" dirty="0"/>
            <a:t> och </a:t>
          </a:r>
          <a:r>
            <a:rPr lang="en-US" i="0" dirty="0" err="1"/>
            <a:t>broschyrer</a:t>
          </a:r>
          <a:r>
            <a:rPr lang="en-US" i="0" dirty="0"/>
            <a:t>. </a:t>
          </a:r>
          <a:r>
            <a:rPr lang="en-US" i="0" dirty="0" err="1"/>
            <a:t>Avtalsstart</a:t>
          </a:r>
          <a:r>
            <a:rPr lang="en-US" i="0" dirty="0"/>
            <a:t> 2025-06-01</a:t>
          </a:r>
        </a:p>
        <a:p>
          <a:r>
            <a:rPr lang="en-US" i="1" dirty="0"/>
            <a:t>-</a:t>
          </a:r>
          <a:r>
            <a:rPr lang="sv-SE" dirty="0"/>
            <a:t>VF2025-00015 Hjärt- och lungmaskinsmaterial, OMTAG</a:t>
          </a:r>
          <a:endParaRPr lang="en-US" dirty="0"/>
        </a:p>
      </dgm:t>
    </dgm:pt>
    <dgm:pt modelId="{F7BC420E-A608-48A8-8030-CB160EE73E2B}" type="parTrans" cxnId="{038E744E-F6A9-497D-AB60-5D50FA56F86B}">
      <dgm:prSet/>
      <dgm:spPr/>
      <dgm:t>
        <a:bodyPr/>
        <a:lstStyle/>
        <a:p>
          <a:endParaRPr lang="en-US"/>
        </a:p>
      </dgm:t>
    </dgm:pt>
    <dgm:pt modelId="{39740FE2-EB7C-4143-9F92-7D695E4BCF28}" type="sibTrans" cxnId="{038E744E-F6A9-497D-AB60-5D50FA56F86B}">
      <dgm:prSet/>
      <dgm:spPr/>
      <dgm:t>
        <a:bodyPr/>
        <a:lstStyle/>
        <a:p>
          <a:endParaRPr lang="en-US"/>
        </a:p>
      </dgm:t>
    </dgm:pt>
    <dgm:pt modelId="{B39AFF6D-FC61-4C91-9DC5-0B0C7E32FFB9}">
      <dgm:prSet/>
      <dgm:spPr/>
      <dgm:t>
        <a:bodyPr/>
        <a:lstStyle/>
        <a:p>
          <a:r>
            <a:rPr lang="en-US" i="1" dirty="0" err="1"/>
            <a:t>Utvärdering</a:t>
          </a:r>
          <a:r>
            <a:rPr lang="en-US" i="1" dirty="0"/>
            <a:t>: </a:t>
          </a:r>
          <a:br>
            <a:rPr lang="en-US" i="1" dirty="0"/>
          </a:br>
          <a:endParaRPr lang="en-US" dirty="0"/>
        </a:p>
      </dgm:t>
    </dgm:pt>
    <dgm:pt modelId="{BD0072A0-F28A-4486-B55E-48195FC273D1}" type="parTrans" cxnId="{D49E9997-D77A-42C9-8B38-02074C294656}">
      <dgm:prSet/>
      <dgm:spPr/>
      <dgm:t>
        <a:bodyPr/>
        <a:lstStyle/>
        <a:p>
          <a:endParaRPr lang="en-US"/>
        </a:p>
      </dgm:t>
    </dgm:pt>
    <dgm:pt modelId="{B3E1AE76-D2E9-4E8D-8AB8-387FDBFD84C9}" type="sibTrans" cxnId="{D49E9997-D77A-42C9-8B38-02074C294656}">
      <dgm:prSet/>
      <dgm:spPr/>
      <dgm:t>
        <a:bodyPr/>
        <a:lstStyle/>
        <a:p>
          <a:endParaRPr lang="en-US"/>
        </a:p>
      </dgm:t>
    </dgm:pt>
    <dgm:pt modelId="{C30B733B-06CE-4435-859A-FD58F6400CA8}">
      <dgm:prSet/>
      <dgm:spPr/>
      <dgm:t>
        <a:bodyPr/>
        <a:lstStyle/>
        <a:p>
          <a:r>
            <a:rPr lang="en-US" i="1" dirty="0" err="1"/>
            <a:t>Tilldelad</a:t>
          </a:r>
          <a:r>
            <a:rPr lang="en-US" i="1" dirty="0"/>
            <a:t>: </a:t>
          </a:r>
        </a:p>
        <a:p>
          <a:r>
            <a:rPr lang="en-US" i="0" dirty="0"/>
            <a:t>-</a:t>
          </a:r>
          <a:r>
            <a:rPr lang="en-US" i="0" dirty="0" err="1"/>
            <a:t>Kuvert</a:t>
          </a:r>
          <a:r>
            <a:rPr lang="en-US" i="0" dirty="0"/>
            <a:t>, </a:t>
          </a:r>
          <a:r>
            <a:rPr lang="en-US" i="0" dirty="0" err="1"/>
            <a:t>journalmappar</a:t>
          </a:r>
          <a:r>
            <a:rPr lang="en-US" i="0" dirty="0"/>
            <a:t> &amp; </a:t>
          </a:r>
          <a:r>
            <a:rPr lang="en-US" i="0" dirty="0" err="1"/>
            <a:t>provpåsar</a:t>
          </a:r>
          <a:r>
            <a:rPr lang="en-US" i="0" dirty="0"/>
            <a:t>. </a:t>
          </a:r>
          <a:r>
            <a:rPr lang="en-US" i="0" dirty="0" err="1"/>
            <a:t>Avtalsstart</a:t>
          </a:r>
          <a:r>
            <a:rPr lang="en-US" i="0" dirty="0"/>
            <a:t> 2025-03-01</a:t>
          </a:r>
        </a:p>
      </dgm:t>
    </dgm:pt>
    <dgm:pt modelId="{0F2CB148-1359-464B-9C7F-6F2788EE7734}" type="parTrans" cxnId="{9C456241-BECA-4C18-BFB9-C1AE63B7A016}">
      <dgm:prSet/>
      <dgm:spPr/>
      <dgm:t>
        <a:bodyPr/>
        <a:lstStyle/>
        <a:p>
          <a:endParaRPr lang="en-US"/>
        </a:p>
      </dgm:t>
    </dgm:pt>
    <dgm:pt modelId="{985CCC6A-C678-4FF3-9421-B821A55D057A}" type="sibTrans" cxnId="{9C456241-BECA-4C18-BFB9-C1AE63B7A016}">
      <dgm:prSet/>
      <dgm:spPr/>
      <dgm:t>
        <a:bodyPr/>
        <a:lstStyle/>
        <a:p>
          <a:endParaRPr lang="en-US"/>
        </a:p>
      </dgm:t>
    </dgm:pt>
    <dgm:pt modelId="{55EFF0B6-0219-4BAB-B370-BCA25AFF1C04}">
      <dgm:prSet/>
      <dgm:spPr/>
      <dgm:t>
        <a:bodyPr/>
        <a:lstStyle/>
        <a:p>
          <a:r>
            <a:rPr lang="en-US" i="1" err="1"/>
            <a:t>Överprövad</a:t>
          </a:r>
          <a:r>
            <a:rPr lang="en-US" i="1"/>
            <a:t>:</a:t>
          </a:r>
          <a:br>
            <a:rPr lang="en-US"/>
          </a:br>
          <a:endParaRPr lang="en-US"/>
        </a:p>
      </dgm:t>
    </dgm:pt>
    <dgm:pt modelId="{9C661EC0-A8EA-4F65-8904-2ABA40E33220}" type="parTrans" cxnId="{B793A7A6-77B5-4AC0-B89E-3F4E97AD4296}">
      <dgm:prSet/>
      <dgm:spPr/>
      <dgm:t>
        <a:bodyPr/>
        <a:lstStyle/>
        <a:p>
          <a:endParaRPr lang="en-US"/>
        </a:p>
      </dgm:t>
    </dgm:pt>
    <dgm:pt modelId="{B6568C4D-A074-446D-A6AE-016EE00F6DD9}" type="sibTrans" cxnId="{B793A7A6-77B5-4AC0-B89E-3F4E97AD4296}">
      <dgm:prSet/>
      <dgm:spPr/>
      <dgm:t>
        <a:bodyPr/>
        <a:lstStyle/>
        <a:p>
          <a:endParaRPr lang="en-US"/>
        </a:p>
      </dgm:t>
    </dgm:pt>
    <dgm:pt modelId="{1DB8710C-3810-435A-92E7-CEA707A92B45}" type="pres">
      <dgm:prSet presAssocID="{E6A6BC5A-9876-4488-A95A-F9DBB5554D22}" presName="vert0" presStyleCnt="0">
        <dgm:presLayoutVars>
          <dgm:dir/>
          <dgm:animOne val="branch"/>
          <dgm:animLvl val="lvl"/>
        </dgm:presLayoutVars>
      </dgm:prSet>
      <dgm:spPr/>
    </dgm:pt>
    <dgm:pt modelId="{2E1D66D3-11AF-4954-A402-0678FF297DB1}" type="pres">
      <dgm:prSet presAssocID="{C1A034B4-52B1-4674-807D-CA33459E78FA}" presName="thickLine" presStyleLbl="alignNode1" presStyleIdx="0" presStyleCnt="5"/>
      <dgm:spPr/>
    </dgm:pt>
    <dgm:pt modelId="{B6D19AB8-0927-485E-9A03-44EA2DFE6C65}" type="pres">
      <dgm:prSet presAssocID="{C1A034B4-52B1-4674-807D-CA33459E78FA}" presName="horz1" presStyleCnt="0"/>
      <dgm:spPr/>
    </dgm:pt>
    <dgm:pt modelId="{7884D72C-D0BD-4402-9801-E4F38CF97D18}" type="pres">
      <dgm:prSet presAssocID="{C1A034B4-52B1-4674-807D-CA33459E78FA}" presName="tx1" presStyleLbl="revTx" presStyleIdx="0" presStyleCnt="5"/>
      <dgm:spPr/>
    </dgm:pt>
    <dgm:pt modelId="{40528497-65B1-4C5E-9D40-216B32B22313}" type="pres">
      <dgm:prSet presAssocID="{C1A034B4-52B1-4674-807D-CA33459E78FA}" presName="vert1" presStyleCnt="0"/>
      <dgm:spPr/>
    </dgm:pt>
    <dgm:pt modelId="{63E13BDF-E2BD-45C9-BC70-E73B894FD439}" type="pres">
      <dgm:prSet presAssocID="{DCA88E7F-56F8-4700-B232-2D75ABFF0B6D}" presName="thickLine" presStyleLbl="alignNode1" presStyleIdx="1" presStyleCnt="5"/>
      <dgm:spPr/>
    </dgm:pt>
    <dgm:pt modelId="{065631BA-4F46-4F76-9203-7B93BF1B6D00}" type="pres">
      <dgm:prSet presAssocID="{DCA88E7F-56F8-4700-B232-2D75ABFF0B6D}" presName="horz1" presStyleCnt="0"/>
      <dgm:spPr/>
    </dgm:pt>
    <dgm:pt modelId="{91FEF7B9-BFE7-4E32-87ED-C96A28FEA6F7}" type="pres">
      <dgm:prSet presAssocID="{DCA88E7F-56F8-4700-B232-2D75ABFF0B6D}" presName="tx1" presStyleLbl="revTx" presStyleIdx="1" presStyleCnt="5"/>
      <dgm:spPr/>
    </dgm:pt>
    <dgm:pt modelId="{7D247499-52D1-4B47-86FA-87158D1BB39D}" type="pres">
      <dgm:prSet presAssocID="{DCA88E7F-56F8-4700-B232-2D75ABFF0B6D}" presName="vert1" presStyleCnt="0"/>
      <dgm:spPr/>
    </dgm:pt>
    <dgm:pt modelId="{0DF9CC51-1D02-4EEF-A81A-A5941E646268}" type="pres">
      <dgm:prSet presAssocID="{B39AFF6D-FC61-4C91-9DC5-0B0C7E32FFB9}" presName="thickLine" presStyleLbl="alignNode1" presStyleIdx="2" presStyleCnt="5"/>
      <dgm:spPr/>
    </dgm:pt>
    <dgm:pt modelId="{4F98F007-84D4-4311-9991-6AB2C24083DD}" type="pres">
      <dgm:prSet presAssocID="{B39AFF6D-FC61-4C91-9DC5-0B0C7E32FFB9}" presName="horz1" presStyleCnt="0"/>
      <dgm:spPr/>
    </dgm:pt>
    <dgm:pt modelId="{22A0D2E3-5559-4AAE-B1FE-5BCE2F993DCD}" type="pres">
      <dgm:prSet presAssocID="{B39AFF6D-FC61-4C91-9DC5-0B0C7E32FFB9}" presName="tx1" presStyleLbl="revTx" presStyleIdx="2" presStyleCnt="5"/>
      <dgm:spPr/>
    </dgm:pt>
    <dgm:pt modelId="{C4EB906A-84ED-4993-BF90-32856432D6EB}" type="pres">
      <dgm:prSet presAssocID="{B39AFF6D-FC61-4C91-9DC5-0B0C7E32FFB9}" presName="vert1" presStyleCnt="0"/>
      <dgm:spPr/>
    </dgm:pt>
    <dgm:pt modelId="{309DD38F-C2AF-4E7D-A641-3798AB8E81CA}" type="pres">
      <dgm:prSet presAssocID="{C30B733B-06CE-4435-859A-FD58F6400CA8}" presName="thickLine" presStyleLbl="alignNode1" presStyleIdx="3" presStyleCnt="5"/>
      <dgm:spPr/>
    </dgm:pt>
    <dgm:pt modelId="{CB2CB347-3E03-4BA6-A34E-DF8F21E5C457}" type="pres">
      <dgm:prSet presAssocID="{C30B733B-06CE-4435-859A-FD58F6400CA8}" presName="horz1" presStyleCnt="0"/>
      <dgm:spPr/>
    </dgm:pt>
    <dgm:pt modelId="{0B9584F8-6EBC-4890-A68A-06FA14A3A868}" type="pres">
      <dgm:prSet presAssocID="{C30B733B-06CE-4435-859A-FD58F6400CA8}" presName="tx1" presStyleLbl="revTx" presStyleIdx="3" presStyleCnt="5"/>
      <dgm:spPr/>
    </dgm:pt>
    <dgm:pt modelId="{69DDC5DE-01D7-4411-B883-E59F12B5FD0E}" type="pres">
      <dgm:prSet presAssocID="{C30B733B-06CE-4435-859A-FD58F6400CA8}" presName="vert1" presStyleCnt="0"/>
      <dgm:spPr/>
    </dgm:pt>
    <dgm:pt modelId="{56EAF8D9-05A7-4CD0-9935-42E4895D4D4E}" type="pres">
      <dgm:prSet presAssocID="{55EFF0B6-0219-4BAB-B370-BCA25AFF1C04}" presName="thickLine" presStyleLbl="alignNode1" presStyleIdx="4" presStyleCnt="5"/>
      <dgm:spPr/>
    </dgm:pt>
    <dgm:pt modelId="{EF02C401-579C-4E1F-847B-D8228FD9F102}" type="pres">
      <dgm:prSet presAssocID="{55EFF0B6-0219-4BAB-B370-BCA25AFF1C04}" presName="horz1" presStyleCnt="0"/>
      <dgm:spPr/>
    </dgm:pt>
    <dgm:pt modelId="{80BE9C2E-09A7-4F63-868F-711AE5D5DB8A}" type="pres">
      <dgm:prSet presAssocID="{55EFF0B6-0219-4BAB-B370-BCA25AFF1C04}" presName="tx1" presStyleLbl="revTx" presStyleIdx="4" presStyleCnt="5"/>
      <dgm:spPr/>
    </dgm:pt>
    <dgm:pt modelId="{5C644D54-419C-4C6E-B01B-00638823E78D}" type="pres">
      <dgm:prSet presAssocID="{55EFF0B6-0219-4BAB-B370-BCA25AFF1C04}" presName="vert1" presStyleCnt="0"/>
      <dgm:spPr/>
    </dgm:pt>
  </dgm:ptLst>
  <dgm:cxnLst>
    <dgm:cxn modelId="{9C456241-BECA-4C18-BFB9-C1AE63B7A016}" srcId="{E6A6BC5A-9876-4488-A95A-F9DBB5554D22}" destId="{C30B733B-06CE-4435-859A-FD58F6400CA8}" srcOrd="3" destOrd="0" parTransId="{0F2CB148-1359-464B-9C7F-6F2788EE7734}" sibTransId="{985CCC6A-C678-4FF3-9421-B821A55D057A}"/>
    <dgm:cxn modelId="{038E744E-F6A9-497D-AB60-5D50FA56F86B}" srcId="{E6A6BC5A-9876-4488-A95A-F9DBB5554D22}" destId="{DCA88E7F-56F8-4700-B232-2D75ABFF0B6D}" srcOrd="1" destOrd="0" parTransId="{F7BC420E-A608-48A8-8030-CB160EE73E2B}" sibTransId="{39740FE2-EB7C-4143-9F92-7D695E4BCF28}"/>
    <dgm:cxn modelId="{CC061B7A-54B0-4AEE-9659-2D00A3413DC3}" type="presOf" srcId="{E6A6BC5A-9876-4488-A95A-F9DBB5554D22}" destId="{1DB8710C-3810-435A-92E7-CEA707A92B45}" srcOrd="0" destOrd="0" presId="urn:microsoft.com/office/officeart/2008/layout/LinedList"/>
    <dgm:cxn modelId="{961C1E7A-1BB9-42AF-A9CB-F496319CFF49}" type="presOf" srcId="{55EFF0B6-0219-4BAB-B370-BCA25AFF1C04}" destId="{80BE9C2E-09A7-4F63-868F-711AE5D5DB8A}" srcOrd="0" destOrd="0" presId="urn:microsoft.com/office/officeart/2008/layout/LinedList"/>
    <dgm:cxn modelId="{A4E4425A-27F8-4EC8-A907-E579DCC41F76}" type="presOf" srcId="{C1A034B4-52B1-4674-807D-CA33459E78FA}" destId="{7884D72C-D0BD-4402-9801-E4F38CF97D18}" srcOrd="0" destOrd="0" presId="urn:microsoft.com/office/officeart/2008/layout/LinedList"/>
    <dgm:cxn modelId="{D49E9997-D77A-42C9-8B38-02074C294656}" srcId="{E6A6BC5A-9876-4488-A95A-F9DBB5554D22}" destId="{B39AFF6D-FC61-4C91-9DC5-0B0C7E32FFB9}" srcOrd="2" destOrd="0" parTransId="{BD0072A0-F28A-4486-B55E-48195FC273D1}" sibTransId="{B3E1AE76-D2E9-4E8D-8AB8-387FDBFD84C9}"/>
    <dgm:cxn modelId="{1A795BA0-1E88-448B-8E8F-9DF3C2B1050E}" type="presOf" srcId="{DCA88E7F-56F8-4700-B232-2D75ABFF0B6D}" destId="{91FEF7B9-BFE7-4E32-87ED-C96A28FEA6F7}" srcOrd="0" destOrd="0" presId="urn:microsoft.com/office/officeart/2008/layout/LinedList"/>
    <dgm:cxn modelId="{B793A7A6-77B5-4AC0-B89E-3F4E97AD4296}" srcId="{E6A6BC5A-9876-4488-A95A-F9DBB5554D22}" destId="{55EFF0B6-0219-4BAB-B370-BCA25AFF1C04}" srcOrd="4" destOrd="0" parTransId="{9C661EC0-A8EA-4F65-8904-2ABA40E33220}" sibTransId="{B6568C4D-A074-446D-A6AE-016EE00F6DD9}"/>
    <dgm:cxn modelId="{8B1508D2-8C9E-4BD7-83CA-5D2FEF719136}" type="presOf" srcId="{C30B733B-06CE-4435-859A-FD58F6400CA8}" destId="{0B9584F8-6EBC-4890-A68A-06FA14A3A868}" srcOrd="0" destOrd="0" presId="urn:microsoft.com/office/officeart/2008/layout/LinedList"/>
    <dgm:cxn modelId="{FFBD83D8-A82A-4F90-B96B-175FAD9E6C88}" type="presOf" srcId="{B39AFF6D-FC61-4C91-9DC5-0B0C7E32FFB9}" destId="{22A0D2E3-5559-4AAE-B1FE-5BCE2F993DCD}" srcOrd="0" destOrd="0" presId="urn:microsoft.com/office/officeart/2008/layout/LinedList"/>
    <dgm:cxn modelId="{FC83B4D8-21AA-4559-8207-9B65752BE9E2}" srcId="{E6A6BC5A-9876-4488-A95A-F9DBB5554D22}" destId="{C1A034B4-52B1-4674-807D-CA33459E78FA}" srcOrd="0" destOrd="0" parTransId="{8F38E568-01AC-42BD-B158-A1BB86D5CC6E}" sibTransId="{4BF85E93-C386-47B4-B432-A1CA1F38DC18}"/>
    <dgm:cxn modelId="{C72E0DE9-A256-4EED-9861-2F647112FC8E}" type="presParOf" srcId="{1DB8710C-3810-435A-92E7-CEA707A92B45}" destId="{2E1D66D3-11AF-4954-A402-0678FF297DB1}" srcOrd="0" destOrd="0" presId="urn:microsoft.com/office/officeart/2008/layout/LinedList"/>
    <dgm:cxn modelId="{D9D5666F-05AD-4193-81CC-56982798FE2E}" type="presParOf" srcId="{1DB8710C-3810-435A-92E7-CEA707A92B45}" destId="{B6D19AB8-0927-485E-9A03-44EA2DFE6C65}" srcOrd="1" destOrd="0" presId="urn:microsoft.com/office/officeart/2008/layout/LinedList"/>
    <dgm:cxn modelId="{C6817DAA-AA48-4E63-B6F0-E7AA7D842CF9}" type="presParOf" srcId="{B6D19AB8-0927-485E-9A03-44EA2DFE6C65}" destId="{7884D72C-D0BD-4402-9801-E4F38CF97D18}" srcOrd="0" destOrd="0" presId="urn:microsoft.com/office/officeart/2008/layout/LinedList"/>
    <dgm:cxn modelId="{3497B640-DC87-45CD-8DC7-D60D75C48B02}" type="presParOf" srcId="{B6D19AB8-0927-485E-9A03-44EA2DFE6C65}" destId="{40528497-65B1-4C5E-9D40-216B32B22313}" srcOrd="1" destOrd="0" presId="urn:microsoft.com/office/officeart/2008/layout/LinedList"/>
    <dgm:cxn modelId="{FE6EE2C3-79ED-4C16-9085-B55C5580A5BF}" type="presParOf" srcId="{1DB8710C-3810-435A-92E7-CEA707A92B45}" destId="{63E13BDF-E2BD-45C9-BC70-E73B894FD439}" srcOrd="2" destOrd="0" presId="urn:microsoft.com/office/officeart/2008/layout/LinedList"/>
    <dgm:cxn modelId="{4AA20807-12D5-4C62-BD93-DBE079650F0E}" type="presParOf" srcId="{1DB8710C-3810-435A-92E7-CEA707A92B45}" destId="{065631BA-4F46-4F76-9203-7B93BF1B6D00}" srcOrd="3" destOrd="0" presId="urn:microsoft.com/office/officeart/2008/layout/LinedList"/>
    <dgm:cxn modelId="{561976B6-3385-4882-810C-C6D2AA5ED136}" type="presParOf" srcId="{065631BA-4F46-4F76-9203-7B93BF1B6D00}" destId="{91FEF7B9-BFE7-4E32-87ED-C96A28FEA6F7}" srcOrd="0" destOrd="0" presId="urn:microsoft.com/office/officeart/2008/layout/LinedList"/>
    <dgm:cxn modelId="{51D79E0C-271E-4962-B5ED-7B3D1A8F94E2}" type="presParOf" srcId="{065631BA-4F46-4F76-9203-7B93BF1B6D00}" destId="{7D247499-52D1-4B47-86FA-87158D1BB39D}" srcOrd="1" destOrd="0" presId="urn:microsoft.com/office/officeart/2008/layout/LinedList"/>
    <dgm:cxn modelId="{4B11EE87-517E-4B8D-A75F-C81177523D58}" type="presParOf" srcId="{1DB8710C-3810-435A-92E7-CEA707A92B45}" destId="{0DF9CC51-1D02-4EEF-A81A-A5941E646268}" srcOrd="4" destOrd="0" presId="urn:microsoft.com/office/officeart/2008/layout/LinedList"/>
    <dgm:cxn modelId="{18246132-286B-47A0-8C14-C54F76D84412}" type="presParOf" srcId="{1DB8710C-3810-435A-92E7-CEA707A92B45}" destId="{4F98F007-84D4-4311-9991-6AB2C24083DD}" srcOrd="5" destOrd="0" presId="urn:microsoft.com/office/officeart/2008/layout/LinedList"/>
    <dgm:cxn modelId="{6189DC93-EA8F-41FA-B592-5B0B7F4D2A90}" type="presParOf" srcId="{4F98F007-84D4-4311-9991-6AB2C24083DD}" destId="{22A0D2E3-5559-4AAE-B1FE-5BCE2F993DCD}" srcOrd="0" destOrd="0" presId="urn:microsoft.com/office/officeart/2008/layout/LinedList"/>
    <dgm:cxn modelId="{F9EE32AF-22E6-4CDE-8447-B67F96AA8A98}" type="presParOf" srcId="{4F98F007-84D4-4311-9991-6AB2C24083DD}" destId="{C4EB906A-84ED-4993-BF90-32856432D6EB}" srcOrd="1" destOrd="0" presId="urn:microsoft.com/office/officeart/2008/layout/LinedList"/>
    <dgm:cxn modelId="{51EA2752-0265-47E3-A90C-796073A184A4}" type="presParOf" srcId="{1DB8710C-3810-435A-92E7-CEA707A92B45}" destId="{309DD38F-C2AF-4E7D-A641-3798AB8E81CA}" srcOrd="6" destOrd="0" presId="urn:microsoft.com/office/officeart/2008/layout/LinedList"/>
    <dgm:cxn modelId="{78FF4994-9EE2-4752-8966-8D54C6B8C1B7}" type="presParOf" srcId="{1DB8710C-3810-435A-92E7-CEA707A92B45}" destId="{CB2CB347-3E03-4BA6-A34E-DF8F21E5C457}" srcOrd="7" destOrd="0" presId="urn:microsoft.com/office/officeart/2008/layout/LinedList"/>
    <dgm:cxn modelId="{C5D69A2F-C8A3-4CAC-AEE3-4AD338A737EB}" type="presParOf" srcId="{CB2CB347-3E03-4BA6-A34E-DF8F21E5C457}" destId="{0B9584F8-6EBC-4890-A68A-06FA14A3A868}" srcOrd="0" destOrd="0" presId="urn:microsoft.com/office/officeart/2008/layout/LinedList"/>
    <dgm:cxn modelId="{C7D44DFA-7B1C-42F3-84FC-3996FCB88B53}" type="presParOf" srcId="{CB2CB347-3E03-4BA6-A34E-DF8F21E5C457}" destId="{69DDC5DE-01D7-4411-B883-E59F12B5FD0E}" srcOrd="1" destOrd="0" presId="urn:microsoft.com/office/officeart/2008/layout/LinedList"/>
    <dgm:cxn modelId="{71B3E408-AB61-45E5-B8FF-87C60792284C}" type="presParOf" srcId="{1DB8710C-3810-435A-92E7-CEA707A92B45}" destId="{56EAF8D9-05A7-4CD0-9935-42E4895D4D4E}" srcOrd="8" destOrd="0" presId="urn:microsoft.com/office/officeart/2008/layout/LinedList"/>
    <dgm:cxn modelId="{F7FF18A8-4264-4539-AB16-11BBB08093EF}" type="presParOf" srcId="{1DB8710C-3810-435A-92E7-CEA707A92B45}" destId="{EF02C401-579C-4E1F-847B-D8228FD9F102}" srcOrd="9" destOrd="0" presId="urn:microsoft.com/office/officeart/2008/layout/LinedList"/>
    <dgm:cxn modelId="{89DD1335-E22D-43B7-88AE-43CF79196A3B}" type="presParOf" srcId="{EF02C401-579C-4E1F-847B-D8228FD9F102}" destId="{80BE9C2E-09A7-4F63-868F-711AE5D5DB8A}" srcOrd="0" destOrd="0" presId="urn:microsoft.com/office/officeart/2008/layout/LinedList"/>
    <dgm:cxn modelId="{7ED17DE3-938E-4E2D-AFFA-36DCBF6F6518}" type="presParOf" srcId="{EF02C401-579C-4E1F-847B-D8228FD9F102}" destId="{5C644D54-419C-4C6E-B01B-00638823E7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410246-0F4D-42E6-86D6-E095140472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EEE48-0EA9-4E9D-BAE1-EF9B88764333}">
      <dgm:prSet/>
      <dgm:spPr/>
      <dgm:t>
        <a:bodyPr/>
        <a:lstStyle/>
        <a:p>
          <a:r>
            <a:rPr lang="en-US" dirty="0" err="1"/>
            <a:t>Inj</a:t>
          </a:r>
          <a:r>
            <a:rPr lang="en-US" dirty="0"/>
            <a:t>- inf- </a:t>
          </a:r>
          <a:r>
            <a:rPr lang="en-US" dirty="0" err="1"/>
            <a:t>transfusionsmaterial</a:t>
          </a:r>
          <a:endParaRPr lang="en-US" dirty="0"/>
        </a:p>
      </dgm:t>
    </dgm:pt>
    <dgm:pt modelId="{87D9604D-B06B-4946-A6E5-F1BF804F8164}" type="parTrans" cxnId="{B5C43FC4-36EE-46A3-85DC-BED6E8AA0EA3}">
      <dgm:prSet/>
      <dgm:spPr/>
      <dgm:t>
        <a:bodyPr/>
        <a:lstStyle/>
        <a:p>
          <a:endParaRPr lang="en-US"/>
        </a:p>
      </dgm:t>
    </dgm:pt>
    <dgm:pt modelId="{5FF2A645-0B75-423F-851D-01C1B6647FB9}" type="sibTrans" cxnId="{B5C43FC4-36EE-46A3-85DC-BED6E8AA0EA3}">
      <dgm:prSet/>
      <dgm:spPr/>
      <dgm:t>
        <a:bodyPr/>
        <a:lstStyle/>
        <a:p>
          <a:endParaRPr lang="en-US"/>
        </a:p>
      </dgm:t>
    </dgm:pt>
    <dgm:pt modelId="{7EC28516-43D0-4D9D-BBE0-6981453E1A39}">
      <dgm:prSet/>
      <dgm:spPr/>
      <dgm:t>
        <a:bodyPr/>
        <a:lstStyle/>
        <a:p>
          <a:r>
            <a:rPr lang="en-US" dirty="0" err="1"/>
            <a:t>Värmeprodukter</a:t>
          </a:r>
          <a:r>
            <a:rPr lang="en-US" dirty="0"/>
            <a:t> </a:t>
          </a:r>
          <a:r>
            <a:rPr lang="en-US" dirty="0" err="1"/>
            <a:t>anestesi</a:t>
          </a:r>
          <a:endParaRPr lang="en-US" dirty="0"/>
        </a:p>
      </dgm:t>
    </dgm:pt>
    <dgm:pt modelId="{C1899D94-850B-4CD5-AB14-52EAEBFDD73B}" type="parTrans" cxnId="{6F321701-1B9A-4014-97BB-E676E93A129D}">
      <dgm:prSet/>
      <dgm:spPr/>
      <dgm:t>
        <a:bodyPr/>
        <a:lstStyle/>
        <a:p>
          <a:endParaRPr lang="en-US"/>
        </a:p>
      </dgm:t>
    </dgm:pt>
    <dgm:pt modelId="{4D6748B6-8F88-43B3-B3B5-143D726DFC77}" type="sibTrans" cxnId="{6F321701-1B9A-4014-97BB-E676E93A129D}">
      <dgm:prSet/>
      <dgm:spPr/>
      <dgm:t>
        <a:bodyPr/>
        <a:lstStyle/>
        <a:p>
          <a:endParaRPr lang="en-US"/>
        </a:p>
      </dgm:t>
    </dgm:pt>
    <dgm:pt modelId="{19D16C1A-8DFC-4B59-9DBA-B99D02357788}">
      <dgm:prSet/>
      <dgm:spPr/>
      <dgm:t>
        <a:bodyPr/>
        <a:lstStyle/>
        <a:p>
          <a:r>
            <a:rPr lang="en-US" dirty="0" err="1"/>
            <a:t>Osteosyntesmaterial</a:t>
          </a:r>
          <a:r>
            <a:rPr lang="en-US" dirty="0"/>
            <a:t>, </a:t>
          </a:r>
          <a:r>
            <a:rPr lang="en-US" dirty="0" err="1"/>
            <a:t>käkkirurgi</a:t>
          </a:r>
          <a:endParaRPr lang="en-US" dirty="0"/>
        </a:p>
      </dgm:t>
    </dgm:pt>
    <dgm:pt modelId="{F5F95AF0-318F-4827-BCD0-325BBAF09006}" type="parTrans" cxnId="{56D3B79A-E371-40BB-ADCA-DA710B6C23F8}">
      <dgm:prSet/>
      <dgm:spPr/>
      <dgm:t>
        <a:bodyPr/>
        <a:lstStyle/>
        <a:p>
          <a:endParaRPr lang="en-US"/>
        </a:p>
      </dgm:t>
    </dgm:pt>
    <dgm:pt modelId="{69F74557-3021-427B-8E36-86F8307FECFA}" type="sibTrans" cxnId="{56D3B79A-E371-40BB-ADCA-DA710B6C23F8}">
      <dgm:prSet/>
      <dgm:spPr/>
      <dgm:t>
        <a:bodyPr/>
        <a:lstStyle/>
        <a:p>
          <a:endParaRPr lang="en-US"/>
        </a:p>
      </dgm:t>
    </dgm:pt>
    <dgm:pt modelId="{46D9FB7B-A7DA-4A71-A198-E192CA175F16}">
      <dgm:prSet/>
      <dgm:spPr/>
      <dgm:t>
        <a:bodyPr/>
        <a:lstStyle/>
        <a:p>
          <a:r>
            <a:rPr lang="en-US" dirty="0" err="1"/>
            <a:t>Tandvårdsmaterial</a:t>
          </a:r>
          <a:r>
            <a:rPr lang="en-US" dirty="0"/>
            <a:t>, </a:t>
          </a:r>
          <a:r>
            <a:rPr lang="en-US" dirty="0" err="1"/>
            <a:t>förbrukning</a:t>
          </a:r>
          <a:r>
            <a:rPr lang="en-US" dirty="0"/>
            <a:t> del 1</a:t>
          </a:r>
        </a:p>
      </dgm:t>
    </dgm:pt>
    <dgm:pt modelId="{1F9F776F-1A19-4CE2-8AB2-98C7BAEC8E07}" type="parTrans" cxnId="{318178FC-CDCD-4F94-99B8-C285A6442E64}">
      <dgm:prSet/>
      <dgm:spPr/>
      <dgm:t>
        <a:bodyPr/>
        <a:lstStyle/>
        <a:p>
          <a:endParaRPr lang="en-US"/>
        </a:p>
      </dgm:t>
    </dgm:pt>
    <dgm:pt modelId="{50D7C7B5-5FE1-49B6-B111-7A821ED4C889}" type="sibTrans" cxnId="{318178FC-CDCD-4F94-99B8-C285A6442E64}">
      <dgm:prSet/>
      <dgm:spPr/>
      <dgm:t>
        <a:bodyPr/>
        <a:lstStyle/>
        <a:p>
          <a:endParaRPr lang="en-US"/>
        </a:p>
      </dgm:t>
    </dgm:pt>
    <dgm:pt modelId="{9239FF82-705A-482F-A05A-79C4336BF423}">
      <dgm:prSet/>
      <dgm:spPr/>
      <dgm:t>
        <a:bodyPr/>
        <a:lstStyle/>
        <a:p>
          <a:r>
            <a:rPr lang="en-US" dirty="0"/>
            <a:t>Transports- och </a:t>
          </a:r>
          <a:r>
            <a:rPr lang="en-US" dirty="0" err="1"/>
            <a:t>avfallsemballage</a:t>
          </a:r>
          <a:endParaRPr lang="en-US" dirty="0"/>
        </a:p>
      </dgm:t>
    </dgm:pt>
    <dgm:pt modelId="{96CE0DBE-7FDA-49A5-A73D-F61D6F959B65}" type="parTrans" cxnId="{05AEF3C6-08E1-4487-9EE2-34AF0C17C6D8}">
      <dgm:prSet/>
      <dgm:spPr/>
      <dgm:t>
        <a:bodyPr/>
        <a:lstStyle/>
        <a:p>
          <a:endParaRPr lang="en-US"/>
        </a:p>
      </dgm:t>
    </dgm:pt>
    <dgm:pt modelId="{8D0950DA-8902-4644-AF5E-FD2819540B31}" type="sibTrans" cxnId="{05AEF3C6-08E1-4487-9EE2-34AF0C17C6D8}">
      <dgm:prSet/>
      <dgm:spPr/>
      <dgm:t>
        <a:bodyPr/>
        <a:lstStyle/>
        <a:p>
          <a:endParaRPr lang="en-US"/>
        </a:p>
      </dgm:t>
    </dgm:pt>
    <dgm:pt modelId="{3F144DF5-6CD3-4317-A346-FBE46B73F4F2}">
      <dgm:prSet/>
      <dgm:spPr/>
      <dgm:t>
        <a:bodyPr/>
        <a:lstStyle/>
        <a:p>
          <a:r>
            <a:rPr lang="en-US" dirty="0" err="1"/>
            <a:t>Kondomer</a:t>
          </a:r>
          <a:endParaRPr lang="en-US" dirty="0"/>
        </a:p>
      </dgm:t>
    </dgm:pt>
    <dgm:pt modelId="{716524D9-3B1E-46E0-87D5-D495BF40D171}" type="parTrans" cxnId="{47F887F2-0A45-434A-BDD4-0184E500382B}">
      <dgm:prSet/>
      <dgm:spPr/>
      <dgm:t>
        <a:bodyPr/>
        <a:lstStyle/>
        <a:p>
          <a:endParaRPr lang="en-US"/>
        </a:p>
      </dgm:t>
    </dgm:pt>
    <dgm:pt modelId="{A8B34A01-3206-4621-A5F7-D25C86C57341}" type="sibTrans" cxnId="{47F887F2-0A45-434A-BDD4-0184E500382B}">
      <dgm:prSet/>
      <dgm:spPr/>
      <dgm:t>
        <a:bodyPr/>
        <a:lstStyle/>
        <a:p>
          <a:endParaRPr lang="en-US"/>
        </a:p>
      </dgm:t>
    </dgm:pt>
    <dgm:pt modelId="{AF06A7B3-4F71-4EE1-B33A-0E09BF32D141}">
      <dgm:prSet/>
      <dgm:spPr/>
      <dgm:t>
        <a:bodyPr/>
        <a:lstStyle/>
        <a:p>
          <a:r>
            <a:rPr lang="sv-SE"/>
            <a:t>Neurokirurgiska implantat </a:t>
          </a:r>
        </a:p>
      </dgm:t>
    </dgm:pt>
    <dgm:pt modelId="{CC010F0D-80E4-42EA-ADD5-1F2271836E07}" type="parTrans" cxnId="{E3BCFCBE-9016-45B6-89D1-F381839B7E31}">
      <dgm:prSet/>
      <dgm:spPr/>
      <dgm:t>
        <a:bodyPr/>
        <a:lstStyle/>
        <a:p>
          <a:endParaRPr lang="sv-SE"/>
        </a:p>
      </dgm:t>
    </dgm:pt>
    <dgm:pt modelId="{436E2EBF-B551-4D3C-973C-ABFEA8B0A8CE}" type="sibTrans" cxnId="{E3BCFCBE-9016-45B6-89D1-F381839B7E31}">
      <dgm:prSet/>
      <dgm:spPr/>
      <dgm:t>
        <a:bodyPr/>
        <a:lstStyle/>
        <a:p>
          <a:endParaRPr lang="sv-SE"/>
        </a:p>
      </dgm:t>
    </dgm:pt>
    <dgm:pt modelId="{A4D4586F-3C5C-41FC-9BE4-358A34B1B3F6}" type="pres">
      <dgm:prSet presAssocID="{98410246-0F4D-42E6-86D6-E095140472D1}" presName="diagram" presStyleCnt="0">
        <dgm:presLayoutVars>
          <dgm:dir/>
          <dgm:resizeHandles val="exact"/>
        </dgm:presLayoutVars>
      </dgm:prSet>
      <dgm:spPr/>
    </dgm:pt>
    <dgm:pt modelId="{EA059DE0-E9EB-4534-BD03-50C33AE615D4}" type="pres">
      <dgm:prSet presAssocID="{0E2EEE48-0EA9-4E9D-BAE1-EF9B88764333}" presName="node" presStyleLbl="node1" presStyleIdx="0" presStyleCnt="7">
        <dgm:presLayoutVars>
          <dgm:bulletEnabled val="1"/>
        </dgm:presLayoutVars>
      </dgm:prSet>
      <dgm:spPr/>
    </dgm:pt>
    <dgm:pt modelId="{452DB870-1C5D-4124-9DEE-AC9F491435D0}" type="pres">
      <dgm:prSet presAssocID="{5FF2A645-0B75-423F-851D-01C1B6647FB9}" presName="sibTrans" presStyleCnt="0"/>
      <dgm:spPr/>
    </dgm:pt>
    <dgm:pt modelId="{21DAE329-57C3-42FB-AF02-4D310045C8F9}" type="pres">
      <dgm:prSet presAssocID="{7EC28516-43D0-4D9D-BBE0-6981453E1A39}" presName="node" presStyleLbl="node1" presStyleIdx="1" presStyleCnt="7">
        <dgm:presLayoutVars>
          <dgm:bulletEnabled val="1"/>
        </dgm:presLayoutVars>
      </dgm:prSet>
      <dgm:spPr/>
    </dgm:pt>
    <dgm:pt modelId="{9EC0419F-16A6-4BC8-AC85-10A6F941E314}" type="pres">
      <dgm:prSet presAssocID="{4D6748B6-8F88-43B3-B3B5-143D726DFC77}" presName="sibTrans" presStyleCnt="0"/>
      <dgm:spPr/>
    </dgm:pt>
    <dgm:pt modelId="{75FA0523-0BCC-4DDA-A649-AD2C234C8B11}" type="pres">
      <dgm:prSet presAssocID="{19D16C1A-8DFC-4B59-9DBA-B99D02357788}" presName="node" presStyleLbl="node1" presStyleIdx="2" presStyleCnt="7">
        <dgm:presLayoutVars>
          <dgm:bulletEnabled val="1"/>
        </dgm:presLayoutVars>
      </dgm:prSet>
      <dgm:spPr/>
    </dgm:pt>
    <dgm:pt modelId="{5424686C-AD19-4DD8-889A-95EEC245DF50}" type="pres">
      <dgm:prSet presAssocID="{69F74557-3021-427B-8E36-86F8307FECFA}" presName="sibTrans" presStyleCnt="0"/>
      <dgm:spPr/>
    </dgm:pt>
    <dgm:pt modelId="{1F8E352A-1739-4E42-8250-E831290E4C11}" type="pres">
      <dgm:prSet presAssocID="{46D9FB7B-A7DA-4A71-A198-E192CA175F16}" presName="node" presStyleLbl="node1" presStyleIdx="3" presStyleCnt="7">
        <dgm:presLayoutVars>
          <dgm:bulletEnabled val="1"/>
        </dgm:presLayoutVars>
      </dgm:prSet>
      <dgm:spPr/>
    </dgm:pt>
    <dgm:pt modelId="{69260CC7-6C9D-4E14-81C9-10DCFD8CF69C}" type="pres">
      <dgm:prSet presAssocID="{50D7C7B5-5FE1-49B6-B111-7A821ED4C889}" presName="sibTrans" presStyleCnt="0"/>
      <dgm:spPr/>
    </dgm:pt>
    <dgm:pt modelId="{89D01976-511F-4B88-894C-E8F432C7A2B9}" type="pres">
      <dgm:prSet presAssocID="{9239FF82-705A-482F-A05A-79C4336BF423}" presName="node" presStyleLbl="node1" presStyleIdx="4" presStyleCnt="7">
        <dgm:presLayoutVars>
          <dgm:bulletEnabled val="1"/>
        </dgm:presLayoutVars>
      </dgm:prSet>
      <dgm:spPr/>
    </dgm:pt>
    <dgm:pt modelId="{BDEEBB2E-53DA-4320-86E3-AE20D4C101A0}" type="pres">
      <dgm:prSet presAssocID="{8D0950DA-8902-4644-AF5E-FD2819540B31}" presName="sibTrans" presStyleCnt="0"/>
      <dgm:spPr/>
    </dgm:pt>
    <dgm:pt modelId="{193A3248-815B-4D97-8524-DF7C0DAC0735}" type="pres">
      <dgm:prSet presAssocID="{3F144DF5-6CD3-4317-A346-FBE46B73F4F2}" presName="node" presStyleLbl="node1" presStyleIdx="5" presStyleCnt="7">
        <dgm:presLayoutVars>
          <dgm:bulletEnabled val="1"/>
        </dgm:presLayoutVars>
      </dgm:prSet>
      <dgm:spPr/>
    </dgm:pt>
    <dgm:pt modelId="{DD081FC6-3649-4F7F-8293-1A3265504DD0}" type="pres">
      <dgm:prSet presAssocID="{A8B34A01-3206-4621-A5F7-D25C86C57341}" presName="sibTrans" presStyleCnt="0"/>
      <dgm:spPr/>
    </dgm:pt>
    <dgm:pt modelId="{75FB06B5-C976-4427-BAF1-03FB03FFB1C7}" type="pres">
      <dgm:prSet presAssocID="{AF06A7B3-4F71-4EE1-B33A-0E09BF32D141}" presName="node" presStyleLbl="node1" presStyleIdx="6" presStyleCnt="7">
        <dgm:presLayoutVars>
          <dgm:bulletEnabled val="1"/>
        </dgm:presLayoutVars>
      </dgm:prSet>
      <dgm:spPr/>
    </dgm:pt>
  </dgm:ptLst>
  <dgm:cxnLst>
    <dgm:cxn modelId="{6F321701-1B9A-4014-97BB-E676E93A129D}" srcId="{98410246-0F4D-42E6-86D6-E095140472D1}" destId="{7EC28516-43D0-4D9D-BBE0-6981453E1A39}" srcOrd="1" destOrd="0" parTransId="{C1899D94-850B-4CD5-AB14-52EAEBFDD73B}" sibTransId="{4D6748B6-8F88-43B3-B3B5-143D726DFC77}"/>
    <dgm:cxn modelId="{CDF4C202-443C-40B3-B90B-667A55FCBD9A}" type="presOf" srcId="{46D9FB7B-A7DA-4A71-A198-E192CA175F16}" destId="{1F8E352A-1739-4E42-8250-E831290E4C11}" srcOrd="0" destOrd="0" presId="urn:microsoft.com/office/officeart/2005/8/layout/default"/>
    <dgm:cxn modelId="{9A479507-62F1-4E01-8711-AF18960A793D}" type="presOf" srcId="{7EC28516-43D0-4D9D-BBE0-6981453E1A39}" destId="{21DAE329-57C3-42FB-AF02-4D310045C8F9}" srcOrd="0" destOrd="0" presId="urn:microsoft.com/office/officeart/2005/8/layout/default"/>
    <dgm:cxn modelId="{F23A3B08-D0DD-4744-8426-4C3E99A398A9}" type="presOf" srcId="{98410246-0F4D-42E6-86D6-E095140472D1}" destId="{A4D4586F-3C5C-41FC-9BE4-358A34B1B3F6}" srcOrd="0" destOrd="0" presId="urn:microsoft.com/office/officeart/2005/8/layout/default"/>
    <dgm:cxn modelId="{6EB4B93B-535D-4BA2-ABE3-50A415C02B05}" type="presOf" srcId="{9239FF82-705A-482F-A05A-79C4336BF423}" destId="{89D01976-511F-4B88-894C-E8F432C7A2B9}" srcOrd="0" destOrd="0" presId="urn:microsoft.com/office/officeart/2005/8/layout/default"/>
    <dgm:cxn modelId="{34D7E73C-784E-4C52-9DAC-594310F350CC}" type="presOf" srcId="{19D16C1A-8DFC-4B59-9DBA-B99D02357788}" destId="{75FA0523-0BCC-4DDA-A649-AD2C234C8B11}" srcOrd="0" destOrd="0" presId="urn:microsoft.com/office/officeart/2005/8/layout/default"/>
    <dgm:cxn modelId="{9C60134D-5513-4084-894B-2E31CD3B4850}" type="presOf" srcId="{3F144DF5-6CD3-4317-A346-FBE46B73F4F2}" destId="{193A3248-815B-4D97-8524-DF7C0DAC0735}" srcOrd="0" destOrd="0" presId="urn:microsoft.com/office/officeart/2005/8/layout/default"/>
    <dgm:cxn modelId="{04147B55-39C6-4CD2-AE51-6B89AA4149B2}" type="presOf" srcId="{0E2EEE48-0EA9-4E9D-BAE1-EF9B88764333}" destId="{EA059DE0-E9EB-4534-BD03-50C33AE615D4}" srcOrd="0" destOrd="0" presId="urn:microsoft.com/office/officeart/2005/8/layout/default"/>
    <dgm:cxn modelId="{56D3B79A-E371-40BB-ADCA-DA710B6C23F8}" srcId="{98410246-0F4D-42E6-86D6-E095140472D1}" destId="{19D16C1A-8DFC-4B59-9DBA-B99D02357788}" srcOrd="2" destOrd="0" parTransId="{F5F95AF0-318F-4827-BCD0-325BBAF09006}" sibTransId="{69F74557-3021-427B-8E36-86F8307FECFA}"/>
    <dgm:cxn modelId="{E3BCFCBE-9016-45B6-89D1-F381839B7E31}" srcId="{98410246-0F4D-42E6-86D6-E095140472D1}" destId="{AF06A7B3-4F71-4EE1-B33A-0E09BF32D141}" srcOrd="6" destOrd="0" parTransId="{CC010F0D-80E4-42EA-ADD5-1F2271836E07}" sibTransId="{436E2EBF-B551-4D3C-973C-ABFEA8B0A8CE}"/>
    <dgm:cxn modelId="{B5C43FC4-36EE-46A3-85DC-BED6E8AA0EA3}" srcId="{98410246-0F4D-42E6-86D6-E095140472D1}" destId="{0E2EEE48-0EA9-4E9D-BAE1-EF9B88764333}" srcOrd="0" destOrd="0" parTransId="{87D9604D-B06B-4946-A6E5-F1BF804F8164}" sibTransId="{5FF2A645-0B75-423F-851D-01C1B6647FB9}"/>
    <dgm:cxn modelId="{05AEF3C6-08E1-4487-9EE2-34AF0C17C6D8}" srcId="{98410246-0F4D-42E6-86D6-E095140472D1}" destId="{9239FF82-705A-482F-A05A-79C4336BF423}" srcOrd="4" destOrd="0" parTransId="{96CE0DBE-7FDA-49A5-A73D-F61D6F959B65}" sibTransId="{8D0950DA-8902-4644-AF5E-FD2819540B31}"/>
    <dgm:cxn modelId="{DA175CC8-172E-4958-A511-C4D1798C899A}" type="presOf" srcId="{AF06A7B3-4F71-4EE1-B33A-0E09BF32D141}" destId="{75FB06B5-C976-4427-BAF1-03FB03FFB1C7}" srcOrd="0" destOrd="0" presId="urn:microsoft.com/office/officeart/2005/8/layout/default"/>
    <dgm:cxn modelId="{47F887F2-0A45-434A-BDD4-0184E500382B}" srcId="{98410246-0F4D-42E6-86D6-E095140472D1}" destId="{3F144DF5-6CD3-4317-A346-FBE46B73F4F2}" srcOrd="5" destOrd="0" parTransId="{716524D9-3B1E-46E0-87D5-D495BF40D171}" sibTransId="{A8B34A01-3206-4621-A5F7-D25C86C57341}"/>
    <dgm:cxn modelId="{318178FC-CDCD-4F94-99B8-C285A6442E64}" srcId="{98410246-0F4D-42E6-86D6-E095140472D1}" destId="{46D9FB7B-A7DA-4A71-A198-E192CA175F16}" srcOrd="3" destOrd="0" parTransId="{1F9F776F-1A19-4CE2-8AB2-98C7BAEC8E07}" sibTransId="{50D7C7B5-5FE1-49B6-B111-7A821ED4C889}"/>
    <dgm:cxn modelId="{462435D2-711A-4751-A275-90BD14D81CC3}" type="presParOf" srcId="{A4D4586F-3C5C-41FC-9BE4-358A34B1B3F6}" destId="{EA059DE0-E9EB-4534-BD03-50C33AE615D4}" srcOrd="0" destOrd="0" presId="urn:microsoft.com/office/officeart/2005/8/layout/default"/>
    <dgm:cxn modelId="{B0A66F3E-14F9-4138-A4ED-29D84F7B9E8A}" type="presParOf" srcId="{A4D4586F-3C5C-41FC-9BE4-358A34B1B3F6}" destId="{452DB870-1C5D-4124-9DEE-AC9F491435D0}" srcOrd="1" destOrd="0" presId="urn:microsoft.com/office/officeart/2005/8/layout/default"/>
    <dgm:cxn modelId="{5754E027-8AB3-45F1-8B25-D4BEB33A476A}" type="presParOf" srcId="{A4D4586F-3C5C-41FC-9BE4-358A34B1B3F6}" destId="{21DAE329-57C3-42FB-AF02-4D310045C8F9}" srcOrd="2" destOrd="0" presId="urn:microsoft.com/office/officeart/2005/8/layout/default"/>
    <dgm:cxn modelId="{E15EA1C5-96A5-4AA2-88E8-ACE441C30C73}" type="presParOf" srcId="{A4D4586F-3C5C-41FC-9BE4-358A34B1B3F6}" destId="{9EC0419F-16A6-4BC8-AC85-10A6F941E314}" srcOrd="3" destOrd="0" presId="urn:microsoft.com/office/officeart/2005/8/layout/default"/>
    <dgm:cxn modelId="{CEC3A9B2-5A67-4544-9791-74F12D7D76BF}" type="presParOf" srcId="{A4D4586F-3C5C-41FC-9BE4-358A34B1B3F6}" destId="{75FA0523-0BCC-4DDA-A649-AD2C234C8B11}" srcOrd="4" destOrd="0" presId="urn:microsoft.com/office/officeart/2005/8/layout/default"/>
    <dgm:cxn modelId="{48CC8EFB-779D-429A-8500-1829337946F6}" type="presParOf" srcId="{A4D4586F-3C5C-41FC-9BE4-358A34B1B3F6}" destId="{5424686C-AD19-4DD8-889A-95EEC245DF50}" srcOrd="5" destOrd="0" presId="urn:microsoft.com/office/officeart/2005/8/layout/default"/>
    <dgm:cxn modelId="{7311ED67-DABD-4154-8EB7-1F3683A30A63}" type="presParOf" srcId="{A4D4586F-3C5C-41FC-9BE4-358A34B1B3F6}" destId="{1F8E352A-1739-4E42-8250-E831290E4C11}" srcOrd="6" destOrd="0" presId="urn:microsoft.com/office/officeart/2005/8/layout/default"/>
    <dgm:cxn modelId="{2526E9E6-4DCE-4800-A52A-DD9618AC089D}" type="presParOf" srcId="{A4D4586F-3C5C-41FC-9BE4-358A34B1B3F6}" destId="{69260CC7-6C9D-4E14-81C9-10DCFD8CF69C}" srcOrd="7" destOrd="0" presId="urn:microsoft.com/office/officeart/2005/8/layout/default"/>
    <dgm:cxn modelId="{D3F3D9CF-0F9B-4B3D-ADBD-EC8F405EDE7A}" type="presParOf" srcId="{A4D4586F-3C5C-41FC-9BE4-358A34B1B3F6}" destId="{89D01976-511F-4B88-894C-E8F432C7A2B9}" srcOrd="8" destOrd="0" presId="urn:microsoft.com/office/officeart/2005/8/layout/default"/>
    <dgm:cxn modelId="{68067C2B-0798-427D-8F02-E12E2B7F0C25}" type="presParOf" srcId="{A4D4586F-3C5C-41FC-9BE4-358A34B1B3F6}" destId="{BDEEBB2E-53DA-4320-86E3-AE20D4C101A0}" srcOrd="9" destOrd="0" presId="urn:microsoft.com/office/officeart/2005/8/layout/default"/>
    <dgm:cxn modelId="{B1DAF21F-37EB-42A3-821E-0E34B3820204}" type="presParOf" srcId="{A4D4586F-3C5C-41FC-9BE4-358A34B1B3F6}" destId="{193A3248-815B-4D97-8524-DF7C0DAC0735}" srcOrd="10" destOrd="0" presId="urn:microsoft.com/office/officeart/2005/8/layout/default"/>
    <dgm:cxn modelId="{A5134306-544B-4AE8-A311-08CB0E047676}" type="presParOf" srcId="{A4D4586F-3C5C-41FC-9BE4-358A34B1B3F6}" destId="{DD081FC6-3649-4F7F-8293-1A3265504DD0}" srcOrd="11" destOrd="0" presId="urn:microsoft.com/office/officeart/2005/8/layout/default"/>
    <dgm:cxn modelId="{064D9056-4B16-448F-8246-5A3DD2EEEE9C}" type="presParOf" srcId="{A4D4586F-3C5C-41FC-9BE4-358A34B1B3F6}" destId="{75FB06B5-C976-4427-BAF1-03FB03FFB1C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88742-B898-4F57-9201-050F9D87D3C7}">
      <dsp:nvSpPr>
        <dsp:cNvPr id="0" name=""/>
        <dsp:cNvSpPr/>
      </dsp:nvSpPr>
      <dsp:spPr>
        <a:xfrm>
          <a:off x="0" y="221402"/>
          <a:ext cx="5181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43CDA-6384-46B1-B0E9-C946B498F139}">
      <dsp:nvSpPr>
        <dsp:cNvPr id="0" name=""/>
        <dsp:cNvSpPr/>
      </dsp:nvSpPr>
      <dsp:spPr>
        <a:xfrm>
          <a:off x="259080" y="29522"/>
          <a:ext cx="36271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Nya avtal</a:t>
          </a:r>
        </a:p>
      </dsp:txBody>
      <dsp:txXfrm>
        <a:off x="277814" y="48256"/>
        <a:ext cx="3589652" cy="346292"/>
      </dsp:txXfrm>
    </dsp:sp>
    <dsp:sp modelId="{B2C9C6E7-DDF0-40AC-A2CE-7CE8D2F3090E}">
      <dsp:nvSpPr>
        <dsp:cNvPr id="0" name=""/>
        <dsp:cNvSpPr/>
      </dsp:nvSpPr>
      <dsp:spPr>
        <a:xfrm>
          <a:off x="0" y="811082"/>
          <a:ext cx="5181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0D1E9-694E-4B10-8379-B87A3076774A}">
      <dsp:nvSpPr>
        <dsp:cNvPr id="0" name=""/>
        <dsp:cNvSpPr/>
      </dsp:nvSpPr>
      <dsp:spPr>
        <a:xfrm>
          <a:off x="259080" y="619202"/>
          <a:ext cx="36271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Pågående</a:t>
          </a:r>
          <a:r>
            <a:rPr lang="en-US" sz="1300" kern="1200" dirty="0"/>
            <a:t> </a:t>
          </a:r>
          <a:r>
            <a:rPr lang="en-US" sz="1300" kern="1200" dirty="0" err="1"/>
            <a:t>upphandlingar</a:t>
          </a:r>
          <a:endParaRPr lang="en-US" sz="1300" kern="1200" dirty="0"/>
        </a:p>
      </dsp:txBody>
      <dsp:txXfrm>
        <a:off x="277814" y="637936"/>
        <a:ext cx="3589652" cy="346292"/>
      </dsp:txXfrm>
    </dsp:sp>
    <dsp:sp modelId="{213D28E0-40C4-42D1-B8B6-84CFA07B50DA}">
      <dsp:nvSpPr>
        <dsp:cNvPr id="0" name=""/>
        <dsp:cNvSpPr/>
      </dsp:nvSpPr>
      <dsp:spPr>
        <a:xfrm>
          <a:off x="0" y="1400762"/>
          <a:ext cx="5181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54F76-C981-4E13-998E-0E43ADD998DB}">
      <dsp:nvSpPr>
        <dsp:cNvPr id="0" name=""/>
        <dsp:cNvSpPr/>
      </dsp:nvSpPr>
      <dsp:spPr>
        <a:xfrm>
          <a:off x="259080" y="1208882"/>
          <a:ext cx="36271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Upphandlingar som ska påbörjas</a:t>
          </a:r>
        </a:p>
      </dsp:txBody>
      <dsp:txXfrm>
        <a:off x="277814" y="1227616"/>
        <a:ext cx="3589652" cy="346292"/>
      </dsp:txXfrm>
    </dsp:sp>
    <dsp:sp modelId="{645A9B01-83BC-488D-93C2-1BEF7F5F37A1}">
      <dsp:nvSpPr>
        <dsp:cNvPr id="0" name=""/>
        <dsp:cNvSpPr/>
      </dsp:nvSpPr>
      <dsp:spPr>
        <a:xfrm>
          <a:off x="0" y="1990442"/>
          <a:ext cx="5181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7CBC6-C15C-403C-AD26-15BB07E0DA7F}">
      <dsp:nvSpPr>
        <dsp:cNvPr id="0" name=""/>
        <dsp:cNvSpPr/>
      </dsp:nvSpPr>
      <dsp:spPr>
        <a:xfrm>
          <a:off x="259080" y="1798562"/>
          <a:ext cx="36271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Säkerhetsmeddelande</a:t>
          </a:r>
          <a:endParaRPr lang="en-US" sz="1300" kern="1200" dirty="0"/>
        </a:p>
      </dsp:txBody>
      <dsp:txXfrm>
        <a:off x="277814" y="1817296"/>
        <a:ext cx="3589652" cy="346292"/>
      </dsp:txXfrm>
    </dsp:sp>
    <dsp:sp modelId="{51B01942-2304-46EA-8E64-BA032CF9C7CE}">
      <dsp:nvSpPr>
        <dsp:cNvPr id="0" name=""/>
        <dsp:cNvSpPr/>
      </dsp:nvSpPr>
      <dsp:spPr>
        <a:xfrm>
          <a:off x="0" y="2580122"/>
          <a:ext cx="5181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3FAA7-FDD4-43F8-BEE3-76A25AFEF4EF}">
      <dsp:nvSpPr>
        <dsp:cNvPr id="0" name=""/>
        <dsp:cNvSpPr/>
      </dsp:nvSpPr>
      <dsp:spPr>
        <a:xfrm>
          <a:off x="259080" y="2388242"/>
          <a:ext cx="36271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Produktinformation</a:t>
          </a:r>
        </a:p>
      </dsp:txBody>
      <dsp:txXfrm>
        <a:off x="277814" y="2406976"/>
        <a:ext cx="3589652" cy="346292"/>
      </dsp:txXfrm>
    </dsp:sp>
    <dsp:sp modelId="{E3229FF9-C6DE-4887-92F7-3258C60B6641}">
      <dsp:nvSpPr>
        <dsp:cNvPr id="0" name=""/>
        <dsp:cNvSpPr/>
      </dsp:nvSpPr>
      <dsp:spPr>
        <a:xfrm>
          <a:off x="0" y="3169802"/>
          <a:ext cx="5181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D0F97-1C1B-4A94-A28A-76F1AEEB3028}">
      <dsp:nvSpPr>
        <dsp:cNvPr id="0" name=""/>
        <dsp:cNvSpPr/>
      </dsp:nvSpPr>
      <dsp:spPr>
        <a:xfrm>
          <a:off x="259080" y="2977922"/>
          <a:ext cx="36271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Artikelförändringar</a:t>
          </a:r>
        </a:p>
      </dsp:txBody>
      <dsp:txXfrm>
        <a:off x="277814" y="2996656"/>
        <a:ext cx="3589652" cy="346292"/>
      </dsp:txXfrm>
    </dsp:sp>
    <dsp:sp modelId="{67031BA2-9C90-4E1E-A04E-02155ACB6F4C}">
      <dsp:nvSpPr>
        <dsp:cNvPr id="0" name=""/>
        <dsp:cNvSpPr/>
      </dsp:nvSpPr>
      <dsp:spPr>
        <a:xfrm>
          <a:off x="0" y="3759482"/>
          <a:ext cx="5181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1C588-C4B6-4E43-BDBB-3AA5FB19D778}">
      <dsp:nvSpPr>
        <dsp:cNvPr id="0" name=""/>
        <dsp:cNvSpPr/>
      </dsp:nvSpPr>
      <dsp:spPr>
        <a:xfrm>
          <a:off x="259080" y="3567602"/>
          <a:ext cx="36271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Enkätundersökning</a:t>
          </a:r>
        </a:p>
      </dsp:txBody>
      <dsp:txXfrm>
        <a:off x="277814" y="3586336"/>
        <a:ext cx="3589652" cy="346292"/>
      </dsp:txXfrm>
    </dsp:sp>
    <dsp:sp modelId="{A96ED6EF-A3C7-4538-BB1D-78386B93F874}">
      <dsp:nvSpPr>
        <dsp:cNvPr id="0" name=""/>
        <dsp:cNvSpPr/>
      </dsp:nvSpPr>
      <dsp:spPr>
        <a:xfrm>
          <a:off x="0" y="4349162"/>
          <a:ext cx="5181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0C228-5A9F-4CE3-A889-2F8BD413C742}">
      <dsp:nvSpPr>
        <dsp:cNvPr id="0" name=""/>
        <dsp:cNvSpPr/>
      </dsp:nvSpPr>
      <dsp:spPr>
        <a:xfrm>
          <a:off x="259080" y="4157282"/>
          <a:ext cx="36271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Frågor</a:t>
          </a:r>
        </a:p>
      </dsp:txBody>
      <dsp:txXfrm>
        <a:off x="277814" y="4176016"/>
        <a:ext cx="358965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D66D3-11AF-4954-A402-0678FF297DB1}">
      <dsp:nvSpPr>
        <dsp:cNvPr id="0" name=""/>
        <dsp:cNvSpPr/>
      </dsp:nvSpPr>
      <dsp:spPr>
        <a:xfrm>
          <a:off x="0" y="55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4D72C-D0BD-4402-9801-E4F38CF97D18}">
      <dsp:nvSpPr>
        <dsp:cNvPr id="0" name=""/>
        <dsp:cNvSpPr/>
      </dsp:nvSpPr>
      <dsp:spPr>
        <a:xfrm>
          <a:off x="0" y="556"/>
          <a:ext cx="10515600" cy="91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Arbete</a:t>
          </a:r>
          <a:r>
            <a:rPr lang="en-US" sz="1600" i="1" kern="1200" dirty="0"/>
            <a:t> med </a:t>
          </a:r>
          <a:r>
            <a:rPr lang="en-US" sz="1600" i="1" kern="1200" dirty="0" err="1"/>
            <a:t>kravställning</a:t>
          </a:r>
          <a:r>
            <a:rPr lang="en-US" sz="1600" i="1" kern="1200" dirty="0"/>
            <a:t>:</a:t>
          </a:r>
          <a:br>
            <a:rPr lang="en-US" sz="1600" kern="1200" dirty="0"/>
          </a:br>
          <a:r>
            <a:rPr lang="en-US" sz="1600" kern="1200" dirty="0"/>
            <a:t>-AN-IVA, </a:t>
          </a:r>
          <a:r>
            <a:rPr lang="en-US" sz="1600" kern="1200" dirty="0" err="1"/>
            <a:t>Sjukvårdsmaterial</a:t>
          </a:r>
          <a:r>
            <a:rPr lang="en-US" sz="1600" kern="1200" dirty="0"/>
            <a:t> </a:t>
          </a:r>
          <a:r>
            <a:rPr lang="en-US" sz="1600" kern="1200" dirty="0" err="1"/>
            <a:t>allmänt</a:t>
          </a:r>
          <a:r>
            <a:rPr lang="en-US" sz="1600" kern="1200" dirty="0"/>
            <a:t>, </a:t>
          </a:r>
          <a:r>
            <a:rPr lang="en-US" sz="1600" kern="1200" dirty="0" err="1"/>
            <a:t>Förband</a:t>
          </a:r>
          <a:r>
            <a:rPr lang="en-US" sz="1600" kern="1200" dirty="0"/>
            <a:t>, </a:t>
          </a:r>
          <a:r>
            <a:rPr lang="en-US" sz="1600" kern="1200" dirty="0" err="1"/>
            <a:t>Kemtekniska</a:t>
          </a:r>
          <a:r>
            <a:rPr lang="en-US" sz="1600" kern="1200" dirty="0"/>
            <a:t> produkter, </a:t>
          </a:r>
          <a:r>
            <a:rPr lang="en-US" sz="1600" kern="1200" dirty="0" err="1"/>
            <a:t>Gynekologiska</a:t>
          </a:r>
          <a:r>
            <a:rPr lang="en-US" sz="1600" kern="1200" dirty="0"/>
            <a:t> </a:t>
          </a:r>
          <a:r>
            <a:rPr lang="en-US" sz="1600" kern="1200" dirty="0" err="1"/>
            <a:t>specialprodukter</a:t>
          </a:r>
          <a:r>
            <a:rPr lang="en-US" sz="1600" kern="1200" dirty="0"/>
            <a:t>, </a:t>
          </a:r>
          <a:r>
            <a:rPr lang="sv-SE" sz="1600" kern="1200" dirty="0" err="1"/>
            <a:t>Osteosyntesmaterial</a:t>
          </a:r>
          <a:r>
            <a:rPr lang="sv-SE" sz="1600" kern="1200" dirty="0"/>
            <a:t> Ortopedi/Trauma</a:t>
          </a:r>
          <a:endParaRPr lang="en-US" sz="1600" kern="1200" dirty="0"/>
        </a:p>
      </dsp:txBody>
      <dsp:txXfrm>
        <a:off x="0" y="556"/>
        <a:ext cx="10515600" cy="911319"/>
      </dsp:txXfrm>
    </dsp:sp>
    <dsp:sp modelId="{63E13BDF-E2BD-45C9-BC70-E73B894FD439}">
      <dsp:nvSpPr>
        <dsp:cNvPr id="0" name=""/>
        <dsp:cNvSpPr/>
      </dsp:nvSpPr>
      <dsp:spPr>
        <a:xfrm>
          <a:off x="0" y="91187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EF7B9-BFE7-4E32-87ED-C96A28FEA6F7}">
      <dsp:nvSpPr>
        <dsp:cNvPr id="0" name=""/>
        <dsp:cNvSpPr/>
      </dsp:nvSpPr>
      <dsp:spPr>
        <a:xfrm>
          <a:off x="0" y="911876"/>
          <a:ext cx="10515600" cy="91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Annonserade</a:t>
          </a:r>
          <a:r>
            <a:rPr lang="en-US" sz="1600" i="1" kern="1200" dirty="0"/>
            <a:t>:</a:t>
          </a:r>
          <a:br>
            <a:rPr lang="en-US" sz="1600" i="1" kern="1200" dirty="0"/>
          </a:br>
          <a:r>
            <a:rPr lang="en-US" sz="1600" i="1" kern="1200" dirty="0"/>
            <a:t>- </a:t>
          </a:r>
          <a:r>
            <a:rPr lang="en-US" sz="1600" i="0" kern="1200" dirty="0"/>
            <a:t>VF2024-00024 </a:t>
          </a:r>
          <a:r>
            <a:rPr lang="en-US" sz="1600" i="0" kern="1200" dirty="0" err="1"/>
            <a:t>Blanketter</a:t>
          </a:r>
          <a:r>
            <a:rPr lang="en-US" sz="1600" i="0" kern="1200" dirty="0"/>
            <a:t> och </a:t>
          </a:r>
          <a:r>
            <a:rPr lang="en-US" sz="1600" i="0" kern="1200" dirty="0" err="1"/>
            <a:t>broschyrer</a:t>
          </a:r>
          <a:r>
            <a:rPr lang="en-US" sz="1600" i="0" kern="1200" dirty="0"/>
            <a:t>. </a:t>
          </a:r>
          <a:r>
            <a:rPr lang="en-US" sz="1600" i="0" kern="1200" dirty="0" err="1"/>
            <a:t>Avtalsstart</a:t>
          </a:r>
          <a:r>
            <a:rPr lang="en-US" sz="1600" i="0" kern="1200" dirty="0"/>
            <a:t> 2025-06-01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-</a:t>
          </a:r>
          <a:r>
            <a:rPr lang="sv-SE" sz="1600" kern="1200" dirty="0"/>
            <a:t>VF2025-00015 Hjärt- och lungmaskinsmaterial, OMTAG</a:t>
          </a:r>
          <a:endParaRPr lang="en-US" sz="1600" kern="1200" dirty="0"/>
        </a:p>
      </dsp:txBody>
      <dsp:txXfrm>
        <a:off x="0" y="911876"/>
        <a:ext cx="10515600" cy="911319"/>
      </dsp:txXfrm>
    </dsp:sp>
    <dsp:sp modelId="{0DF9CC51-1D02-4EEF-A81A-A5941E646268}">
      <dsp:nvSpPr>
        <dsp:cNvPr id="0" name=""/>
        <dsp:cNvSpPr/>
      </dsp:nvSpPr>
      <dsp:spPr>
        <a:xfrm>
          <a:off x="0" y="18231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0D2E3-5559-4AAE-B1FE-5BCE2F993DCD}">
      <dsp:nvSpPr>
        <dsp:cNvPr id="0" name=""/>
        <dsp:cNvSpPr/>
      </dsp:nvSpPr>
      <dsp:spPr>
        <a:xfrm>
          <a:off x="0" y="1823195"/>
          <a:ext cx="10515600" cy="91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Utvärdering</a:t>
          </a:r>
          <a:r>
            <a:rPr lang="en-US" sz="1600" i="1" kern="1200" dirty="0"/>
            <a:t>: </a:t>
          </a:r>
          <a:br>
            <a:rPr lang="en-US" sz="1600" i="1" kern="1200" dirty="0"/>
          </a:br>
          <a:endParaRPr lang="en-US" sz="1600" kern="1200" dirty="0"/>
        </a:p>
      </dsp:txBody>
      <dsp:txXfrm>
        <a:off x="0" y="1823195"/>
        <a:ext cx="10515600" cy="911319"/>
      </dsp:txXfrm>
    </dsp:sp>
    <dsp:sp modelId="{309DD38F-C2AF-4E7D-A641-3798AB8E81CA}">
      <dsp:nvSpPr>
        <dsp:cNvPr id="0" name=""/>
        <dsp:cNvSpPr/>
      </dsp:nvSpPr>
      <dsp:spPr>
        <a:xfrm>
          <a:off x="0" y="273451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584F8-6EBC-4890-A68A-06FA14A3A868}">
      <dsp:nvSpPr>
        <dsp:cNvPr id="0" name=""/>
        <dsp:cNvSpPr/>
      </dsp:nvSpPr>
      <dsp:spPr>
        <a:xfrm>
          <a:off x="0" y="2734515"/>
          <a:ext cx="10515600" cy="91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Tilldelad</a:t>
          </a:r>
          <a:r>
            <a:rPr lang="en-US" sz="1600" i="1" kern="1200" dirty="0"/>
            <a:t>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/>
            <a:t>-</a:t>
          </a:r>
          <a:r>
            <a:rPr lang="en-US" sz="1600" i="0" kern="1200" dirty="0" err="1"/>
            <a:t>Kuvert</a:t>
          </a:r>
          <a:r>
            <a:rPr lang="en-US" sz="1600" i="0" kern="1200" dirty="0"/>
            <a:t>, </a:t>
          </a:r>
          <a:r>
            <a:rPr lang="en-US" sz="1600" i="0" kern="1200" dirty="0" err="1"/>
            <a:t>journalmappar</a:t>
          </a:r>
          <a:r>
            <a:rPr lang="en-US" sz="1600" i="0" kern="1200" dirty="0"/>
            <a:t> &amp; </a:t>
          </a:r>
          <a:r>
            <a:rPr lang="en-US" sz="1600" i="0" kern="1200" dirty="0" err="1"/>
            <a:t>provpåsar</a:t>
          </a:r>
          <a:r>
            <a:rPr lang="en-US" sz="1600" i="0" kern="1200" dirty="0"/>
            <a:t>. </a:t>
          </a:r>
          <a:r>
            <a:rPr lang="en-US" sz="1600" i="0" kern="1200" dirty="0" err="1"/>
            <a:t>Avtalsstart</a:t>
          </a:r>
          <a:r>
            <a:rPr lang="en-US" sz="1600" i="0" kern="1200" dirty="0"/>
            <a:t> 2025-03-01</a:t>
          </a:r>
        </a:p>
      </dsp:txBody>
      <dsp:txXfrm>
        <a:off x="0" y="2734515"/>
        <a:ext cx="10515600" cy="911319"/>
      </dsp:txXfrm>
    </dsp:sp>
    <dsp:sp modelId="{56EAF8D9-05A7-4CD0-9935-42E4895D4D4E}">
      <dsp:nvSpPr>
        <dsp:cNvPr id="0" name=""/>
        <dsp:cNvSpPr/>
      </dsp:nvSpPr>
      <dsp:spPr>
        <a:xfrm>
          <a:off x="0" y="3645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E9C2E-09A7-4F63-868F-711AE5D5DB8A}">
      <dsp:nvSpPr>
        <dsp:cNvPr id="0" name=""/>
        <dsp:cNvSpPr/>
      </dsp:nvSpPr>
      <dsp:spPr>
        <a:xfrm>
          <a:off x="0" y="3645834"/>
          <a:ext cx="10515600" cy="91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err="1"/>
            <a:t>Överprövad</a:t>
          </a:r>
          <a:r>
            <a:rPr lang="en-US" sz="1600" i="1" kern="1200"/>
            <a:t>:</a:t>
          </a:r>
          <a:br>
            <a:rPr lang="en-US" sz="1600" kern="1200"/>
          </a:br>
          <a:endParaRPr lang="en-US" sz="1600" kern="1200"/>
        </a:p>
      </dsp:txBody>
      <dsp:txXfrm>
        <a:off x="0" y="3645834"/>
        <a:ext cx="10515600" cy="911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9DE0-E9EB-4534-BD03-50C33AE615D4}">
      <dsp:nvSpPr>
        <dsp:cNvPr id="0" name=""/>
        <dsp:cNvSpPr/>
      </dsp:nvSpPr>
      <dsp:spPr>
        <a:xfrm>
          <a:off x="3080" y="846588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Inj</a:t>
          </a:r>
          <a:r>
            <a:rPr lang="en-US" sz="2000" kern="1200" dirty="0"/>
            <a:t>- inf- </a:t>
          </a:r>
          <a:r>
            <a:rPr lang="en-US" sz="2000" kern="1200" dirty="0" err="1"/>
            <a:t>transfusionsmaterial</a:t>
          </a:r>
          <a:endParaRPr lang="en-US" sz="2000" kern="1200" dirty="0"/>
        </a:p>
      </dsp:txBody>
      <dsp:txXfrm>
        <a:off x="3080" y="846588"/>
        <a:ext cx="2444055" cy="1466433"/>
      </dsp:txXfrm>
    </dsp:sp>
    <dsp:sp modelId="{21DAE329-57C3-42FB-AF02-4D310045C8F9}">
      <dsp:nvSpPr>
        <dsp:cNvPr id="0" name=""/>
        <dsp:cNvSpPr/>
      </dsp:nvSpPr>
      <dsp:spPr>
        <a:xfrm>
          <a:off x="2691541" y="846588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Värmeprodukter</a:t>
          </a:r>
          <a:r>
            <a:rPr lang="en-US" sz="2000" kern="1200" dirty="0"/>
            <a:t> </a:t>
          </a:r>
          <a:r>
            <a:rPr lang="en-US" sz="2000" kern="1200" dirty="0" err="1"/>
            <a:t>anestesi</a:t>
          </a:r>
          <a:endParaRPr lang="en-US" sz="2000" kern="1200" dirty="0"/>
        </a:p>
      </dsp:txBody>
      <dsp:txXfrm>
        <a:off x="2691541" y="846588"/>
        <a:ext cx="2444055" cy="1466433"/>
      </dsp:txXfrm>
    </dsp:sp>
    <dsp:sp modelId="{75FA0523-0BCC-4DDA-A649-AD2C234C8B11}">
      <dsp:nvSpPr>
        <dsp:cNvPr id="0" name=""/>
        <dsp:cNvSpPr/>
      </dsp:nvSpPr>
      <dsp:spPr>
        <a:xfrm>
          <a:off x="5380002" y="846588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Osteosyntesmaterial</a:t>
          </a:r>
          <a:r>
            <a:rPr lang="en-US" sz="2000" kern="1200" dirty="0"/>
            <a:t>, </a:t>
          </a:r>
          <a:r>
            <a:rPr lang="en-US" sz="2000" kern="1200" dirty="0" err="1"/>
            <a:t>käkkirurgi</a:t>
          </a:r>
          <a:endParaRPr lang="en-US" sz="2000" kern="1200" dirty="0"/>
        </a:p>
      </dsp:txBody>
      <dsp:txXfrm>
        <a:off x="5380002" y="846588"/>
        <a:ext cx="2444055" cy="1466433"/>
      </dsp:txXfrm>
    </dsp:sp>
    <dsp:sp modelId="{1F8E352A-1739-4E42-8250-E831290E4C11}">
      <dsp:nvSpPr>
        <dsp:cNvPr id="0" name=""/>
        <dsp:cNvSpPr/>
      </dsp:nvSpPr>
      <dsp:spPr>
        <a:xfrm>
          <a:off x="8068463" y="846588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Tandvårdsmaterial</a:t>
          </a:r>
          <a:r>
            <a:rPr lang="en-US" sz="2000" kern="1200" dirty="0"/>
            <a:t>, </a:t>
          </a:r>
          <a:r>
            <a:rPr lang="en-US" sz="2000" kern="1200" dirty="0" err="1"/>
            <a:t>förbrukning</a:t>
          </a:r>
          <a:r>
            <a:rPr lang="en-US" sz="2000" kern="1200" dirty="0"/>
            <a:t> del 1</a:t>
          </a:r>
        </a:p>
      </dsp:txBody>
      <dsp:txXfrm>
        <a:off x="8068463" y="846588"/>
        <a:ext cx="2444055" cy="1466433"/>
      </dsp:txXfrm>
    </dsp:sp>
    <dsp:sp modelId="{89D01976-511F-4B88-894C-E8F432C7A2B9}">
      <dsp:nvSpPr>
        <dsp:cNvPr id="0" name=""/>
        <dsp:cNvSpPr/>
      </dsp:nvSpPr>
      <dsp:spPr>
        <a:xfrm>
          <a:off x="1347311" y="255742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Transports- och </a:t>
          </a:r>
          <a:r>
            <a:rPr lang="en-US" sz="2000" kern="1200" dirty="0" err="1"/>
            <a:t>avfallsemballage</a:t>
          </a:r>
          <a:endParaRPr lang="en-US" sz="2000" kern="1200" dirty="0"/>
        </a:p>
      </dsp:txBody>
      <dsp:txXfrm>
        <a:off x="1347311" y="2557427"/>
        <a:ext cx="2444055" cy="1466433"/>
      </dsp:txXfrm>
    </dsp:sp>
    <dsp:sp modelId="{193A3248-815B-4D97-8524-DF7C0DAC0735}">
      <dsp:nvSpPr>
        <dsp:cNvPr id="0" name=""/>
        <dsp:cNvSpPr/>
      </dsp:nvSpPr>
      <dsp:spPr>
        <a:xfrm>
          <a:off x="4035772" y="255742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Kondomer</a:t>
          </a:r>
          <a:endParaRPr lang="en-US" sz="2000" kern="1200" dirty="0"/>
        </a:p>
      </dsp:txBody>
      <dsp:txXfrm>
        <a:off x="4035772" y="2557427"/>
        <a:ext cx="2444055" cy="1466433"/>
      </dsp:txXfrm>
    </dsp:sp>
    <dsp:sp modelId="{75FB06B5-C976-4427-BAF1-03FB03FFB1C7}">
      <dsp:nvSpPr>
        <dsp:cNvPr id="0" name=""/>
        <dsp:cNvSpPr/>
      </dsp:nvSpPr>
      <dsp:spPr>
        <a:xfrm>
          <a:off x="6724233" y="255742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/>
            <a:t>Neurokirurgiska implantat </a:t>
          </a:r>
        </a:p>
      </dsp:txBody>
      <dsp:txXfrm>
        <a:off x="6724233" y="2557427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533F-23B2-4226-9BAF-C173B4E51DC2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4C9F5-B7E9-4233-A4D3-DD3DC4F4E5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362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95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Tavi- kateterburen aortaklaffsimplantation</a:t>
            </a:r>
          </a:p>
          <a:p>
            <a:r>
              <a:rPr lang="sv-SE" dirty="0"/>
              <a:t>Energiinstrument- ultraljudsinstrumenten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82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658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93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38FF-6DB1-4158-9CC3-8414651591A1}" type="datetime1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8" y="262046"/>
            <a:ext cx="2740827" cy="652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690-FA70-4D83-A114-4C70662023F9}" type="datetime1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AAF-73D0-4B0F-8FF6-04338E337FE8}" type="datetime1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i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010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i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24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rmorang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239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rmorang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635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131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053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t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365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t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094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378-1FE1-4F65-BA9B-9765ACCA8BAE}" type="datetime1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09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k 7"/>
          <p:cNvCxnSpPr/>
          <p:nvPr userDrawn="1"/>
        </p:nvCxnSpPr>
        <p:spPr>
          <a:xfrm>
            <a:off x="726232" y="634481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ssgrö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612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ssgrö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64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EE93-EAC1-4FD2-A4FA-C4BBC7F8DB49}" type="datetime1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9F21-CE0B-4E6A-9DDA-722BAE4E8794}" type="datetime1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30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ak 8"/>
          <p:cNvCxnSpPr/>
          <p:nvPr userDrawn="1"/>
        </p:nvCxnSpPr>
        <p:spPr>
          <a:xfrm>
            <a:off x="726232" y="634485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944F-6F2A-44D8-8951-5026B40A198C}" type="datetime1">
              <a:rPr lang="sv-SE" smtClean="0"/>
              <a:t>2025-01-22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B54C-71B7-461F-A613-39ED2134A263}" type="datetime1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7729-C870-4D4B-8DE2-FE5EBE25B683}" type="datetime1">
              <a:rPr lang="sv-SE" smtClean="0"/>
              <a:t>2025-01-22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150E-7E8A-421F-84E9-6BEBF81F4F94}" type="datetime1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3E8-1817-4790-BFD1-D1C6E9C2B927}" type="datetime1">
              <a:rPr lang="sv-SE" smtClean="0"/>
              <a:t>2025-01-22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40C8-72B9-4FA7-8E5A-C8DC16030527}" type="datetime1">
              <a:rPr lang="sv-SE" smtClean="0"/>
              <a:t>2025-01-22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141E2C7-4CD1-4E82-9A0E-20D6E721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58" y="262766"/>
            <a:ext cx="9582884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6400F-2A13-4211-8D37-28E38D11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096" y="1846097"/>
            <a:ext cx="9193883" cy="3456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21B03CF4-3CE5-4634-A35C-B2376DCB9166}"/>
              </a:ext>
            </a:extLst>
          </p:cNvPr>
          <p:cNvCxnSpPr/>
          <p:nvPr userDrawn="1"/>
        </p:nvCxnSpPr>
        <p:spPr>
          <a:xfrm>
            <a:off x="573263" y="5967482"/>
            <a:ext cx="953047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8C3DEF-FDA1-4422-A964-0D20CB4C4AE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50" y="5403745"/>
            <a:ext cx="1049995" cy="8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2654" indent="-272654" algn="l" defTabSz="685800" rtl="0" eaLnBrk="1" latinLnBrk="0" hangingPunct="1">
        <a:lnSpc>
          <a:spcPts val="27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cid:image002.jpg@01DB62A5.91CDEF8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ruforsorjningen.se/nyheter/saekerhetsmeddelande-fraan-onemed-sverige-ab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DCDD3-B648-548C-9942-553FFCBF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err="1"/>
              <a:t>Varuförsörjningens</a:t>
            </a:r>
            <a:r>
              <a:rPr lang="en-US" b="1"/>
              <a:t> </a:t>
            </a:r>
            <a:r>
              <a:rPr lang="en-US" b="1" err="1"/>
              <a:t>informationsmöte</a:t>
            </a:r>
            <a:br>
              <a:rPr lang="en-US" b="1"/>
            </a:br>
            <a:r>
              <a:rPr lang="en-US" b="1"/>
              <a:t>22/1 2025</a:t>
            </a:r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0BBCA2-44F6-3419-2DBC-F61CD9409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 b="32135"/>
          <a:stretch/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470887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CE1903-CB02-4CD2-9D19-41ECD81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  <a:t>Artikelförändringar</a:t>
            </a:r>
            <a:b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413B5D82-4FB8-332D-B209-3FE5B710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0CCCBFF-B624-2F04-4C12-0B2AB131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235" y="1790496"/>
            <a:ext cx="3186520" cy="1050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7801C2F-04B7-88E2-96EC-47C3D1791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235" y="3428999"/>
            <a:ext cx="3920472" cy="111898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984B6D8-C93F-CB15-455E-00F2DE2BE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235" y="4748115"/>
            <a:ext cx="4028615" cy="962736"/>
          </a:xfrm>
          <a:prstGeom prst="rect">
            <a:avLst/>
          </a:prstGeom>
        </p:spPr>
      </p:pic>
      <p:sp>
        <p:nvSpPr>
          <p:cNvPr id="6" name="Platshållare för innehåll 6">
            <a:extLst>
              <a:ext uri="{FF2B5EF4-FFF2-40B4-BE49-F238E27FC236}">
                <a16:creationId xmlns:a16="http://schemas.microsoft.com/office/drawing/2014/main" id="{D9653EF2-5D41-F378-203C-C32F9A0D6CE1}"/>
              </a:ext>
            </a:extLst>
          </p:cNvPr>
          <p:cNvSpPr txBox="1">
            <a:spLocks/>
          </p:cNvSpPr>
          <p:nvPr/>
        </p:nvSpPr>
        <p:spPr>
          <a:xfrm>
            <a:off x="4925325" y="611344"/>
            <a:ext cx="7380588" cy="5635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sv-SE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sv-SE" dirty="0"/>
              <a:t>VF2020-00029 Sjukvårdsmaterial, allmänt</a:t>
            </a:r>
          </a:p>
          <a:p>
            <a:pPr lvl="1"/>
            <a:r>
              <a:rPr lang="sv-SE" dirty="0" err="1"/>
              <a:t>Sputumbägare</a:t>
            </a:r>
            <a:r>
              <a:rPr lang="sv-SE" dirty="0"/>
              <a:t> 250ml + lock utgår hos lev (61941, 61942)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sv-SE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sv-SE" dirty="0"/>
          </a:p>
          <a:p>
            <a:pPr lvl="1"/>
            <a:r>
              <a:rPr lang="sv-SE" dirty="0"/>
              <a:t>Ersätts resterande avtalstid (tom 2026-02-28) av 64419, 64421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sv-SE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4617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EB5766-D722-FC58-F131-7F7A4E17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v-SE" dirty="0"/>
            </a:br>
            <a:r>
              <a:rPr lang="sv-SE" dirty="0"/>
              <a:t>Nytt utseende på förpackning med </a:t>
            </a:r>
            <a:r>
              <a:rPr lang="sv-SE" dirty="0" err="1"/>
              <a:t>grav.test</a:t>
            </a:r>
            <a:br>
              <a:rPr lang="sv-SE" dirty="0"/>
            </a:b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19C673-53F9-9B58-4C0F-68EF8B49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94433"/>
          </a:xfrm>
        </p:spPr>
        <p:txBody>
          <a:bodyPr>
            <a:normAutofit fontScale="92500" lnSpcReduction="10000"/>
          </a:bodyPr>
          <a:lstStyle/>
          <a:p>
            <a:r>
              <a:rPr lang="sv-SE" dirty="0" err="1"/>
              <a:t>Grav.testa</a:t>
            </a:r>
            <a:r>
              <a:rPr lang="sv-SE" dirty="0"/>
              <a:t> </a:t>
            </a:r>
            <a:r>
              <a:rPr lang="sv-SE" dirty="0" err="1"/>
              <a:t>Instalert</a:t>
            </a:r>
            <a:r>
              <a:rPr lang="sv-SE" dirty="0"/>
              <a:t> </a:t>
            </a:r>
            <a:r>
              <a:rPr lang="sv-SE" dirty="0" err="1"/>
              <a:t>hcg</a:t>
            </a:r>
            <a:r>
              <a:rPr lang="sv-SE" dirty="0"/>
              <a:t> VF-nr 52773 från </a:t>
            </a:r>
            <a:br>
              <a:rPr lang="sv-SE" dirty="0"/>
            </a:br>
            <a:r>
              <a:rPr lang="sv-SE" dirty="0"/>
              <a:t>Abbot Rapid </a:t>
            </a:r>
            <a:r>
              <a:rPr lang="sv-SE" dirty="0" err="1"/>
              <a:t>DiagnosticsAB</a:t>
            </a:r>
            <a:r>
              <a:rPr lang="sv-SE" dirty="0"/>
              <a:t> AB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3A6B57-97D9-DD34-1902-4347C56303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48EC4E1-D7A6-0EBE-88E7-DFAD35AEF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Ny förpackning, samma artikelnummer och antal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18A2A2-91C5-B2DE-ECE4-DEAB7906BF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A4A8BA4-7ECF-2FBE-6335-E1491B3A527A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20703" b="14522"/>
          <a:stretch>
            <a:fillRect/>
          </a:stretch>
        </p:blipFill>
        <p:spPr bwMode="auto">
          <a:xfrm>
            <a:off x="7098175" y="2546350"/>
            <a:ext cx="3749675" cy="3802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dobjekt 7" descr="GRAVIDITETSTEST HCG 25 IU/L">
            <a:extLst>
              <a:ext uri="{FF2B5EF4-FFF2-40B4-BE49-F238E27FC236}">
                <a16:creationId xmlns:a16="http://schemas.microsoft.com/office/drawing/2014/main" id="{C8DD08E9-3E02-3AE3-C8CC-D5B0B3313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0" y="2888166"/>
            <a:ext cx="5081476" cy="317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2666596-D128-FDD8-87BE-F0E845050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6585" y="6086310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689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030A3F-3B3B-9EF7-3C6D-572AEF8C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1" dirty="0"/>
              <a:t>Enkätundersökning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08269B7E-5152-4ABF-48EA-BE0CED2A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98" y="1561650"/>
            <a:ext cx="8708137" cy="461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29558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275419F-9868-22DC-8ACF-01A753100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3786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2A42813-78CB-354D-1B13-A2066472E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41" y="407239"/>
            <a:ext cx="9144000" cy="1139054"/>
          </a:xfrm>
        </p:spPr>
        <p:txBody>
          <a:bodyPr>
            <a:normAutofit/>
          </a:bodyPr>
          <a:lstStyle/>
          <a:p>
            <a:pPr algn="l"/>
            <a:r>
              <a:rPr lang="sv-SE" sz="4400" b="1" dirty="0"/>
              <a:t>Besök från Varuförsörjningen?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D22528-5B44-7972-DE12-56B7B9110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966" y="2041026"/>
            <a:ext cx="9144000" cy="1655762"/>
          </a:xfrm>
        </p:spPr>
        <p:txBody>
          <a:bodyPr/>
          <a:lstStyle/>
          <a:p>
            <a:r>
              <a:rPr lang="sv-SE" dirty="0"/>
              <a:t>Vi kommer gärna på besök hos era verksamheter och avdelningar.</a:t>
            </a:r>
          </a:p>
          <a:p>
            <a:r>
              <a:rPr lang="sv-SE" dirty="0"/>
              <a:t>Kontakt upphandling@varuforsorjningen.se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15484B-E08B-5EC7-4C3E-AEC29110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739" y="6089024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865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A17FBE-BB6E-8B35-0373-FCB2844B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1" dirty="0"/>
              <a:t>Frågor?</a:t>
            </a:r>
            <a:br>
              <a:rPr lang="sv-SE" b="1" dirty="0"/>
            </a:br>
            <a:endParaRPr lang="sv-SE" b="1" dirty="0"/>
          </a:p>
        </p:txBody>
      </p:sp>
      <p:pic>
        <p:nvPicPr>
          <p:cNvPr id="2050" name="Picture 2" descr="Fråga Frågetecken Svar - Gratis bilder på Pixabay">
            <a:extLst>
              <a:ext uri="{FF2B5EF4-FFF2-40B4-BE49-F238E27FC236}">
                <a16:creationId xmlns:a16="http://schemas.microsoft.com/office/drawing/2014/main" id="{7E6A08B8-CF16-638E-6E9D-CD15FA474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71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32E6E6E-4664-C8C9-596D-982AD786A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7" y="1068227"/>
            <a:ext cx="6802535" cy="453644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CA17FBE-BB6E-8B35-0373-FCB2844B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1" dirty="0"/>
              <a:t>Tack för idag!</a:t>
            </a:r>
            <a:br>
              <a:rPr lang="sv-SE" b="1" dirty="0"/>
            </a:b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07DE64-9AA0-CE00-12E1-9B0E6DC8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65" y="1612559"/>
            <a:ext cx="10515600" cy="4351338"/>
          </a:xfrm>
        </p:spPr>
        <p:txBody>
          <a:bodyPr/>
          <a:lstStyle/>
          <a:p>
            <a:r>
              <a:rPr lang="sv-SE" dirty="0"/>
              <a:t>Nästa möte 26/2, kl. 14-14.45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035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496B0E-E759-C2DB-CD15-AAB30E18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Agenda</a:t>
            </a:r>
          </a:p>
        </p:txBody>
      </p:sp>
      <p:pic>
        <p:nvPicPr>
          <p:cNvPr id="6" name="Platshållare för innehåll 5" descr="Pastellchecklista och penna">
            <a:extLst>
              <a:ext uri="{FF2B5EF4-FFF2-40B4-BE49-F238E27FC236}">
                <a16:creationId xmlns:a16="http://schemas.microsoft.com/office/drawing/2014/main" id="{4F8F5BC9-06A7-6078-87EE-54B2FB00F1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5741"/>
            <a:ext cx="5181600" cy="4650360"/>
          </a:xfrm>
        </p:spPr>
      </p:pic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D10D0C59-6490-5DED-1785-48F540912F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5863748"/>
              </p:ext>
            </p:extLst>
          </p:nvPr>
        </p:nvGraphicFramePr>
        <p:xfrm>
          <a:off x="6172200" y="1335741"/>
          <a:ext cx="5181600" cy="4706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65676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Nya </a:t>
            </a:r>
            <a:r>
              <a:rPr lang="sv-SE" sz="4400" b="1" dirty="0"/>
              <a:t>avtal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77150C2-6341-4A77-9854-E95AB5626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VF2024-00018 Kläder och skydd för avdelning och personal, tilldelning 2</a:t>
            </a:r>
          </a:p>
          <a:p>
            <a:pPr lvl="1"/>
            <a:r>
              <a:rPr lang="sv-SE" dirty="0"/>
              <a:t>Avtalsstart 1/3 2025 på: </a:t>
            </a:r>
          </a:p>
          <a:p>
            <a:pPr lvl="2"/>
            <a:r>
              <a:rPr lang="sv-SE" dirty="0"/>
              <a:t>förkläden i plast</a:t>
            </a:r>
          </a:p>
          <a:p>
            <a:pPr lvl="2"/>
            <a:r>
              <a:rPr lang="sv-SE" dirty="0"/>
              <a:t>plastförkläde med lång ärm</a:t>
            </a:r>
          </a:p>
          <a:p>
            <a:pPr lvl="2"/>
            <a:r>
              <a:rPr lang="sv-SE" dirty="0"/>
              <a:t>besöksrock med krage </a:t>
            </a:r>
          </a:p>
          <a:p>
            <a:pPr lvl="2"/>
            <a:r>
              <a:rPr lang="sv-SE" dirty="0"/>
              <a:t>skyddsrock mot cytostatika </a:t>
            </a:r>
          </a:p>
          <a:p>
            <a:pPr lvl="2"/>
            <a:r>
              <a:rPr lang="sv-SE" dirty="0"/>
              <a:t>besöksrock NW</a:t>
            </a:r>
          </a:p>
          <a:p>
            <a:pPr lvl="2"/>
            <a:r>
              <a:rPr lang="sv-SE" dirty="0"/>
              <a:t>overall med huva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91198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Nya </a:t>
            </a:r>
            <a:r>
              <a:rPr lang="sv-SE" sz="4400" b="1" dirty="0"/>
              <a:t>avtal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ECD9B5-E651-ECA4-449C-605DE40B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VF2024-00044 Operationsmaterial allmänt OMTAG</a:t>
            </a:r>
          </a:p>
          <a:p>
            <a:pPr lvl="1"/>
            <a:r>
              <a:rPr lang="sv-SE" dirty="0"/>
              <a:t>Avtalsstart 1/3 2025</a:t>
            </a:r>
          </a:p>
          <a:p>
            <a:pPr lvl="1"/>
            <a:endParaRPr lang="sv-SE" dirty="0"/>
          </a:p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VF2024-00045 </a:t>
            </a:r>
            <a:r>
              <a:rPr lang="sv-SE" dirty="0"/>
              <a:t>Kläder och skydd för avdelning och personal, OMTAG</a:t>
            </a:r>
          </a:p>
          <a:p>
            <a:pPr lvl="1"/>
            <a:r>
              <a:rPr lang="sv-SE" dirty="0"/>
              <a:t>Avtalsstart 1/3 2025</a:t>
            </a:r>
          </a:p>
          <a:p>
            <a:pPr lvl="1"/>
            <a:endParaRPr lang="sv-SE" dirty="0"/>
          </a:p>
          <a:p>
            <a:r>
              <a:rPr lang="sv-SE" dirty="0">
                <a:effectLst/>
                <a:latin typeface="-apple-system"/>
              </a:rPr>
              <a:t>VF2024-00025</a:t>
            </a:r>
            <a:r>
              <a:rPr lang="sv-SE" dirty="0"/>
              <a:t> Hjärt- och lungmaskinsmaterial</a:t>
            </a:r>
          </a:p>
          <a:p>
            <a:pPr lvl="1"/>
            <a:r>
              <a:rPr lang="sv-SE" dirty="0"/>
              <a:t>Avtalsstart 1/3 2025, gäller Thoraxkirurgen i Uppsala och Örebro</a:t>
            </a:r>
          </a:p>
          <a:p>
            <a:pPr lvl="1"/>
            <a:endParaRPr lang="sv-SE" dirty="0"/>
          </a:p>
          <a:p>
            <a:r>
              <a:rPr lang="sv-SE" dirty="0"/>
              <a:t>VF2024-00042 Hjärtklaffar och </a:t>
            </a:r>
            <a:r>
              <a:rPr lang="sv-SE" dirty="0" err="1"/>
              <a:t>grafter</a:t>
            </a:r>
            <a:endParaRPr lang="sv-SE" dirty="0"/>
          </a:p>
          <a:p>
            <a:pPr lvl="1"/>
            <a:r>
              <a:rPr lang="sv-SE" dirty="0"/>
              <a:t>Avtalsstart 1/3 2025</a:t>
            </a:r>
          </a:p>
        </p:txBody>
      </p:sp>
    </p:spTree>
    <p:extLst>
      <p:ext uri="{BB962C8B-B14F-4D97-AF65-F5344CB8AC3E}">
        <p14:creationId xmlns:p14="http://schemas.microsoft.com/office/powerpoint/2010/main" val="290500778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1DB7C6-55FE-073F-4C94-2BD475E8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Pågående upphandlingar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8AF60F36-7C61-37CE-2D41-B10755D4E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692037"/>
              </p:ext>
            </p:extLst>
          </p:nvPr>
        </p:nvGraphicFramePr>
        <p:xfrm>
          <a:off x="838200" y="1690688"/>
          <a:ext cx="10515600" cy="455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6698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21D5F7-3570-DD84-D0A2-CFA49483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latin typeface="Calibri Light" panose="020F0302020204030204" pitchFamily="34" charset="0"/>
              </a:rPr>
              <a:t>Upphandlingar som ska</a:t>
            </a:r>
            <a:r>
              <a:rPr lang="sv-SE" sz="4400" b="1">
                <a:latin typeface="Calibri Light" panose="020F0302020204030204" pitchFamily="34" charset="0"/>
              </a:rPr>
              <a:t> påbörjas</a:t>
            </a:r>
            <a:endParaRPr lang="sv-SE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8F2FF79B-E1F1-74E5-EE9A-DA99D123F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783902"/>
              </p:ext>
            </p:extLst>
          </p:nvPr>
        </p:nvGraphicFramePr>
        <p:xfrm>
          <a:off x="838200" y="1027906"/>
          <a:ext cx="10515600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AA3DF7F9-CA56-B8C8-E730-C042F3235ABD}"/>
              </a:ext>
            </a:extLst>
          </p:cNvPr>
          <p:cNvSpPr txBox="1"/>
          <p:nvPr/>
        </p:nvSpPr>
        <p:spPr>
          <a:xfrm>
            <a:off x="748747" y="5159692"/>
            <a:ext cx="483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 du </a:t>
            </a:r>
            <a:r>
              <a:rPr lang="en-US" dirty="0" err="1"/>
              <a:t>vill</a:t>
            </a:r>
            <a:r>
              <a:rPr lang="en-US" dirty="0"/>
              <a:t> delta i </a:t>
            </a:r>
            <a:r>
              <a:rPr lang="en-US" dirty="0" err="1"/>
              <a:t>någon</a:t>
            </a:r>
            <a:r>
              <a:rPr lang="en-US" dirty="0"/>
              <a:t> av dessa </a:t>
            </a:r>
            <a:r>
              <a:rPr lang="en-US" dirty="0" err="1"/>
              <a:t>expertgrupper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kontakta</a:t>
            </a:r>
            <a:r>
              <a:rPr lang="en-US" dirty="0"/>
              <a:t> </a:t>
            </a:r>
            <a:r>
              <a:rPr lang="en-US" u="sng" dirty="0"/>
              <a:t>upphandling@varuforsorjningen.se</a:t>
            </a:r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05122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0EC0A-C99D-459A-AC6F-B41FF363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53" y="300445"/>
            <a:ext cx="4259731" cy="1590936"/>
          </a:xfrm>
        </p:spPr>
        <p:txBody>
          <a:bodyPr anchor="b">
            <a:normAutofit/>
          </a:bodyPr>
          <a:lstStyle/>
          <a:p>
            <a:pPr algn="ctr"/>
            <a:r>
              <a:rPr lang="sv-SE" sz="3400" b="1" dirty="0"/>
              <a:t>Säkerhetsmeddelande</a:t>
            </a:r>
          </a:p>
        </p:txBody>
      </p:sp>
      <p:pic>
        <p:nvPicPr>
          <p:cNvPr id="5" name="Bild 4" descr="Utropstecken med hel fyllning">
            <a:extLst>
              <a:ext uri="{FF2B5EF4-FFF2-40B4-BE49-F238E27FC236}">
                <a16:creationId xmlns:a16="http://schemas.microsoft.com/office/drawing/2014/main" id="{F0F88019-4358-F268-EB5B-80B56BB70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0146" y="2569850"/>
            <a:ext cx="2450885" cy="245088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D2399E-559E-4527-951B-0B591135C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723153"/>
            <a:ext cx="4555782" cy="15068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300" b="0" i="0" dirty="0">
                <a:effectLst/>
                <a:latin typeface="Source Sans Pro" panose="020B0503030403020204" pitchFamily="34" charset="0"/>
              </a:rPr>
              <a:t>Ett säkerhetsmeddelande gällande 3-vägskran gick ut i början av oktober 2024.</a:t>
            </a:r>
          </a:p>
          <a:p>
            <a:pPr marL="0" indent="0">
              <a:buNone/>
            </a:pPr>
            <a:r>
              <a:rPr lang="sv-SE" sz="1300" dirty="0">
                <a:latin typeface="Source Sans Pro" panose="020B0503030403020204" pitchFamily="34" charset="0"/>
              </a:rPr>
              <a:t>Berörd artikel i Varuförsörjningens avtalade sortiment: </a:t>
            </a:r>
            <a:r>
              <a:rPr lang="sv-SE" sz="1300" b="1" dirty="0">
                <a:latin typeface="Source Sans Pro" panose="020B0503030403020204" pitchFamily="34" charset="0"/>
              </a:rPr>
              <a:t>57370</a:t>
            </a:r>
          </a:p>
          <a:p>
            <a:pPr marL="0" indent="0">
              <a:buNone/>
            </a:pPr>
            <a:endParaRPr lang="sv-SE" sz="1300" b="0" i="0" dirty="0">
              <a:effectLst/>
              <a:latin typeface="Source Sans Pro" panose="020B0503030403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DEA751D-0072-5301-B483-4E4FD4904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953" y="6115635"/>
            <a:ext cx="2457793" cy="523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8005F39-86C3-2A61-668F-375FB4295E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1298"/>
          <a:stretch/>
        </p:blipFill>
        <p:spPr>
          <a:xfrm>
            <a:off x="6660767" y="1810434"/>
            <a:ext cx="5178979" cy="283867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A65240C-63A4-8028-EFD8-E194C7F80517}"/>
              </a:ext>
            </a:extLst>
          </p:cNvPr>
          <p:cNvSpPr txBox="1"/>
          <p:nvPr/>
        </p:nvSpPr>
        <p:spPr>
          <a:xfrm>
            <a:off x="6513114" y="5020735"/>
            <a:ext cx="54742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00" dirty="0">
                <a:latin typeface="Source Sans Pro" panose="020B0503030403020204" pitchFamily="34" charset="0"/>
              </a:rPr>
              <a:t>Säkerställ att denna artikel inte används och är bortplockad från era hyllor.</a:t>
            </a:r>
          </a:p>
          <a:p>
            <a:r>
              <a:rPr lang="sv-SE" sz="1300" dirty="0">
                <a:latin typeface="Source Sans Pro" panose="020B0503030403020204" pitchFamily="34" charset="0"/>
              </a:rPr>
              <a:t>Ni kan läsa säkerhetsmeddelandet här: </a:t>
            </a:r>
            <a:r>
              <a:rPr lang="sv-SE" sz="1400" dirty="0">
                <a:hlinkClick r:id="rId6"/>
              </a:rPr>
              <a:t>Säkerhetsmeddelande från OneMed Sverige AB - Varuförsörjningen</a:t>
            </a:r>
            <a:r>
              <a:rPr lang="sv-SE" sz="1300" dirty="0">
                <a:latin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59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CE1903-CB02-4CD2-9D19-41ECD81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63771"/>
              </p:ext>
            </p:extLst>
          </p:nvPr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413B5D82-4FB8-332D-B209-3FE5B710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</p:spPr>
      </p:pic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F6765EE5-2993-6B1E-90B0-EA4E2D0105A2}"/>
              </a:ext>
            </a:extLst>
          </p:cNvPr>
          <p:cNvSpPr txBox="1">
            <a:spLocks/>
          </p:cNvSpPr>
          <p:nvPr/>
        </p:nvSpPr>
        <p:spPr>
          <a:xfrm>
            <a:off x="5575073" y="862012"/>
            <a:ext cx="6051468" cy="5338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VF2020-00039 Sjukvårdsmaterial, allmänt</a:t>
            </a:r>
          </a:p>
          <a:p>
            <a:r>
              <a:rPr lang="sv-SE" sz="2000" dirty="0"/>
              <a:t>NY rakhyvel har adderats, för akuta situationer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r>
              <a:rPr lang="sv-SE" sz="2000" dirty="0"/>
              <a:t>65342 </a:t>
            </a:r>
            <a:r>
              <a:rPr lang="sv-SE" sz="1800" dirty="0"/>
              <a:t>Rakhyvel</a:t>
            </a:r>
            <a:r>
              <a:rPr lang="sv-SE" sz="2000" dirty="0"/>
              <a:t> t </a:t>
            </a:r>
            <a:r>
              <a:rPr lang="sv-SE" sz="2000" dirty="0" err="1"/>
              <a:t>kroppshår</a:t>
            </a:r>
            <a:r>
              <a:rPr lang="sv-SE" sz="2000" dirty="0"/>
              <a:t> dubbeleggad (</a:t>
            </a:r>
            <a:r>
              <a:rPr lang="sv-SE" sz="2000" dirty="0" err="1"/>
              <a:t>OneMed</a:t>
            </a:r>
            <a:r>
              <a:rPr lang="sv-SE" sz="20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000" dirty="0"/>
              <a:t>	</a:t>
            </a:r>
            <a:endParaRPr lang="sv-SE" sz="2000" dirty="0">
              <a:latin typeface="Source Sans Pro" panose="020B0503030403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EEFBBF3-D5C7-39C3-BF3E-33261B0B3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77" y="3314457"/>
            <a:ext cx="3455993" cy="20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98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CE1903-CB02-4CD2-9D19-41ECD81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  <a:t>Artikelförändringar</a:t>
            </a:r>
            <a:br>
              <a:rPr lang="sv-SE" sz="34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413B5D82-4FB8-332D-B209-3FE5B710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DB7059DA-3577-9669-7A07-37A19BA8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896" y="1168842"/>
            <a:ext cx="5751435" cy="373697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VF2023-00039 Insulinpumpar och sensorsystem</a:t>
            </a:r>
          </a:p>
          <a:p>
            <a:pPr lvl="1"/>
            <a:r>
              <a:rPr lang="sv-SE" dirty="0"/>
              <a:t>Freestyle </a:t>
            </a:r>
            <a:r>
              <a:rPr lang="sv-SE" dirty="0" err="1"/>
              <a:t>Libre</a:t>
            </a:r>
            <a:r>
              <a:rPr lang="sv-SE" dirty="0"/>
              <a:t> 3 sensorer fasas ut och ersätts av Freestyle </a:t>
            </a:r>
            <a:r>
              <a:rPr lang="sv-SE" dirty="0" err="1"/>
              <a:t>Libre</a:t>
            </a:r>
            <a:r>
              <a:rPr lang="sv-SE" dirty="0"/>
              <a:t> 3 plus från och med </a:t>
            </a:r>
            <a:r>
              <a:rPr lang="sv-SE" b="1" dirty="0"/>
              <a:t>1 februari 2025.</a:t>
            </a:r>
          </a:p>
          <a:p>
            <a:pPr lvl="2"/>
            <a:r>
              <a:rPr lang="sv-SE" dirty="0" err="1"/>
              <a:t>Libre</a:t>
            </a:r>
            <a:r>
              <a:rPr lang="sv-SE" dirty="0"/>
              <a:t> 3+ är godkänd från 2 års ålder</a:t>
            </a:r>
          </a:p>
          <a:p>
            <a:pPr lvl="2"/>
            <a:r>
              <a:rPr lang="sv-SE" dirty="0"/>
              <a:t>Livslängd 15 dagar</a:t>
            </a:r>
          </a:p>
          <a:p>
            <a:pPr lvl="2"/>
            <a:r>
              <a:rPr lang="sv-SE" dirty="0"/>
              <a:t>Samma behandlingskostnad/dag/månad/år</a:t>
            </a:r>
          </a:p>
          <a:p>
            <a:pPr lvl="1"/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96BEB64-A8AC-BEE6-1F86-E7089DE78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125" y="3846252"/>
            <a:ext cx="1470861" cy="18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86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RS">
      <a:dk1>
        <a:sysClr val="windowText" lastClr="000000"/>
      </a:dk1>
      <a:lt1>
        <a:sysClr val="window" lastClr="FFFFFF"/>
      </a:lt1>
      <a:dk2>
        <a:srgbClr val="6EBD8F"/>
      </a:dk2>
      <a:lt2>
        <a:srgbClr val="000000"/>
      </a:lt2>
      <a:accent1>
        <a:srgbClr val="24406C"/>
      </a:accent1>
      <a:accent2>
        <a:srgbClr val="E25046"/>
      </a:accent2>
      <a:accent3>
        <a:srgbClr val="9D1458"/>
      </a:accent3>
      <a:accent4>
        <a:srgbClr val="614789"/>
      </a:accent4>
      <a:accent5>
        <a:srgbClr val="1A7251"/>
      </a:accent5>
      <a:accent6>
        <a:srgbClr val="F9B44F"/>
      </a:accent6>
      <a:hlink>
        <a:srgbClr val="24406C"/>
      </a:hlink>
      <a:folHlink>
        <a:srgbClr val="24406C"/>
      </a:folHlink>
    </a:clrScheme>
    <a:fontScheme name="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b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Sörmland PPT mall_20181203.potx" id="{1980F7BC-670F-4F2B-8138-CFE88B422589}" vid="{CF263F11-89DC-474B-8EC0-6CE17CF3D9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782515-f6b9-41f2-bf8b-d7300b3503df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268A37EAAB64296BB11533CC973A4" ma:contentTypeVersion="18" ma:contentTypeDescription="Skapa ett nytt dokument." ma:contentTypeScope="" ma:versionID="8e6695802ff381e176c7288517fc7498">
  <xsd:schema xmlns:xsd="http://www.w3.org/2001/XMLSchema" xmlns:xs="http://www.w3.org/2001/XMLSchema" xmlns:p="http://schemas.microsoft.com/office/2006/metadata/properties" xmlns:ns2="fc782515-f6b9-41f2-bf8b-d7300b3503df" xmlns:ns3="941adc20-2258-45de-8bd3-8388c8de7047" xmlns:ns4="28c0f289-e8e7-494a-b19b-89669d2ae230" targetNamespace="http://schemas.microsoft.com/office/2006/metadata/properties" ma:root="true" ma:fieldsID="75994cad1c7c936a3934c03ff7695dfa" ns2:_="" ns3:_="" ns4:_="">
    <xsd:import namespace="fc782515-f6b9-41f2-bf8b-d7300b3503df"/>
    <xsd:import namespace="941adc20-2258-45de-8bd3-8388c8de7047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82515-f6b9-41f2-bf8b-d7300b350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dc20-2258-45de-8bd3-8388c8de7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50726d-6a46-4097-aefe-1ab4e90cec99}" ma:internalName="TaxCatchAll" ma:showField="CatchAllData" ma:web="941adc20-2258-45de-8bd3-8388c8de7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300F3F-249B-4E85-A8A9-BA42E5EB407C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941adc20-2258-45de-8bd3-8388c8de7047"/>
    <ds:schemaRef ds:uri="http://schemas.openxmlformats.org/package/2006/metadata/core-properties"/>
    <ds:schemaRef ds:uri="http://www.w3.org/XML/1998/namespace"/>
    <ds:schemaRef ds:uri="28c0f289-e8e7-494a-b19b-89669d2ae230"/>
    <ds:schemaRef ds:uri="http://purl.org/dc/elements/1.1/"/>
    <ds:schemaRef ds:uri="fc782515-f6b9-41f2-bf8b-d7300b3503d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A1453B-4CC0-4B52-9961-55BED801CA31}">
  <ds:schemaRefs>
    <ds:schemaRef ds:uri="28c0f289-e8e7-494a-b19b-89669d2ae230"/>
    <ds:schemaRef ds:uri="941adc20-2258-45de-8bd3-8388c8de7047"/>
    <ds:schemaRef ds:uri="fc782515-f6b9-41f2-bf8b-d7300b3503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E03D05-2FD5-42B5-8FD5-B403B7E8E2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422</Words>
  <Application>Microsoft Office PowerPoint</Application>
  <PresentationFormat>Bredbild</PresentationFormat>
  <Paragraphs>104</Paragraphs>
  <Slides>15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Source Sans Pro</vt:lpstr>
      <vt:lpstr>Office-tema</vt:lpstr>
      <vt:lpstr>1_Office-tema</vt:lpstr>
      <vt:lpstr>Varuförsörjningens informationsmöte 22/1 2025</vt:lpstr>
      <vt:lpstr>Agenda</vt:lpstr>
      <vt:lpstr>Nya avtal</vt:lpstr>
      <vt:lpstr>Nya avtal</vt:lpstr>
      <vt:lpstr>Pågående upphandlingar</vt:lpstr>
      <vt:lpstr>Upphandlingar som ska påbörjas</vt:lpstr>
      <vt:lpstr>Säkerhetsmeddelande</vt:lpstr>
      <vt:lpstr>Produktinformation </vt:lpstr>
      <vt:lpstr>Artikelförändringar </vt:lpstr>
      <vt:lpstr>Artikelförändringar </vt:lpstr>
      <vt:lpstr> Nytt utseende på förpackning med grav.test </vt:lpstr>
      <vt:lpstr>Enkätundersökning</vt:lpstr>
      <vt:lpstr>Besök från Varuförsörjningen?</vt:lpstr>
      <vt:lpstr>Frågor? </vt:lpstr>
      <vt:lpstr>Tack för idag!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Varuförsörjningens Information  juni 2021</dc:title>
  <dc:creator>Heimann, Birgitta</dc:creator>
  <cp:lastModifiedBy>Angelica Olofsson Fernandez</cp:lastModifiedBy>
  <cp:revision>2</cp:revision>
  <dcterms:created xsi:type="dcterms:W3CDTF">2021-06-03T10:13:52Z</dcterms:created>
  <dcterms:modified xsi:type="dcterms:W3CDTF">2025-01-22T11:59:16Z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0x010100C2B268A37EAAB64296BB11533CC973A4</vt:lpwstr>
  </property>
  <property fmtid="{D5CDD505-2E9C-101B-9397-08002B2CF9AE}" pid="3" name="MediaServiceImageTags">
    <vt:lpwstr/>
  </property>
</Properties>
</file>