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1" r:id="rId6"/>
  </p:sldMasterIdLst>
  <p:notesMasterIdLst>
    <p:notesMasterId r:id="rId33"/>
  </p:notesMasterIdLst>
  <p:handoutMasterIdLst>
    <p:handoutMasterId r:id="rId34"/>
  </p:handoutMasterIdLst>
  <p:sldIdLst>
    <p:sldId id="546" r:id="rId7"/>
    <p:sldId id="563" r:id="rId8"/>
    <p:sldId id="260" r:id="rId9"/>
    <p:sldId id="670" r:id="rId10"/>
    <p:sldId id="671" r:id="rId11"/>
    <p:sldId id="667" r:id="rId12"/>
    <p:sldId id="669" r:id="rId13"/>
    <p:sldId id="668" r:id="rId14"/>
    <p:sldId id="674" r:id="rId15"/>
    <p:sldId id="675" r:id="rId16"/>
    <p:sldId id="672" r:id="rId17"/>
    <p:sldId id="267" r:id="rId18"/>
    <p:sldId id="269" r:id="rId19"/>
    <p:sldId id="286" r:id="rId20"/>
    <p:sldId id="290" r:id="rId21"/>
    <p:sldId id="289" r:id="rId22"/>
    <p:sldId id="288" r:id="rId23"/>
    <p:sldId id="291" r:id="rId24"/>
    <p:sldId id="589" r:id="rId25"/>
    <p:sldId id="676" r:id="rId26"/>
    <p:sldId id="592" r:id="rId27"/>
    <p:sldId id="268" r:id="rId28"/>
    <p:sldId id="586" r:id="rId29"/>
    <p:sldId id="591" r:id="rId30"/>
    <p:sldId id="677" r:id="rId31"/>
    <p:sldId id="585" r:id="rId32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B0342766-51D4-481D-8DB6-403B24760F57}">
          <p14:sldIdLst>
            <p14:sldId id="546"/>
            <p14:sldId id="563"/>
            <p14:sldId id="260"/>
            <p14:sldId id="670"/>
            <p14:sldId id="671"/>
            <p14:sldId id="667"/>
            <p14:sldId id="669"/>
            <p14:sldId id="668"/>
            <p14:sldId id="674"/>
            <p14:sldId id="675"/>
            <p14:sldId id="672"/>
          </p14:sldIdLst>
        </p14:section>
        <p14:section name="Så här använder du mallen" id="{473663C1-353E-4E83-98A4-587519317855}">
          <p14:sldIdLst/>
        </p14:section>
        <p14:section name="Ljusblå bakgrund" id="{DFC5985A-82B4-4472-ADA6-9410C19638A8}">
          <p14:sldIdLst/>
        </p14:section>
        <p14:section name="Vit bakgrund" id="{D2734138-70B8-47CD-8428-8D3A18E2B137}">
          <p14:sldIdLst>
            <p14:sldId id="267"/>
            <p14:sldId id="269"/>
            <p14:sldId id="286"/>
            <p14:sldId id="290"/>
            <p14:sldId id="289"/>
            <p14:sldId id="288"/>
            <p14:sldId id="291"/>
          </p14:sldIdLst>
        </p14:section>
        <p14:section name="Fler bilder" id="{8E885D88-FE07-48AB-95F5-E17CA15B72D5}">
          <p14:sldIdLst>
            <p14:sldId id="589"/>
            <p14:sldId id="676"/>
            <p14:sldId id="592"/>
            <p14:sldId id="268"/>
            <p14:sldId id="586"/>
            <p14:sldId id="591"/>
            <p14:sldId id="677"/>
            <p14:sldId id="5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mann, Birgitta" initials="HB" lastIdx="2" clrIdx="0">
    <p:extLst>
      <p:ext uri="{19B8F6BF-5375-455C-9EA6-DF929625EA0E}">
        <p15:presenceInfo xmlns:p15="http://schemas.microsoft.com/office/powerpoint/2012/main" userId="S::Birgitta.Heimann@regionsormland.se::6351a5eb-fcbf-4505-80d8-830e30ba5c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0E98E-85D1-4C9E-8FC3-A59CC90DDF62}" v="259" dt="2025-04-23T11:52:37.3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I Gustafsson" userId="5b288d5d-773a-48e6-be82-aa36c0b5d29e" providerId="ADAL" clId="{D3BE2D02-7630-4859-8CD8-3014CB983117}"/>
    <pc:docChg chg="custSel addSld delSld modSld">
      <pc:chgData name="Christina I Gustafsson" userId="5b288d5d-773a-48e6-be82-aa36c0b5d29e" providerId="ADAL" clId="{D3BE2D02-7630-4859-8CD8-3014CB983117}" dt="2024-11-15T12:40:14.897" v="484" actId="2696"/>
      <pc:docMkLst>
        <pc:docMk/>
      </pc:docMkLst>
      <pc:sldChg chg="modSp mod">
        <pc:chgData name="Christina I Gustafsson" userId="5b288d5d-773a-48e6-be82-aa36c0b5d29e" providerId="ADAL" clId="{D3BE2D02-7630-4859-8CD8-3014CB983117}" dt="2024-11-15T12:38:57.831" v="422" actId="20577"/>
        <pc:sldMkLst>
          <pc:docMk/>
          <pc:sldMk cId="1866398452" sldId="268"/>
        </pc:sldMkLst>
      </pc:sldChg>
      <pc:sldChg chg="modSp add del mod">
        <pc:chgData name="Christina I Gustafsson" userId="5b288d5d-773a-48e6-be82-aa36c0b5d29e" providerId="ADAL" clId="{D3BE2D02-7630-4859-8CD8-3014CB983117}" dt="2024-11-15T12:40:14.897" v="484" actId="2696"/>
        <pc:sldMkLst>
          <pc:docMk/>
          <pc:sldMk cId="2540832034" sldId="587"/>
        </pc:sldMkLst>
      </pc:sldChg>
    </pc:docChg>
  </pc:docChgLst>
  <pc:docChgLst>
    <pc:chgData name="Ida Fagrell" userId="91b071c6-c225-4050-bdb5-475c1e8b5cf9" providerId="ADAL" clId="{0F3B484F-6F4B-4172-BF6F-0C5E5BA64664}"/>
    <pc:docChg chg="modSld">
      <pc:chgData name="Ida Fagrell" userId="91b071c6-c225-4050-bdb5-475c1e8b5cf9" providerId="ADAL" clId="{0F3B484F-6F4B-4172-BF6F-0C5E5BA64664}" dt="2024-10-10T14:58:51.002" v="1" actId="1076"/>
      <pc:docMkLst>
        <pc:docMk/>
      </pc:docMkLst>
      <pc:sldChg chg="addSp modSp">
        <pc:chgData name="Ida Fagrell" userId="91b071c6-c225-4050-bdb5-475c1e8b5cf9" providerId="ADAL" clId="{0F3B484F-6F4B-4172-BF6F-0C5E5BA64664}" dt="2024-10-10T14:58:51.002" v="1" actId="1076"/>
        <pc:sldMkLst>
          <pc:docMk/>
          <pc:sldMk cId="1546788662" sldId="577"/>
        </pc:sldMkLst>
      </pc:sldChg>
    </pc:docChg>
  </pc:docChgLst>
  <pc:docChgLst>
    <pc:chgData name="Angelica Olofsson Fernandez" userId="ce698ed2-e0d9-447d-9759-99f79b696a68" providerId="ADAL" clId="{ADB8F8C7-84E1-4ECB-8A62-29C38EDB68B0}"/>
    <pc:docChg chg="modSld">
      <pc:chgData name="Angelica Olofsson Fernandez" userId="ce698ed2-e0d9-447d-9759-99f79b696a68" providerId="ADAL" clId="{ADB8F8C7-84E1-4ECB-8A62-29C38EDB68B0}" dt="2024-11-19T09:32:06.729" v="5" actId="6549"/>
      <pc:docMkLst>
        <pc:docMk/>
      </pc:docMkLst>
      <pc:sldChg chg="modSp mod">
        <pc:chgData name="Angelica Olofsson Fernandez" userId="ce698ed2-e0d9-447d-9759-99f79b696a68" providerId="ADAL" clId="{ADB8F8C7-84E1-4ECB-8A62-29C38EDB68B0}" dt="2024-11-19T09:32:06.729" v="5" actId="6549"/>
        <pc:sldMkLst>
          <pc:docMk/>
          <pc:sldMk cId="1866398452" sldId="268"/>
        </pc:sldMkLst>
      </pc:sldChg>
      <pc:sldChg chg="modSp">
        <pc:chgData name="Angelica Olofsson Fernandez" userId="ce698ed2-e0d9-447d-9759-99f79b696a68" providerId="ADAL" clId="{ADB8F8C7-84E1-4ECB-8A62-29C38EDB68B0}" dt="2024-11-19T09:31:50.036" v="2" actId="20577"/>
        <pc:sldMkLst>
          <pc:docMk/>
          <pc:sldMk cId="3227669839" sldId="564"/>
        </pc:sldMkLst>
      </pc:sldChg>
      <pc:sldChg chg="modSp">
        <pc:chgData name="Angelica Olofsson Fernandez" userId="ce698ed2-e0d9-447d-9759-99f79b696a68" providerId="ADAL" clId="{ADB8F8C7-84E1-4ECB-8A62-29C38EDB68B0}" dt="2024-11-19T09:31:59.365" v="4" actId="20577"/>
        <pc:sldMkLst>
          <pc:docMk/>
          <pc:sldMk cId="745051221" sldId="566"/>
        </pc:sldMkLst>
      </pc:sldChg>
    </pc:docChg>
  </pc:docChgLst>
  <pc:docChgLst>
    <pc:chgData name="Angelica Olofsson Fernandez" userId="ce698ed2-e0d9-447d-9759-99f79b696a68" providerId="ADAL" clId="{84C4C077-85BA-4719-B888-81C6F1BD5562}"/>
    <pc:docChg chg="addSld modSld">
      <pc:chgData name="Angelica Olofsson Fernandez" userId="ce698ed2-e0d9-447d-9759-99f79b696a68" providerId="ADAL" clId="{84C4C077-85BA-4719-B888-81C6F1BD5562}" dt="2024-09-09T08:53:17.257" v="45" actId="20577"/>
      <pc:docMkLst>
        <pc:docMk/>
      </pc:docMkLst>
      <pc:sldChg chg="modSp mod">
        <pc:chgData name="Angelica Olofsson Fernandez" userId="ce698ed2-e0d9-447d-9759-99f79b696a68" providerId="ADAL" clId="{84C4C077-85BA-4719-B888-81C6F1BD5562}" dt="2024-09-09T08:53:17.257" v="45" actId="20577"/>
        <pc:sldMkLst>
          <pc:docMk/>
          <pc:sldMk cId="265547988" sldId="574"/>
        </pc:sldMkLst>
      </pc:sldChg>
      <pc:sldChg chg="modSp add">
        <pc:chgData name="Angelica Olofsson Fernandez" userId="ce698ed2-e0d9-447d-9759-99f79b696a68" providerId="ADAL" clId="{84C4C077-85BA-4719-B888-81C6F1BD5562}" dt="2024-09-09T08:53:06.796" v="27" actId="20577"/>
        <pc:sldMkLst>
          <pc:docMk/>
          <pc:sldMk cId="476286558" sldId="586"/>
        </pc:sldMkLst>
      </pc:sldChg>
    </pc:docChg>
  </pc:docChgLst>
  <pc:docChgLst>
    <pc:chgData name="Emma Cedervall" userId="0a49c7c0-099b-4c6f-88fe-89b2f1dcccce" providerId="ADAL" clId="{3BFF2129-3728-44DD-A55F-14A7645B7E34}"/>
    <pc:docChg chg="modSld">
      <pc:chgData name="Emma Cedervall" userId="0a49c7c0-099b-4c6f-88fe-89b2f1dcccce" providerId="ADAL" clId="{3BFF2129-3728-44DD-A55F-14A7645B7E34}" dt="2025-03-26T12:56:38.368" v="164" actId="20577"/>
      <pc:docMkLst>
        <pc:docMk/>
      </pc:docMkLst>
      <pc:sldChg chg="modSp mod modNotesTx">
        <pc:chgData name="Emma Cedervall" userId="0a49c7c0-099b-4c6f-88fe-89b2f1dcccce" providerId="ADAL" clId="{3BFF2129-3728-44DD-A55F-14A7645B7E34}" dt="2025-03-26T12:56:32.015" v="150" actId="20577"/>
        <pc:sldMkLst>
          <pc:docMk/>
          <pc:sldMk cId="1486679189" sldId="579"/>
        </pc:sldMkLst>
        <pc:spChg chg="mod">
          <ac:chgData name="Emma Cedervall" userId="0a49c7c0-099b-4c6f-88fe-89b2f1dcccce" providerId="ADAL" clId="{3BFF2129-3728-44DD-A55F-14A7645B7E34}" dt="2025-03-26T12:54:02.422" v="99" actId="1076"/>
          <ac:spMkLst>
            <pc:docMk/>
            <pc:sldMk cId="1486679189" sldId="579"/>
            <ac:spMk id="7" creationId="{7D5C8A1E-F63A-9D7E-E7FD-E53A33E11E36}"/>
          </ac:spMkLst>
        </pc:spChg>
        <pc:picChg chg="mod">
          <ac:chgData name="Emma Cedervall" userId="0a49c7c0-099b-4c6f-88fe-89b2f1dcccce" providerId="ADAL" clId="{3BFF2129-3728-44DD-A55F-14A7645B7E34}" dt="2025-03-26T12:54:09.081" v="101" actId="1076"/>
          <ac:picMkLst>
            <pc:docMk/>
            <pc:sldMk cId="1486679189" sldId="579"/>
            <ac:picMk id="4" creationId="{F91A627C-5EF1-F71A-F69B-947089BD5E7C}"/>
          </ac:picMkLst>
        </pc:picChg>
      </pc:sldChg>
      <pc:sldChg chg="modNotesTx">
        <pc:chgData name="Emma Cedervall" userId="0a49c7c0-099b-4c6f-88fe-89b2f1dcccce" providerId="ADAL" clId="{3BFF2129-3728-44DD-A55F-14A7645B7E34}" dt="2025-03-26T12:56:27.877" v="136" actId="20577"/>
        <pc:sldMkLst>
          <pc:docMk/>
          <pc:sldMk cId="2547995066" sldId="587"/>
        </pc:sldMkLst>
      </pc:sldChg>
      <pc:sldChg chg="modNotesTx">
        <pc:chgData name="Emma Cedervall" userId="0a49c7c0-099b-4c6f-88fe-89b2f1dcccce" providerId="ADAL" clId="{3BFF2129-3728-44DD-A55F-14A7645B7E34}" dt="2025-03-26T12:56:38.368" v="164" actId="20577"/>
        <pc:sldMkLst>
          <pc:docMk/>
          <pc:sldMk cId="2338362945" sldId="588"/>
        </pc:sldMkLst>
      </pc:sldChg>
      <pc:sldChg chg="modSp mod">
        <pc:chgData name="Emma Cedervall" userId="0a49c7c0-099b-4c6f-88fe-89b2f1dcccce" providerId="ADAL" clId="{3BFF2129-3728-44DD-A55F-14A7645B7E34}" dt="2025-03-26T12:52:30.987" v="4" actId="20577"/>
        <pc:sldMkLst>
          <pc:docMk/>
          <pc:sldMk cId="898391272" sldId="592"/>
        </pc:sldMkLst>
        <pc:spChg chg="mod">
          <ac:chgData name="Emma Cedervall" userId="0a49c7c0-099b-4c6f-88fe-89b2f1dcccce" providerId="ADAL" clId="{3BFF2129-3728-44DD-A55F-14A7645B7E34}" dt="2025-03-26T12:52:30.987" v="4" actId="20577"/>
          <ac:spMkLst>
            <pc:docMk/>
            <pc:sldMk cId="898391272" sldId="592"/>
            <ac:spMk id="11" creationId="{355E7A77-7FF3-EBCB-7BCB-B17AB9E47044}"/>
          </ac:spMkLst>
        </pc:spChg>
      </pc:sldChg>
      <pc:sldChg chg="modNotesTx">
        <pc:chgData name="Emma Cedervall" userId="0a49c7c0-099b-4c6f-88fe-89b2f1dcccce" providerId="ADAL" clId="{3BFF2129-3728-44DD-A55F-14A7645B7E34}" dt="2025-03-26T12:54:58.318" v="121" actId="20577"/>
        <pc:sldMkLst>
          <pc:docMk/>
          <pc:sldMk cId="4147766417" sldId="602"/>
        </pc:sldMkLst>
      </pc:sldChg>
      <pc:sldChg chg="modSp mod">
        <pc:chgData name="Emma Cedervall" userId="0a49c7c0-099b-4c6f-88fe-89b2f1dcccce" providerId="ADAL" clId="{3BFF2129-3728-44DD-A55F-14A7645B7E34}" dt="2025-03-26T12:55:13.657" v="122" actId="14100"/>
        <pc:sldMkLst>
          <pc:docMk/>
          <pc:sldMk cId="3755747667" sldId="608"/>
        </pc:sldMkLst>
        <pc:picChg chg="mod">
          <ac:chgData name="Emma Cedervall" userId="0a49c7c0-099b-4c6f-88fe-89b2f1dcccce" providerId="ADAL" clId="{3BFF2129-3728-44DD-A55F-14A7645B7E34}" dt="2025-03-26T12:55:13.657" v="122" actId="14100"/>
          <ac:picMkLst>
            <pc:docMk/>
            <pc:sldMk cId="3755747667" sldId="608"/>
            <ac:picMk id="4" creationId="{5278F535-0A12-D56D-1680-462349BBE879}"/>
          </ac:picMkLst>
        </pc:picChg>
      </pc:sldChg>
    </pc:docChg>
  </pc:docChgLst>
  <pc:docChgLst>
    <pc:chgData name="Angelica Olofsson Fernandez" userId="ce698ed2-e0d9-447d-9759-99f79b696a68" providerId="ADAL" clId="{EEB50452-BFDE-4BBC-9138-C0BE7091FBEF}"/>
    <pc:docChg chg="custSel delSld modSld">
      <pc:chgData name="Angelica Olofsson Fernandez" userId="ce698ed2-e0d9-447d-9759-99f79b696a68" providerId="ADAL" clId="{EEB50452-BFDE-4BBC-9138-C0BE7091FBEF}" dt="2024-09-09T08:47:08.528" v="209" actId="478"/>
      <pc:docMkLst>
        <pc:docMk/>
      </pc:docMkLst>
      <pc:sldChg chg="addSp modSp mod">
        <pc:chgData name="Angelica Olofsson Fernandez" userId="ce698ed2-e0d9-447d-9759-99f79b696a68" providerId="ADAL" clId="{EEB50452-BFDE-4BBC-9138-C0BE7091FBEF}" dt="2024-09-09T08:44:47.785" v="136" actId="6549"/>
        <pc:sldMkLst>
          <pc:docMk/>
          <pc:sldMk cId="1866398452" sldId="268"/>
        </pc:sldMkLst>
      </pc:sldChg>
      <pc:sldChg chg="addSp modSp mod">
        <pc:chgData name="Angelica Olofsson Fernandez" userId="ce698ed2-e0d9-447d-9759-99f79b696a68" providerId="ADAL" clId="{EEB50452-BFDE-4BBC-9138-C0BE7091FBEF}" dt="2024-09-09T08:42:54.799" v="76" actId="1076"/>
        <pc:sldMkLst>
          <pc:docMk/>
          <pc:sldMk cId="2081952299" sldId="468"/>
        </pc:sldMkLst>
      </pc:sldChg>
      <pc:sldChg chg="addSp modSp mod">
        <pc:chgData name="Angelica Olofsson Fernandez" userId="ce698ed2-e0d9-447d-9759-99f79b696a68" providerId="ADAL" clId="{EEB50452-BFDE-4BBC-9138-C0BE7091FBEF}" dt="2024-09-09T08:44:12.458" v="87" actId="6549"/>
        <pc:sldMkLst>
          <pc:docMk/>
          <pc:sldMk cId="2618597547" sldId="498"/>
        </pc:sldMkLst>
      </pc:sldChg>
      <pc:sldChg chg="del">
        <pc:chgData name="Angelica Olofsson Fernandez" userId="ce698ed2-e0d9-447d-9759-99f79b696a68" providerId="ADAL" clId="{EEB50452-BFDE-4BBC-9138-C0BE7091FBEF}" dt="2024-09-09T08:42:42.675" v="74" actId="47"/>
        <pc:sldMkLst>
          <pc:docMk/>
          <pc:sldMk cId="686205491" sldId="514"/>
        </pc:sldMkLst>
      </pc:sldChg>
      <pc:sldChg chg="modSp mod">
        <pc:chgData name="Angelica Olofsson Fernandez" userId="ce698ed2-e0d9-447d-9759-99f79b696a68" providerId="ADAL" clId="{EEB50452-BFDE-4BBC-9138-C0BE7091FBEF}" dt="2024-09-09T08:46:03.755" v="140" actId="207"/>
        <pc:sldMkLst>
          <pc:docMk/>
          <pc:sldMk cId="3865865021" sldId="522"/>
        </pc:sldMkLst>
      </pc:sldChg>
      <pc:sldChg chg="del">
        <pc:chgData name="Angelica Olofsson Fernandez" userId="ce698ed2-e0d9-447d-9759-99f79b696a68" providerId="ADAL" clId="{EEB50452-BFDE-4BBC-9138-C0BE7091FBEF}" dt="2024-09-09T08:42:32.790" v="73" actId="47"/>
        <pc:sldMkLst>
          <pc:docMk/>
          <pc:sldMk cId="1278464692" sldId="523"/>
        </pc:sldMkLst>
      </pc:sldChg>
      <pc:sldChg chg="addSp delSp modSp mod">
        <pc:chgData name="Angelica Olofsson Fernandez" userId="ce698ed2-e0d9-447d-9759-99f79b696a68" providerId="ADAL" clId="{EEB50452-BFDE-4BBC-9138-C0BE7091FBEF}" dt="2024-09-09T08:39:55.395" v="31" actId="27614"/>
        <pc:sldMkLst>
          <pc:docMk/>
          <pc:sldMk cId="947088791" sldId="546"/>
        </pc:sldMkLst>
      </pc:sldChg>
      <pc:sldChg chg="del">
        <pc:chgData name="Angelica Olofsson Fernandez" userId="ce698ed2-e0d9-447d-9759-99f79b696a68" providerId="ADAL" clId="{EEB50452-BFDE-4BBC-9138-C0BE7091FBEF}" dt="2024-09-09T08:42:32.790" v="73" actId="47"/>
        <pc:sldMkLst>
          <pc:docMk/>
          <pc:sldMk cId="3546098121" sldId="551"/>
        </pc:sldMkLst>
      </pc:sldChg>
      <pc:sldChg chg="addSp delSp modSp mod">
        <pc:chgData name="Angelica Olofsson Fernandez" userId="ce698ed2-e0d9-447d-9759-99f79b696a68" providerId="ADAL" clId="{EEB50452-BFDE-4BBC-9138-C0BE7091FBEF}" dt="2024-09-09T08:40:12.740" v="34" actId="478"/>
        <pc:sldMkLst>
          <pc:docMk/>
          <pc:sldMk cId="1269119800" sldId="563"/>
        </pc:sldMkLst>
      </pc:sldChg>
      <pc:sldChg chg="modSp">
        <pc:chgData name="Angelica Olofsson Fernandez" userId="ce698ed2-e0d9-447d-9759-99f79b696a68" providerId="ADAL" clId="{EEB50452-BFDE-4BBC-9138-C0BE7091FBEF}" dt="2024-09-09T08:40:56.645" v="62" actId="20577"/>
        <pc:sldMkLst>
          <pc:docMk/>
          <pc:sldMk cId="3227669839" sldId="564"/>
        </pc:sldMkLst>
      </pc:sldChg>
      <pc:sldChg chg="del">
        <pc:chgData name="Angelica Olofsson Fernandez" userId="ce698ed2-e0d9-447d-9759-99f79b696a68" providerId="ADAL" clId="{EEB50452-BFDE-4BBC-9138-C0BE7091FBEF}" dt="2024-09-09T08:42:32.790" v="73" actId="47"/>
        <pc:sldMkLst>
          <pc:docMk/>
          <pc:sldMk cId="223587245" sldId="567"/>
        </pc:sldMkLst>
      </pc:sldChg>
      <pc:sldChg chg="del">
        <pc:chgData name="Angelica Olofsson Fernandez" userId="ce698ed2-e0d9-447d-9759-99f79b696a68" providerId="ADAL" clId="{EEB50452-BFDE-4BBC-9138-C0BE7091FBEF}" dt="2024-09-09T08:42:32.790" v="73" actId="47"/>
        <pc:sldMkLst>
          <pc:docMk/>
          <pc:sldMk cId="2305114765" sldId="568"/>
        </pc:sldMkLst>
      </pc:sldChg>
      <pc:sldChg chg="del">
        <pc:chgData name="Angelica Olofsson Fernandez" userId="ce698ed2-e0d9-447d-9759-99f79b696a68" providerId="ADAL" clId="{EEB50452-BFDE-4BBC-9138-C0BE7091FBEF}" dt="2024-09-09T08:42:32.790" v="73" actId="47"/>
        <pc:sldMkLst>
          <pc:docMk/>
          <pc:sldMk cId="2066878958" sldId="569"/>
        </pc:sldMkLst>
      </pc:sldChg>
      <pc:sldChg chg="addSp modSp mod">
        <pc:chgData name="Angelica Olofsson Fernandez" userId="ce698ed2-e0d9-447d-9759-99f79b696a68" providerId="ADAL" clId="{EEB50452-BFDE-4BBC-9138-C0BE7091FBEF}" dt="2024-09-09T08:43:47.061" v="82" actId="20577"/>
        <pc:sldMkLst>
          <pc:docMk/>
          <pc:sldMk cId="923377013" sldId="571"/>
        </pc:sldMkLst>
      </pc:sldChg>
      <pc:sldChg chg="del">
        <pc:chgData name="Angelica Olofsson Fernandez" userId="ce698ed2-e0d9-447d-9759-99f79b696a68" providerId="ADAL" clId="{EEB50452-BFDE-4BBC-9138-C0BE7091FBEF}" dt="2024-09-09T08:42:42.675" v="74" actId="47"/>
        <pc:sldMkLst>
          <pc:docMk/>
          <pc:sldMk cId="1337764186" sldId="572"/>
        </pc:sldMkLst>
      </pc:sldChg>
      <pc:sldChg chg="del">
        <pc:chgData name="Angelica Olofsson Fernandez" userId="ce698ed2-e0d9-447d-9759-99f79b696a68" providerId="ADAL" clId="{EEB50452-BFDE-4BBC-9138-C0BE7091FBEF}" dt="2024-09-09T08:42:32.790" v="73" actId="47"/>
        <pc:sldMkLst>
          <pc:docMk/>
          <pc:sldMk cId="2104834978" sldId="573"/>
        </pc:sldMkLst>
      </pc:sldChg>
      <pc:sldChg chg="addSp modSp mod">
        <pc:chgData name="Angelica Olofsson Fernandez" userId="ce698ed2-e0d9-447d-9759-99f79b696a68" providerId="ADAL" clId="{EEB50452-BFDE-4BBC-9138-C0BE7091FBEF}" dt="2024-09-09T08:45:25.545" v="138" actId="20577"/>
        <pc:sldMkLst>
          <pc:docMk/>
          <pc:sldMk cId="265547988" sldId="574"/>
        </pc:sldMkLst>
      </pc:sldChg>
      <pc:sldChg chg="addSp delSp modSp mod">
        <pc:chgData name="Angelica Olofsson Fernandez" userId="ce698ed2-e0d9-447d-9759-99f79b696a68" providerId="ADAL" clId="{EEB50452-BFDE-4BBC-9138-C0BE7091FBEF}" dt="2024-09-09T08:44:04.911" v="86" actId="1076"/>
        <pc:sldMkLst>
          <pc:docMk/>
          <pc:sldMk cId="1546788662" sldId="577"/>
        </pc:sldMkLst>
      </pc:sldChg>
      <pc:sldChg chg="del">
        <pc:chgData name="Angelica Olofsson Fernandez" userId="ce698ed2-e0d9-447d-9759-99f79b696a68" providerId="ADAL" clId="{EEB50452-BFDE-4BBC-9138-C0BE7091FBEF}" dt="2024-09-09T08:42:32.790" v="73" actId="47"/>
        <pc:sldMkLst>
          <pc:docMk/>
          <pc:sldMk cId="2283034305" sldId="581"/>
        </pc:sldMkLst>
      </pc:sldChg>
      <pc:sldChg chg="addSp delSp modSp mod">
        <pc:chgData name="Angelica Olofsson Fernandez" userId="ce698ed2-e0d9-447d-9759-99f79b696a68" providerId="ADAL" clId="{EEB50452-BFDE-4BBC-9138-C0BE7091FBEF}" dt="2024-09-09T08:40:29.669" v="36" actId="478"/>
        <pc:sldMkLst>
          <pc:docMk/>
          <pc:sldMk cId="2905007782" sldId="583"/>
        </pc:sldMkLst>
      </pc:sldChg>
      <pc:sldChg chg="del">
        <pc:chgData name="Angelica Olofsson Fernandez" userId="ce698ed2-e0d9-447d-9759-99f79b696a68" providerId="ADAL" clId="{EEB50452-BFDE-4BBC-9138-C0BE7091FBEF}" dt="2024-09-09T08:42:42.675" v="74" actId="47"/>
        <pc:sldMkLst>
          <pc:docMk/>
          <pc:sldMk cId="3893096752" sldId="584"/>
        </pc:sldMkLst>
      </pc:sldChg>
      <pc:sldChg chg="addSp delSp modSp mod">
        <pc:chgData name="Angelica Olofsson Fernandez" userId="ce698ed2-e0d9-447d-9759-99f79b696a68" providerId="ADAL" clId="{EEB50452-BFDE-4BBC-9138-C0BE7091FBEF}" dt="2024-09-09T08:47:08.528" v="209" actId="478"/>
        <pc:sldMkLst>
          <pc:docMk/>
          <pc:sldMk cId="168817167" sldId="585"/>
        </pc:sldMkLst>
      </pc:sldChg>
      <pc:sldChg chg="addSp del mod">
        <pc:chgData name="Angelica Olofsson Fernandez" userId="ce698ed2-e0d9-447d-9759-99f79b696a68" providerId="ADAL" clId="{EEB50452-BFDE-4BBC-9138-C0BE7091FBEF}" dt="2024-09-09T08:43:11.836" v="78" actId="47"/>
        <pc:sldMkLst>
          <pc:docMk/>
          <pc:sldMk cId="1358352095" sldId="586"/>
        </pc:sldMkLst>
      </pc:sldChg>
    </pc:docChg>
  </pc:docChgLst>
  <pc:docChgLst>
    <pc:chgData name="Angelica Olofsson Fernandez" userId="ce698ed2-e0d9-447d-9759-99f79b696a68" providerId="ADAL" clId="{080512FB-5B45-4533-8D7E-0E3A121513A3}"/>
    <pc:docChg chg="undo custSel addSld delSld modSld sldOrd modMainMaster">
      <pc:chgData name="Angelica Olofsson Fernandez" userId="ce698ed2-e0d9-447d-9759-99f79b696a68" providerId="ADAL" clId="{080512FB-5B45-4533-8D7E-0E3A121513A3}" dt="2025-03-25T06:56:03.982" v="1241" actId="20577"/>
      <pc:docMkLst>
        <pc:docMk/>
      </pc:docMkLst>
      <pc:sldChg chg="addSp modSp mod modTransition setBg">
        <pc:chgData name="Angelica Olofsson Fernandez" userId="ce698ed2-e0d9-447d-9759-99f79b696a68" providerId="ADAL" clId="{080512FB-5B45-4533-8D7E-0E3A121513A3}" dt="2025-03-19T10:26:10.199" v="1112"/>
        <pc:sldMkLst>
          <pc:docMk/>
          <pc:sldMk cId="1866398452" sldId="268"/>
        </pc:sldMkLst>
        <pc:spChg chg="mod">
          <ac:chgData name="Angelica Olofsson Fernandez" userId="ce698ed2-e0d9-447d-9759-99f79b696a68" providerId="ADAL" clId="{080512FB-5B45-4533-8D7E-0E3A121513A3}" dt="2025-03-14T08:30:20.173" v="425" actId="20577"/>
          <ac:spMkLst>
            <pc:docMk/>
            <pc:sldMk cId="1866398452" sldId="268"/>
            <ac:spMk id="8" creationId="{B8285A38-21DF-FA87-2504-743FAB885697}"/>
          </ac:spMkLst>
        </pc:spChg>
        <pc:spChg chg="mod">
          <ac:chgData name="Angelica Olofsson Fernandez" userId="ce698ed2-e0d9-447d-9759-99f79b696a68" providerId="ADAL" clId="{080512FB-5B45-4533-8D7E-0E3A121513A3}" dt="2025-03-14T08:31:08.882" v="440" actId="20577"/>
          <ac:spMkLst>
            <pc:docMk/>
            <pc:sldMk cId="1866398452" sldId="268"/>
            <ac:spMk id="11" creationId="{355E7A77-7FF3-EBCB-7BCB-B17AB9E47044}"/>
          </ac:spMkLst>
        </pc:spChg>
        <pc:picChg chg="add mod">
          <ac:chgData name="Angelica Olofsson Fernandez" userId="ce698ed2-e0d9-447d-9759-99f79b696a68" providerId="ADAL" clId="{080512FB-5B45-4533-8D7E-0E3A121513A3}" dt="2025-03-14T08:29:34.556" v="394" actId="1076"/>
          <ac:picMkLst>
            <pc:docMk/>
            <pc:sldMk cId="1866398452" sldId="268"/>
            <ac:picMk id="2" creationId="{EE42F531-78FB-7557-421C-A16C55BC17F9}"/>
          </ac:picMkLst>
        </pc:picChg>
      </pc:sldChg>
      <pc:sldChg chg="del">
        <pc:chgData name="Angelica Olofsson Fernandez" userId="ce698ed2-e0d9-447d-9759-99f79b696a68" providerId="ADAL" clId="{080512FB-5B45-4533-8D7E-0E3A121513A3}" dt="2025-03-14T08:48:54.512" v="777" actId="47"/>
        <pc:sldMkLst>
          <pc:docMk/>
          <pc:sldMk cId="2081952299" sldId="468"/>
        </pc:sldMkLst>
      </pc:sldChg>
      <pc:sldChg chg="del modTransition setBg">
        <pc:chgData name="Angelica Olofsson Fernandez" userId="ce698ed2-e0d9-447d-9759-99f79b696a68" providerId="ADAL" clId="{080512FB-5B45-4533-8D7E-0E3A121513A3}" dt="2025-03-19T10:20:48.303" v="938" actId="47"/>
        <pc:sldMkLst>
          <pc:docMk/>
          <pc:sldMk cId="2618597547" sldId="498"/>
        </pc:sldMkLst>
      </pc:sldChg>
      <pc:sldChg chg="addSp delSp modSp mod modTransition setBg modClrScheme chgLayout">
        <pc:chgData name="Angelica Olofsson Fernandez" userId="ce698ed2-e0d9-447d-9759-99f79b696a68" providerId="ADAL" clId="{080512FB-5B45-4533-8D7E-0E3A121513A3}" dt="2025-03-19T10:26:10.199" v="1112"/>
        <pc:sldMkLst>
          <pc:docMk/>
          <pc:sldMk cId="947088791" sldId="546"/>
        </pc:sldMkLst>
        <pc:spChg chg="mod ord">
          <ac:chgData name="Angelica Olofsson Fernandez" userId="ce698ed2-e0d9-447d-9759-99f79b696a68" providerId="ADAL" clId="{080512FB-5B45-4533-8D7E-0E3A121513A3}" dt="2025-03-14T08:22:34.743" v="24" actId="1076"/>
          <ac:spMkLst>
            <pc:docMk/>
            <pc:sldMk cId="947088791" sldId="546"/>
            <ac:spMk id="2" creationId="{EA6DCDD3-B648-548C-9942-553FFCBF362F}"/>
          </ac:spMkLst>
        </pc:spChg>
        <pc:spChg chg="add">
          <ac:chgData name="Angelica Olofsson Fernandez" userId="ce698ed2-e0d9-447d-9759-99f79b696a68" providerId="ADAL" clId="{080512FB-5B45-4533-8D7E-0E3A121513A3}" dt="2025-03-14T08:22:22.205" v="22" actId="26606"/>
          <ac:spMkLst>
            <pc:docMk/>
            <pc:sldMk cId="947088791" sldId="546"/>
            <ac:spMk id="57" creationId="{04812C46-200A-4DEB-A05E-3ED6C68C2387}"/>
          </ac:spMkLst>
        </pc:spChg>
        <pc:spChg chg="add">
          <ac:chgData name="Angelica Olofsson Fernandez" userId="ce698ed2-e0d9-447d-9759-99f79b696a68" providerId="ADAL" clId="{080512FB-5B45-4533-8D7E-0E3A121513A3}" dt="2025-03-14T08:22:22.205" v="22" actId="26606"/>
          <ac:spMkLst>
            <pc:docMk/>
            <pc:sldMk cId="947088791" sldId="546"/>
            <ac:spMk id="59" creationId="{D1EA859B-E555-4109-94F3-6700E046E008}"/>
          </ac:spMkLst>
        </pc:spChg>
        <pc:picChg chg="add mod ord">
          <ac:chgData name="Angelica Olofsson Fernandez" userId="ce698ed2-e0d9-447d-9759-99f79b696a68" providerId="ADAL" clId="{080512FB-5B45-4533-8D7E-0E3A121513A3}" dt="2025-03-19T10:25:52.274" v="1110" actId="207"/>
          <ac:picMkLst>
            <pc:docMk/>
            <pc:sldMk cId="947088791" sldId="546"/>
            <ac:picMk id="7" creationId="{CE1F2FC5-7401-E6A5-B228-037D69649DFD}"/>
          </ac:picMkLst>
        </pc:picChg>
      </pc:sldChg>
      <pc:sldChg chg="addSp modSp mod modTransition setBg">
        <pc:chgData name="Angelica Olofsson Fernandez" userId="ce698ed2-e0d9-447d-9759-99f79b696a68" providerId="ADAL" clId="{080512FB-5B45-4533-8D7E-0E3A121513A3}" dt="2025-03-19T10:26:10.199" v="1112"/>
        <pc:sldMkLst>
          <pc:docMk/>
          <pc:sldMk cId="1269119800" sldId="563"/>
        </pc:sldMkLst>
        <pc:spChg chg="mod">
          <ac:chgData name="Angelica Olofsson Fernandez" userId="ce698ed2-e0d9-447d-9759-99f79b696a68" providerId="ADAL" clId="{080512FB-5B45-4533-8D7E-0E3A121513A3}" dt="2025-03-19T10:22:12.470" v="952" actId="20577"/>
          <ac:spMkLst>
            <pc:docMk/>
            <pc:sldMk cId="1269119800" sldId="563"/>
            <ac:spMk id="2" creationId="{75532F13-0787-A1FD-48FF-8A1A888EC3DC}"/>
          </ac:spMkLst>
        </pc:spChg>
        <pc:spChg chg="mod">
          <ac:chgData name="Angelica Olofsson Fernandez" userId="ce698ed2-e0d9-447d-9759-99f79b696a68" providerId="ADAL" clId="{080512FB-5B45-4533-8D7E-0E3A121513A3}" dt="2025-03-19T10:23:32.187" v="1102" actId="14100"/>
          <ac:spMkLst>
            <pc:docMk/>
            <pc:sldMk cId="1269119800" sldId="563"/>
            <ac:spMk id="4" creationId="{E77150C2-6341-4A77-9854-E95AB5626C19}"/>
          </ac:spMkLst>
        </pc:spChg>
        <pc:picChg chg="add mod">
          <ac:chgData name="Angelica Olofsson Fernandez" userId="ce698ed2-e0d9-447d-9759-99f79b696a68" providerId="ADAL" clId="{080512FB-5B45-4533-8D7E-0E3A121513A3}" dt="2025-03-19T10:25:30.895" v="1107" actId="14100"/>
          <ac:picMkLst>
            <pc:docMk/>
            <pc:sldMk cId="1269119800" sldId="563"/>
            <ac:picMk id="5" creationId="{3C1FC4EC-9B22-D1CB-C7DB-B5DC8FA9FB9F}"/>
          </ac:picMkLst>
        </pc:picChg>
      </pc:sldChg>
      <pc:sldChg chg="modSp modTransition setBg">
        <pc:chgData name="Angelica Olofsson Fernandez" userId="ce698ed2-e0d9-447d-9759-99f79b696a68" providerId="ADAL" clId="{080512FB-5B45-4533-8D7E-0E3A121513A3}" dt="2025-03-25T06:56:03.982" v="1241" actId="20577"/>
        <pc:sldMkLst>
          <pc:docMk/>
          <pc:sldMk cId="3227669839" sldId="564"/>
        </pc:sldMkLst>
        <pc:graphicFrameChg chg="mod">
          <ac:chgData name="Angelica Olofsson Fernandez" userId="ce698ed2-e0d9-447d-9759-99f79b696a68" providerId="ADAL" clId="{080512FB-5B45-4533-8D7E-0E3A121513A3}" dt="2025-03-25T06:56:03.982" v="1241" actId="20577"/>
          <ac:graphicFrameMkLst>
            <pc:docMk/>
            <pc:sldMk cId="3227669839" sldId="564"/>
            <ac:graphicFrameMk id="13" creationId="{8AF60F36-7C61-37CE-2D41-B10755D4E4A9}"/>
          </ac:graphicFrameMkLst>
        </pc:graphicFrameChg>
      </pc:sldChg>
      <pc:sldChg chg="modSp del">
        <pc:chgData name="Angelica Olofsson Fernandez" userId="ce698ed2-e0d9-447d-9759-99f79b696a68" providerId="ADAL" clId="{080512FB-5B45-4533-8D7E-0E3A121513A3}" dt="2025-03-14T12:57:10.082" v="808" actId="47"/>
        <pc:sldMkLst>
          <pc:docMk/>
          <pc:sldMk cId="745051221" sldId="566"/>
        </pc:sldMkLst>
      </pc:sldChg>
      <pc:sldChg chg="del modTransition setBg">
        <pc:chgData name="Angelica Olofsson Fernandez" userId="ce698ed2-e0d9-447d-9759-99f79b696a68" providerId="ADAL" clId="{080512FB-5B45-4533-8D7E-0E3A121513A3}" dt="2025-03-19T10:21:50.492" v="941" actId="47"/>
        <pc:sldMkLst>
          <pc:docMk/>
          <pc:sldMk cId="923377013" sldId="571"/>
        </pc:sldMkLst>
      </pc:sldChg>
      <pc:sldChg chg="delSp modSp add del mod setBg delDesignElem">
        <pc:chgData name="Angelica Olofsson Fernandez" userId="ce698ed2-e0d9-447d-9759-99f79b696a68" providerId="ADAL" clId="{080512FB-5B45-4533-8D7E-0E3A121513A3}" dt="2025-03-14T08:32:56.722" v="455" actId="47"/>
        <pc:sldMkLst>
          <pc:docMk/>
          <pc:sldMk cId="265547988" sldId="574"/>
        </pc:sldMkLst>
      </pc:sldChg>
      <pc:sldChg chg="del">
        <pc:chgData name="Angelica Olofsson Fernandez" userId="ce698ed2-e0d9-447d-9759-99f79b696a68" providerId="ADAL" clId="{080512FB-5B45-4533-8D7E-0E3A121513A3}" dt="2025-03-14T08:23:40.423" v="28" actId="47"/>
        <pc:sldMkLst>
          <pc:docMk/>
          <pc:sldMk cId="1546788662" sldId="577"/>
        </pc:sldMkLst>
      </pc:sldChg>
      <pc:sldChg chg="delSp add modTransition setBg delDesignElem">
        <pc:chgData name="Angelica Olofsson Fernandez" userId="ce698ed2-e0d9-447d-9759-99f79b696a68" providerId="ADAL" clId="{080512FB-5B45-4533-8D7E-0E3A121513A3}" dt="2025-03-19T10:26:10.199" v="1112"/>
        <pc:sldMkLst>
          <pc:docMk/>
          <pc:sldMk cId="1486679189" sldId="579"/>
        </pc:sldMkLst>
      </pc:sldChg>
      <pc:sldChg chg="del">
        <pc:chgData name="Angelica Olofsson Fernandez" userId="ce698ed2-e0d9-447d-9759-99f79b696a68" providerId="ADAL" clId="{080512FB-5B45-4533-8D7E-0E3A121513A3}" dt="2025-03-14T13:19:42.679" v="809" actId="47"/>
        <pc:sldMkLst>
          <pc:docMk/>
          <pc:sldMk cId="2905007782" sldId="583"/>
        </pc:sldMkLst>
      </pc:sldChg>
      <pc:sldChg chg="addSp delSp modSp mod modTransition setBg modClrScheme addAnim chgLayout">
        <pc:chgData name="Angelica Olofsson Fernandez" userId="ce698ed2-e0d9-447d-9759-99f79b696a68" providerId="ADAL" clId="{080512FB-5B45-4533-8D7E-0E3A121513A3}" dt="2025-03-19T10:26:10.199" v="1112"/>
        <pc:sldMkLst>
          <pc:docMk/>
          <pc:sldMk cId="168817167" sldId="585"/>
        </pc:sldMkLst>
        <pc:spChg chg="mod ord">
          <ac:chgData name="Angelica Olofsson Fernandez" userId="ce698ed2-e0d9-447d-9759-99f79b696a68" providerId="ADAL" clId="{080512FB-5B45-4533-8D7E-0E3A121513A3}" dt="2025-03-14T13:26:35.019" v="891" actId="26606"/>
          <ac:spMkLst>
            <pc:docMk/>
            <pc:sldMk cId="168817167" sldId="585"/>
            <ac:spMk id="2" creationId="{1CA17FBE-BB6E-8B35-0373-FCB2844B7223}"/>
          </ac:spMkLst>
        </pc:spChg>
        <pc:spChg chg="add">
          <ac:chgData name="Angelica Olofsson Fernandez" userId="ce698ed2-e0d9-447d-9759-99f79b696a68" providerId="ADAL" clId="{080512FB-5B45-4533-8D7E-0E3A121513A3}" dt="2025-03-14T13:26:35.019" v="891" actId="26606"/>
          <ac:spMkLst>
            <pc:docMk/>
            <pc:sldMk cId="168817167" sldId="585"/>
            <ac:spMk id="52" creationId="{ECC07320-C2CA-4E29-8481-9D9E143C7788}"/>
          </ac:spMkLst>
        </pc:spChg>
        <pc:spChg chg="add">
          <ac:chgData name="Angelica Olofsson Fernandez" userId="ce698ed2-e0d9-447d-9759-99f79b696a68" providerId="ADAL" clId="{080512FB-5B45-4533-8D7E-0E3A121513A3}" dt="2025-03-14T13:26:35.019" v="891" actId="26606"/>
          <ac:spMkLst>
            <pc:docMk/>
            <pc:sldMk cId="168817167" sldId="585"/>
            <ac:spMk id="53" creationId="{178FB36B-5BFE-42CA-BC60-1115E0D95EEC}"/>
          </ac:spMkLst>
        </pc:spChg>
        <pc:picChg chg="add mod">
          <ac:chgData name="Angelica Olofsson Fernandez" userId="ce698ed2-e0d9-447d-9759-99f79b696a68" providerId="ADAL" clId="{080512FB-5B45-4533-8D7E-0E3A121513A3}" dt="2025-03-14T13:26:35.019" v="891" actId="26606"/>
          <ac:picMkLst>
            <pc:docMk/>
            <pc:sldMk cId="168817167" sldId="585"/>
            <ac:picMk id="5" creationId="{552F41E1-332F-56B6-F46A-BE43C146A403}"/>
          </ac:picMkLst>
        </pc:picChg>
      </pc:sldChg>
      <pc:sldChg chg="addSp modSp mod modTransition setBg">
        <pc:chgData name="Angelica Olofsson Fernandez" userId="ce698ed2-e0d9-447d-9759-99f79b696a68" providerId="ADAL" clId="{080512FB-5B45-4533-8D7E-0E3A121513A3}" dt="2025-03-19T10:26:10.199" v="1112"/>
        <pc:sldMkLst>
          <pc:docMk/>
          <pc:sldMk cId="476286558" sldId="586"/>
        </pc:sldMkLst>
        <pc:spChg chg="mod">
          <ac:chgData name="Angelica Olofsson Fernandez" userId="ce698ed2-e0d9-447d-9759-99f79b696a68" providerId="ADAL" clId="{080512FB-5B45-4533-8D7E-0E3A121513A3}" dt="2025-03-14T08:34:51.708" v="477" actId="404"/>
          <ac:spMkLst>
            <pc:docMk/>
            <pc:sldMk cId="476286558" sldId="586"/>
            <ac:spMk id="8" creationId="{B8285A38-21DF-FA87-2504-743FAB885697}"/>
          </ac:spMkLst>
        </pc:spChg>
        <pc:spChg chg="mod">
          <ac:chgData name="Angelica Olofsson Fernandez" userId="ce698ed2-e0d9-447d-9759-99f79b696a68" providerId="ADAL" clId="{080512FB-5B45-4533-8D7E-0E3A121513A3}" dt="2025-03-14T08:38:40.348" v="738" actId="20577"/>
          <ac:spMkLst>
            <pc:docMk/>
            <pc:sldMk cId="476286558" sldId="586"/>
            <ac:spMk id="11" creationId="{355E7A77-7FF3-EBCB-7BCB-B17AB9E47044}"/>
          </ac:spMkLst>
        </pc:spChg>
        <pc:picChg chg="add mod">
          <ac:chgData name="Angelica Olofsson Fernandez" userId="ce698ed2-e0d9-447d-9759-99f79b696a68" providerId="ADAL" clId="{080512FB-5B45-4533-8D7E-0E3A121513A3}" dt="2025-03-14T08:38:41.778" v="739" actId="1076"/>
          <ac:picMkLst>
            <pc:docMk/>
            <pc:sldMk cId="476286558" sldId="586"/>
            <ac:picMk id="5" creationId="{2EFCE658-3859-953B-AFF4-3A1911F5E064}"/>
          </ac:picMkLst>
        </pc:picChg>
      </pc:sldChg>
      <pc:sldChg chg="delSp modSp add mod modTransition setBg delDesignElem">
        <pc:chgData name="Angelica Olofsson Fernandez" userId="ce698ed2-e0d9-447d-9759-99f79b696a68" providerId="ADAL" clId="{080512FB-5B45-4533-8D7E-0E3A121513A3}" dt="2025-03-19T10:26:10.199" v="1112"/>
        <pc:sldMkLst>
          <pc:docMk/>
          <pc:sldMk cId="2547995066" sldId="587"/>
        </pc:sldMkLst>
        <pc:spChg chg="mod">
          <ac:chgData name="Angelica Olofsson Fernandez" userId="ce698ed2-e0d9-447d-9759-99f79b696a68" providerId="ADAL" clId="{080512FB-5B45-4533-8D7E-0E3A121513A3}" dt="2025-03-14T08:48:43.638" v="776" actId="20577"/>
          <ac:spMkLst>
            <pc:docMk/>
            <pc:sldMk cId="2547995066" sldId="587"/>
            <ac:spMk id="7" creationId="{7D5C8A1E-F63A-9D7E-E7FD-E53A33E11E36}"/>
          </ac:spMkLst>
        </pc:spChg>
      </pc:sldChg>
      <pc:sldChg chg="modSp mod modTransition setBg">
        <pc:chgData name="Angelica Olofsson Fernandez" userId="ce698ed2-e0d9-447d-9759-99f79b696a68" providerId="ADAL" clId="{080512FB-5B45-4533-8D7E-0E3A121513A3}" dt="2025-03-20T10:12:37.099" v="1120" actId="20577"/>
        <pc:sldMkLst>
          <pc:docMk/>
          <pc:sldMk cId="2338362945" sldId="588"/>
        </pc:sldMkLst>
        <pc:spChg chg="mod">
          <ac:chgData name="Angelica Olofsson Fernandez" userId="ce698ed2-e0d9-447d-9759-99f79b696a68" providerId="ADAL" clId="{080512FB-5B45-4533-8D7E-0E3A121513A3}" dt="2025-03-20T10:12:37.099" v="1120" actId="20577"/>
          <ac:spMkLst>
            <pc:docMk/>
            <pc:sldMk cId="2338362945" sldId="588"/>
            <ac:spMk id="3" creationId="{25267E3B-B27F-70C2-F35F-09A1566CA114}"/>
          </ac:spMkLst>
        </pc:spChg>
      </pc:sldChg>
      <pc:sldChg chg="addSp delSp modSp add mod modTransition setBg">
        <pc:chgData name="Angelica Olofsson Fernandez" userId="ce698ed2-e0d9-447d-9759-99f79b696a68" providerId="ADAL" clId="{080512FB-5B45-4533-8D7E-0E3A121513A3}" dt="2025-03-19T10:26:10.199" v="1112"/>
        <pc:sldMkLst>
          <pc:docMk/>
          <pc:sldMk cId="2989152967" sldId="589"/>
        </pc:sldMkLst>
        <pc:spChg chg="mod">
          <ac:chgData name="Angelica Olofsson Fernandez" userId="ce698ed2-e0d9-447d-9759-99f79b696a68" providerId="ADAL" clId="{080512FB-5B45-4533-8D7E-0E3A121513A3}" dt="2025-03-14T08:42:15.388" v="761" actId="20577"/>
          <ac:spMkLst>
            <pc:docMk/>
            <pc:sldMk cId="2989152967" sldId="589"/>
            <ac:spMk id="2" creationId="{AA41289F-B0C4-C98D-BB05-A8AEB1B99808}"/>
          </ac:spMkLst>
        </pc:spChg>
        <pc:spChg chg="mod">
          <ac:chgData name="Angelica Olofsson Fernandez" userId="ce698ed2-e0d9-447d-9759-99f79b696a68" providerId="ADAL" clId="{080512FB-5B45-4533-8D7E-0E3A121513A3}" dt="2025-03-14T08:42:20.560" v="762" actId="20577"/>
          <ac:spMkLst>
            <pc:docMk/>
            <pc:sldMk cId="2989152967" sldId="589"/>
            <ac:spMk id="3" creationId="{25267E3B-B27F-70C2-F35F-09A1566CA114}"/>
          </ac:spMkLst>
        </pc:spChg>
        <pc:picChg chg="add mod">
          <ac:chgData name="Angelica Olofsson Fernandez" userId="ce698ed2-e0d9-447d-9759-99f79b696a68" providerId="ADAL" clId="{080512FB-5B45-4533-8D7E-0E3A121513A3}" dt="2025-03-14T08:42:27.385" v="763" actId="1076"/>
          <ac:picMkLst>
            <pc:docMk/>
            <pc:sldMk cId="2989152967" sldId="589"/>
            <ac:picMk id="8" creationId="{FF5BA1F9-5D02-1CF2-557C-A66409BC41EC}"/>
          </ac:picMkLst>
        </pc:picChg>
      </pc:sldChg>
      <pc:sldChg chg="addSp delSp modSp new del mod ord">
        <pc:chgData name="Angelica Olofsson Fernandez" userId="ce698ed2-e0d9-447d-9759-99f79b696a68" providerId="ADAL" clId="{080512FB-5B45-4533-8D7E-0E3A121513A3}" dt="2025-03-14T13:25:37.779" v="876" actId="47"/>
        <pc:sldMkLst>
          <pc:docMk/>
          <pc:sldMk cId="2322798641" sldId="590"/>
        </pc:sldMkLst>
      </pc:sldChg>
      <pc:sldChg chg="addSp delSp modSp new mod modTransition setBg">
        <pc:chgData name="Angelica Olofsson Fernandez" userId="ce698ed2-e0d9-447d-9759-99f79b696a68" providerId="ADAL" clId="{080512FB-5B45-4533-8D7E-0E3A121513A3}" dt="2025-03-19T10:26:10.199" v="1112"/>
        <pc:sldMkLst>
          <pc:docMk/>
          <pc:sldMk cId="672138852" sldId="591"/>
        </pc:sldMkLst>
        <pc:spChg chg="mod">
          <ac:chgData name="Angelica Olofsson Fernandez" userId="ce698ed2-e0d9-447d-9759-99f79b696a68" providerId="ADAL" clId="{080512FB-5B45-4533-8D7E-0E3A121513A3}" dt="2025-03-14T13:24:05.269" v="853" actId="1076"/>
          <ac:spMkLst>
            <pc:docMk/>
            <pc:sldMk cId="672138852" sldId="591"/>
            <ac:spMk id="2" creationId="{43B40668-C64A-25CF-A2FB-3995353139A5}"/>
          </ac:spMkLst>
        </pc:spChg>
        <pc:picChg chg="add mod">
          <ac:chgData name="Angelica Olofsson Fernandez" userId="ce698ed2-e0d9-447d-9759-99f79b696a68" providerId="ADAL" clId="{080512FB-5B45-4533-8D7E-0E3A121513A3}" dt="2025-03-14T13:23:34.678" v="851"/>
          <ac:picMkLst>
            <pc:docMk/>
            <pc:sldMk cId="672138852" sldId="591"/>
            <ac:picMk id="5" creationId="{BB9E53AA-51C3-B920-444B-FB82413A5525}"/>
          </ac:picMkLst>
        </pc:picChg>
        <pc:picChg chg="add mod">
          <ac:chgData name="Angelica Olofsson Fernandez" userId="ce698ed2-e0d9-447d-9759-99f79b696a68" providerId="ADAL" clId="{080512FB-5B45-4533-8D7E-0E3A121513A3}" dt="2025-03-14T13:24:19.793" v="861" actId="14861"/>
          <ac:picMkLst>
            <pc:docMk/>
            <pc:sldMk cId="672138852" sldId="591"/>
            <ac:picMk id="8" creationId="{4113B053-9067-2152-6121-A5505BADBC73}"/>
          </ac:picMkLst>
        </pc:picChg>
      </pc:sldChg>
      <pc:sldChg chg="modSp mod setBg">
        <pc:chgData name="Angelica Olofsson Fernandez" userId="ce698ed2-e0d9-447d-9759-99f79b696a68" providerId="ADAL" clId="{080512FB-5B45-4533-8D7E-0E3A121513A3}" dt="2025-03-19T10:26:10.199" v="1112"/>
        <pc:sldMkLst>
          <pc:docMk/>
          <pc:sldMk cId="898391272" sldId="592"/>
        </pc:sldMkLst>
        <pc:spChg chg="mod">
          <ac:chgData name="Angelica Olofsson Fernandez" userId="ce698ed2-e0d9-447d-9759-99f79b696a68" providerId="ADAL" clId="{080512FB-5B45-4533-8D7E-0E3A121513A3}" dt="2025-03-19T09:53:31.890" v="937" actId="20577"/>
          <ac:spMkLst>
            <pc:docMk/>
            <pc:sldMk cId="898391272" sldId="592"/>
            <ac:spMk id="8" creationId="{B8285A38-21DF-FA87-2504-743FAB885697}"/>
          </ac:spMkLst>
        </pc:spChg>
        <pc:spChg chg="mod">
          <ac:chgData name="Angelica Olofsson Fernandez" userId="ce698ed2-e0d9-447d-9759-99f79b696a68" providerId="ADAL" clId="{080512FB-5B45-4533-8D7E-0E3A121513A3}" dt="2025-03-19T09:51:26.433" v="920" actId="20577"/>
          <ac:spMkLst>
            <pc:docMk/>
            <pc:sldMk cId="898391272" sldId="592"/>
            <ac:spMk id="11" creationId="{355E7A77-7FF3-EBCB-7BCB-B17AB9E47044}"/>
          </ac:spMkLst>
        </pc:spChg>
      </pc:sldChg>
      <pc:sldChg chg="addSp delSp add del setBg delDesignElem">
        <pc:chgData name="Angelica Olofsson Fernandez" userId="ce698ed2-e0d9-447d-9759-99f79b696a68" providerId="ADAL" clId="{080512FB-5B45-4533-8D7E-0E3A121513A3}" dt="2025-03-19T09:50:52.127" v="913"/>
        <pc:sldMkLst>
          <pc:docMk/>
          <pc:sldMk cId="1345203881" sldId="592"/>
        </pc:sldMkLst>
      </pc:sldChg>
      <pc:sldChg chg="modSp mod setBg">
        <pc:chgData name="Angelica Olofsson Fernandez" userId="ce698ed2-e0d9-447d-9759-99f79b696a68" providerId="ADAL" clId="{080512FB-5B45-4533-8D7E-0E3A121513A3}" dt="2025-03-19T10:26:10.199" v="1112"/>
        <pc:sldMkLst>
          <pc:docMk/>
          <pc:sldMk cId="361856650" sldId="599"/>
        </pc:sldMkLst>
        <pc:spChg chg="mod">
          <ac:chgData name="Angelica Olofsson Fernandez" userId="ce698ed2-e0d9-447d-9759-99f79b696a68" providerId="ADAL" clId="{080512FB-5B45-4533-8D7E-0E3A121513A3}" dt="2025-03-19T10:21:28.591" v="940" actId="20577"/>
          <ac:spMkLst>
            <pc:docMk/>
            <pc:sldMk cId="361856650" sldId="599"/>
            <ac:spMk id="4" creationId="{562AA603-7C61-0CD4-4BD1-6A3B51FCEE73}"/>
          </ac:spMkLst>
        </pc:spChg>
      </pc:sldChg>
      <pc:sldChg chg="addSp delSp modSp add mod setBg modClrScheme chgLayout">
        <pc:chgData name="Angelica Olofsson Fernandez" userId="ce698ed2-e0d9-447d-9759-99f79b696a68" providerId="ADAL" clId="{080512FB-5B45-4533-8D7E-0E3A121513A3}" dt="2025-03-19T10:27:37.182" v="1119" actId="1076"/>
        <pc:sldMkLst>
          <pc:docMk/>
          <pc:sldMk cId="327884339" sldId="600"/>
        </pc:sldMkLst>
        <pc:spChg chg="mod">
          <ac:chgData name="Angelica Olofsson Fernandez" userId="ce698ed2-e0d9-447d-9759-99f79b696a68" providerId="ADAL" clId="{080512FB-5B45-4533-8D7E-0E3A121513A3}" dt="2025-03-19T10:27:19.532" v="1116" actId="26606"/>
          <ac:spMkLst>
            <pc:docMk/>
            <pc:sldMk cId="327884339" sldId="600"/>
            <ac:spMk id="2" creationId="{75532F13-0787-A1FD-48FF-8A1A888EC3DC}"/>
          </ac:spMkLst>
        </pc:spChg>
        <pc:spChg chg="mod">
          <ac:chgData name="Angelica Olofsson Fernandez" userId="ce698ed2-e0d9-447d-9759-99f79b696a68" providerId="ADAL" clId="{080512FB-5B45-4533-8D7E-0E3A121513A3}" dt="2025-03-19T10:27:37.182" v="1119" actId="1076"/>
          <ac:spMkLst>
            <pc:docMk/>
            <pc:sldMk cId="327884339" sldId="600"/>
            <ac:spMk id="4" creationId="{E77150C2-6341-4A77-9854-E95AB5626C19}"/>
          </ac:spMkLst>
        </pc:spChg>
        <pc:picChg chg="add mod">
          <ac:chgData name="Angelica Olofsson Fernandez" userId="ce698ed2-e0d9-447d-9759-99f79b696a68" providerId="ADAL" clId="{080512FB-5B45-4533-8D7E-0E3A121513A3}" dt="2025-03-19T10:27:19.532" v="1116" actId="26606"/>
          <ac:picMkLst>
            <pc:docMk/>
            <pc:sldMk cId="327884339" sldId="600"/>
            <ac:picMk id="5" creationId="{CB75CF12-469F-5182-A0AC-832950DE008B}"/>
          </ac:picMkLst>
        </pc:picChg>
      </pc:sldChg>
      <pc:sldMasterChg chg="setBg modSldLayout">
        <pc:chgData name="Angelica Olofsson Fernandez" userId="ce698ed2-e0d9-447d-9759-99f79b696a68" providerId="ADAL" clId="{080512FB-5B45-4533-8D7E-0E3A121513A3}" dt="2025-03-19T10:26:10.199" v="1112"/>
        <pc:sldMasterMkLst>
          <pc:docMk/>
          <pc:sldMasterMk cId="859095082" sldId="2147483648"/>
        </pc:sldMasterMkLst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859095082" sldId="2147483648"/>
            <pc:sldLayoutMk cId="3304173468" sldId="2147483649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859095082" sldId="2147483648"/>
            <pc:sldLayoutMk cId="2289521657" sldId="2147483650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859095082" sldId="2147483648"/>
            <pc:sldLayoutMk cId="2508070863" sldId="2147483651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859095082" sldId="2147483648"/>
            <pc:sldLayoutMk cId="213765364" sldId="2147483652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859095082" sldId="2147483648"/>
            <pc:sldLayoutMk cId="783970379" sldId="2147483653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859095082" sldId="2147483648"/>
            <pc:sldLayoutMk cId="1870331294" sldId="2147483654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859095082" sldId="2147483648"/>
            <pc:sldLayoutMk cId="3714487108" sldId="2147483655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859095082" sldId="2147483648"/>
            <pc:sldLayoutMk cId="2616233116" sldId="2147483656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859095082" sldId="2147483648"/>
            <pc:sldLayoutMk cId="1939003445" sldId="2147483657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859095082" sldId="2147483648"/>
            <pc:sldLayoutMk cId="237361870" sldId="2147483658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859095082" sldId="2147483648"/>
            <pc:sldLayoutMk cId="3254523771" sldId="2147483659"/>
          </pc:sldLayoutMkLst>
        </pc:sldLayoutChg>
      </pc:sldMasterChg>
      <pc:sldMasterChg chg="setBg modSldLayout">
        <pc:chgData name="Angelica Olofsson Fernandez" userId="ce698ed2-e0d9-447d-9759-99f79b696a68" providerId="ADAL" clId="{080512FB-5B45-4533-8D7E-0E3A121513A3}" dt="2025-03-19T10:26:10.199" v="1112"/>
        <pc:sldMasterMkLst>
          <pc:docMk/>
          <pc:sldMasterMk cId="3074455025" sldId="2147483660"/>
        </pc:sldMasterMkLst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3074455025" sldId="2147483660"/>
            <pc:sldLayoutMk cId="2201074253" sldId="2147483661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3074455025" sldId="2147483660"/>
            <pc:sldLayoutMk cId="3892491832" sldId="2147483662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3074455025" sldId="2147483660"/>
            <pc:sldLayoutMk cId="3023929745" sldId="2147483663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3074455025" sldId="2147483660"/>
            <pc:sldLayoutMk cId="663568213" sldId="2147483664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3074455025" sldId="2147483660"/>
            <pc:sldLayoutMk cId="3413133177" sldId="2147483665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3074455025" sldId="2147483660"/>
            <pc:sldLayoutMk cId="2405388662" sldId="2147483666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3074455025" sldId="2147483660"/>
            <pc:sldLayoutMk cId="2336516847" sldId="2147483667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3074455025" sldId="2147483660"/>
            <pc:sldLayoutMk cId="2909493255" sldId="2147483668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3074455025" sldId="2147483660"/>
            <pc:sldLayoutMk cId="2661219739" sldId="2147483669"/>
          </pc:sldLayoutMkLst>
        </pc:sldLayoutChg>
        <pc:sldLayoutChg chg="setBg">
          <pc:chgData name="Angelica Olofsson Fernandez" userId="ce698ed2-e0d9-447d-9759-99f79b696a68" providerId="ADAL" clId="{080512FB-5B45-4533-8D7E-0E3A121513A3}" dt="2025-03-19T10:26:10.199" v="1112"/>
          <pc:sldLayoutMkLst>
            <pc:docMk/>
            <pc:sldMasterMk cId="3074455025" sldId="2147483660"/>
            <pc:sldLayoutMk cId="2496466076" sldId="2147483670"/>
          </pc:sldLayoutMkLst>
        </pc:sldLayoutChg>
      </pc:sldMasterChg>
    </pc:docChg>
  </pc:docChgLst>
  <pc:docChgLst>
    <pc:chgData name="Katarina B Wallin" userId="74408874-5295-4a28-94b9-95280decbf1a" providerId="ADAL" clId="{15FB1CFC-11D5-4196-AB37-5D8E5F3E562E}"/>
    <pc:docChg chg="modSld">
      <pc:chgData name="Katarina B Wallin" userId="74408874-5295-4a28-94b9-95280decbf1a" providerId="ADAL" clId="{15FB1CFC-11D5-4196-AB37-5D8E5F3E562E}" dt="2024-10-15T11:34:02.172" v="1" actId="20577"/>
      <pc:docMkLst>
        <pc:docMk/>
      </pc:docMkLst>
      <pc:sldChg chg="modSp">
        <pc:chgData name="Katarina B Wallin" userId="74408874-5295-4a28-94b9-95280decbf1a" providerId="ADAL" clId="{15FB1CFC-11D5-4196-AB37-5D8E5F3E562E}" dt="2024-10-15T11:34:02.172" v="1" actId="20577"/>
        <pc:sldMkLst>
          <pc:docMk/>
          <pc:sldMk cId="3227669839" sldId="564"/>
        </pc:sldMkLst>
      </pc:sldChg>
    </pc:docChg>
  </pc:docChgLst>
  <pc:docChgLst>
    <pc:chgData name="Angelica Olofsson Fernandez" userId="ce698ed2-e0d9-447d-9759-99f79b696a68" providerId="ADAL" clId="{1A7506D2-4523-4183-A982-5E408C28E776}"/>
    <pc:docChg chg="delSld modSld">
      <pc:chgData name="Angelica Olofsson Fernandez" userId="ce698ed2-e0d9-447d-9759-99f79b696a68" providerId="ADAL" clId="{1A7506D2-4523-4183-A982-5E408C28E776}" dt="2024-10-16T06:24:35.023" v="33" actId="478"/>
      <pc:docMkLst>
        <pc:docMk/>
      </pc:docMkLst>
      <pc:sldChg chg="del">
        <pc:chgData name="Angelica Olofsson Fernandez" userId="ce698ed2-e0d9-447d-9759-99f79b696a68" providerId="ADAL" clId="{1A7506D2-4523-4183-A982-5E408C28E776}" dt="2024-10-14T08:19:16.314" v="32" actId="47"/>
        <pc:sldMkLst>
          <pc:docMk/>
          <pc:sldMk cId="3865865021" sldId="522"/>
        </pc:sldMkLst>
      </pc:sldChg>
      <pc:sldChg chg="modSp mod">
        <pc:chgData name="Angelica Olofsson Fernandez" userId="ce698ed2-e0d9-447d-9759-99f79b696a68" providerId="ADAL" clId="{1A7506D2-4523-4183-A982-5E408C28E776}" dt="2024-10-14T08:17:53.746" v="0" actId="20577"/>
        <pc:sldMkLst>
          <pc:docMk/>
          <pc:sldMk cId="947088791" sldId="546"/>
        </pc:sldMkLst>
      </pc:sldChg>
      <pc:sldChg chg="modSp mod">
        <pc:chgData name="Angelica Olofsson Fernandez" userId="ce698ed2-e0d9-447d-9759-99f79b696a68" providerId="ADAL" clId="{1A7506D2-4523-4183-A982-5E408C28E776}" dt="2024-10-14T08:18:51.191" v="31" actId="1076"/>
        <pc:sldMkLst>
          <pc:docMk/>
          <pc:sldMk cId="745051221" sldId="566"/>
        </pc:sldMkLst>
      </pc:sldChg>
      <pc:sldChg chg="delSp">
        <pc:chgData name="Angelica Olofsson Fernandez" userId="ce698ed2-e0d9-447d-9759-99f79b696a68" providerId="ADAL" clId="{1A7506D2-4523-4183-A982-5E408C28E776}" dt="2024-10-16T06:24:35.023" v="33" actId="478"/>
        <pc:sldMkLst>
          <pc:docMk/>
          <pc:sldMk cId="1546788662" sldId="577"/>
        </pc:sldMkLst>
      </pc:sldChg>
    </pc:docChg>
  </pc:docChgLst>
  <pc:docChgLst>
    <pc:chgData name="Torbjörn K Karlsson" userId="a764ad3f-09bd-49d9-aa26-7b34bfea09bc" providerId="ADAL" clId="{DD8EC66E-8602-429A-84B0-ECD85CD3DA6B}"/>
    <pc:docChg chg="modSld">
      <pc:chgData name="Torbjörn K Karlsson" userId="a764ad3f-09bd-49d9-aa26-7b34bfea09bc" providerId="ADAL" clId="{DD8EC66E-8602-429A-84B0-ECD85CD3DA6B}" dt="2024-11-15T11:29:01.424" v="250" actId="20577"/>
      <pc:docMkLst>
        <pc:docMk/>
      </pc:docMkLst>
      <pc:sldChg chg="modSp">
        <pc:chgData name="Torbjörn K Karlsson" userId="a764ad3f-09bd-49d9-aa26-7b34bfea09bc" providerId="ADAL" clId="{DD8EC66E-8602-429A-84B0-ECD85CD3DA6B}" dt="2024-11-15T11:26:59.183" v="21" actId="20577"/>
        <pc:sldMkLst>
          <pc:docMk/>
          <pc:sldMk cId="3227669839" sldId="564"/>
        </pc:sldMkLst>
      </pc:sldChg>
      <pc:sldChg chg="modSp">
        <pc:chgData name="Torbjörn K Karlsson" userId="a764ad3f-09bd-49d9-aa26-7b34bfea09bc" providerId="ADAL" clId="{DD8EC66E-8602-429A-84B0-ECD85CD3DA6B}" dt="2024-11-15T11:29:01.424" v="250" actId="20577"/>
        <pc:sldMkLst>
          <pc:docMk/>
          <pc:sldMk cId="745051221" sldId="566"/>
        </pc:sldMkLst>
      </pc:sldChg>
    </pc:docChg>
  </pc:docChgLst>
  <pc:docChgLst>
    <pc:chgData name="Angelica Olofsson Fernandez" userId="ce698ed2-e0d9-447d-9759-99f79b696a68" providerId="ADAL" clId="{806A827D-785B-480D-B577-AB4803305035}"/>
    <pc:docChg chg="undo custSel delSld modSld sldOrd">
      <pc:chgData name="Angelica Olofsson Fernandez" userId="ce698ed2-e0d9-447d-9759-99f79b696a68" providerId="ADAL" clId="{806A827D-785B-480D-B577-AB4803305035}" dt="2024-06-04T09:29:15.284" v="790"/>
      <pc:docMkLst>
        <pc:docMk/>
      </pc:docMkLst>
      <pc:sldChg chg="addSp modSp mod setBg addAnim">
        <pc:chgData name="Angelica Olofsson Fernandez" userId="ce698ed2-e0d9-447d-9759-99f79b696a68" providerId="ADAL" clId="{806A827D-785B-480D-B577-AB4803305035}" dt="2024-06-03T08:05:52.521" v="724"/>
        <pc:sldMkLst>
          <pc:docMk/>
          <pc:sldMk cId="1866398452" sldId="268"/>
        </pc:sldMkLst>
      </pc:sldChg>
      <pc:sldChg chg="addSp delSp modSp mod setBg">
        <pc:chgData name="Angelica Olofsson Fernandez" userId="ce698ed2-e0d9-447d-9759-99f79b696a68" providerId="ADAL" clId="{806A827D-785B-480D-B577-AB4803305035}" dt="2024-06-03T08:10:00.086" v="745" actId="26606"/>
        <pc:sldMkLst>
          <pc:docMk/>
          <pc:sldMk cId="2081952299" sldId="468"/>
        </pc:sldMkLst>
      </pc:sldChg>
      <pc:sldChg chg="addSp delSp modSp mod setBg">
        <pc:chgData name="Angelica Olofsson Fernandez" userId="ce698ed2-e0d9-447d-9759-99f79b696a68" providerId="ADAL" clId="{806A827D-785B-480D-B577-AB4803305035}" dt="2024-06-03T08:11:54.104" v="754" actId="207"/>
        <pc:sldMkLst>
          <pc:docMk/>
          <pc:sldMk cId="2618597547" sldId="498"/>
        </pc:sldMkLst>
      </pc:sldChg>
      <pc:sldChg chg="addSp delSp modSp mod setBg">
        <pc:chgData name="Angelica Olofsson Fernandez" userId="ce698ed2-e0d9-447d-9759-99f79b696a68" providerId="ADAL" clId="{806A827D-785B-480D-B577-AB4803305035}" dt="2024-06-03T08:09:18.692" v="742" actId="26606"/>
        <pc:sldMkLst>
          <pc:docMk/>
          <pc:sldMk cId="3865865021" sldId="522"/>
        </pc:sldMkLst>
      </pc:sldChg>
      <pc:sldChg chg="addSp delSp modSp mod setBg">
        <pc:chgData name="Angelica Olofsson Fernandez" userId="ce698ed2-e0d9-447d-9759-99f79b696a68" providerId="ADAL" clId="{806A827D-785B-480D-B577-AB4803305035}" dt="2024-06-03T06:03:58.435" v="16" actId="26606"/>
        <pc:sldMkLst>
          <pc:docMk/>
          <pc:sldMk cId="947088791" sldId="546"/>
        </pc:sldMkLst>
      </pc:sldChg>
      <pc:sldChg chg="addSp modSp mod setBg">
        <pc:chgData name="Angelica Olofsson Fernandez" userId="ce698ed2-e0d9-447d-9759-99f79b696a68" providerId="ADAL" clId="{806A827D-785B-480D-B577-AB4803305035}" dt="2024-06-03T08:06:31.664" v="727" actId="26606"/>
        <pc:sldMkLst>
          <pc:docMk/>
          <pc:sldMk cId="3546098121" sldId="551"/>
        </pc:sldMkLst>
      </pc:sldChg>
      <pc:sldChg chg="addSp delSp modSp mod setBg">
        <pc:chgData name="Angelica Olofsson Fernandez" userId="ce698ed2-e0d9-447d-9759-99f79b696a68" providerId="ADAL" clId="{806A827D-785B-480D-B577-AB4803305035}" dt="2024-06-04T09:23:31.295" v="765" actId="20577"/>
        <pc:sldMkLst>
          <pc:docMk/>
          <pc:sldMk cId="1269119800" sldId="563"/>
        </pc:sldMkLst>
      </pc:sldChg>
      <pc:sldChg chg="addSp delSp modSp mod setBg">
        <pc:chgData name="Angelica Olofsson Fernandez" userId="ce698ed2-e0d9-447d-9759-99f79b696a68" providerId="ADAL" clId="{806A827D-785B-480D-B577-AB4803305035}" dt="2024-06-03T06:08:17.117" v="38" actId="26606"/>
        <pc:sldMkLst>
          <pc:docMk/>
          <pc:sldMk cId="3227669839" sldId="564"/>
        </pc:sldMkLst>
      </pc:sldChg>
      <pc:sldChg chg="addSp delSp modSp mod setBg">
        <pc:chgData name="Angelica Olofsson Fernandez" userId="ce698ed2-e0d9-447d-9759-99f79b696a68" providerId="ADAL" clId="{806A827D-785B-480D-B577-AB4803305035}" dt="2024-06-04T09:24:31.541" v="774" actId="14100"/>
        <pc:sldMkLst>
          <pc:docMk/>
          <pc:sldMk cId="745051221" sldId="566"/>
        </pc:sldMkLst>
      </pc:sldChg>
      <pc:sldChg chg="addSp modSp mod setBg">
        <pc:chgData name="Angelica Olofsson Fernandez" userId="ce698ed2-e0d9-447d-9759-99f79b696a68" providerId="ADAL" clId="{806A827D-785B-480D-B577-AB4803305035}" dt="2024-06-03T08:05:46.499" v="722" actId="5793"/>
        <pc:sldMkLst>
          <pc:docMk/>
          <pc:sldMk cId="223587245" sldId="567"/>
        </pc:sldMkLst>
      </pc:sldChg>
      <pc:sldChg chg="addSp delSp modSp mod setBg">
        <pc:chgData name="Angelica Olofsson Fernandez" userId="ce698ed2-e0d9-447d-9759-99f79b696a68" providerId="ADAL" clId="{806A827D-785B-480D-B577-AB4803305035}" dt="2024-06-03T08:06:53.642" v="732" actId="26606"/>
        <pc:sldMkLst>
          <pc:docMk/>
          <pc:sldMk cId="2305114765" sldId="568"/>
        </pc:sldMkLst>
      </pc:sldChg>
      <pc:sldChg chg="addSp delSp modSp del mod ord setBg">
        <pc:chgData name="Angelica Olofsson Fernandez" userId="ce698ed2-e0d9-447d-9759-99f79b696a68" providerId="ADAL" clId="{806A827D-785B-480D-B577-AB4803305035}" dt="2024-06-04T09:26:35.406" v="785" actId="47"/>
        <pc:sldMkLst>
          <pc:docMk/>
          <pc:sldMk cId="4127580496" sldId="570"/>
        </pc:sldMkLst>
      </pc:sldChg>
      <pc:sldChg chg="addSp modSp mod ord setBg">
        <pc:chgData name="Angelica Olofsson Fernandez" userId="ce698ed2-e0d9-447d-9759-99f79b696a68" providerId="ADAL" clId="{806A827D-785B-480D-B577-AB4803305035}" dt="2024-06-04T09:27:08.919" v="787" actId="5793"/>
        <pc:sldMkLst>
          <pc:docMk/>
          <pc:sldMk cId="923377013" sldId="571"/>
        </pc:sldMkLst>
      </pc:sldChg>
      <pc:sldChg chg="addSp delSp modSp mod setBg">
        <pc:chgData name="Angelica Olofsson Fernandez" userId="ce698ed2-e0d9-447d-9759-99f79b696a68" providerId="ADAL" clId="{806A827D-785B-480D-B577-AB4803305035}" dt="2024-06-03T08:08:28.125" v="740" actId="26606"/>
        <pc:sldMkLst>
          <pc:docMk/>
          <pc:sldMk cId="1337764186" sldId="572"/>
        </pc:sldMkLst>
      </pc:sldChg>
      <pc:sldChg chg="addSp delSp modSp mod setBg">
        <pc:chgData name="Angelica Olofsson Fernandez" userId="ce698ed2-e0d9-447d-9759-99f79b696a68" providerId="ADAL" clId="{806A827D-785B-480D-B577-AB4803305035}" dt="2024-06-03T08:12:03.690" v="755" actId="207"/>
        <pc:sldMkLst>
          <pc:docMk/>
          <pc:sldMk cId="265547988" sldId="574"/>
        </pc:sldMkLst>
      </pc:sldChg>
      <pc:sldChg chg="addSp delSp modSp mod setBg">
        <pc:chgData name="Angelica Olofsson Fernandez" userId="ce698ed2-e0d9-447d-9759-99f79b696a68" providerId="ADAL" clId="{806A827D-785B-480D-B577-AB4803305035}" dt="2024-06-03T08:00:15.250" v="687" actId="26606"/>
        <pc:sldMkLst>
          <pc:docMk/>
          <pc:sldMk cId="1546788662" sldId="577"/>
        </pc:sldMkLst>
      </pc:sldChg>
      <pc:sldChg chg="addSp modSp mod setBg">
        <pc:chgData name="Angelica Olofsson Fernandez" userId="ce698ed2-e0d9-447d-9759-99f79b696a68" providerId="ADAL" clId="{806A827D-785B-480D-B577-AB4803305035}" dt="2024-06-03T08:07:03.717" v="733" actId="26606"/>
        <pc:sldMkLst>
          <pc:docMk/>
          <pc:sldMk cId="2283034305" sldId="581"/>
        </pc:sldMkLst>
      </pc:sldChg>
      <pc:sldChg chg="addSp delSp modSp mod">
        <pc:chgData name="Angelica Olofsson Fernandez" userId="ce698ed2-e0d9-447d-9759-99f79b696a68" providerId="ADAL" clId="{806A827D-785B-480D-B577-AB4803305035}" dt="2024-06-04T09:24:06.569" v="773" actId="20577"/>
        <pc:sldMkLst>
          <pc:docMk/>
          <pc:sldMk cId="2905007782" sldId="583"/>
        </pc:sldMkLst>
      </pc:sldChg>
      <pc:sldChg chg="addSp delSp modSp mod setBg">
        <pc:chgData name="Angelica Olofsson Fernandez" userId="ce698ed2-e0d9-447d-9759-99f79b696a68" providerId="ADAL" clId="{806A827D-785B-480D-B577-AB4803305035}" dt="2024-06-04T09:29:15.284" v="790"/>
        <pc:sldMkLst>
          <pc:docMk/>
          <pc:sldMk cId="1358352095" sldId="586"/>
        </pc:sldMkLst>
      </pc:sldChg>
    </pc:docChg>
  </pc:docChgLst>
  <pc:docChgLst>
    <pc:chgData name="Emma Cedervall" userId="0a49c7c0-099b-4c6f-88fe-89b2f1dcccce" providerId="ADAL" clId="{353C1D84-78F5-465C-B8CF-DC00AEFD9118}"/>
    <pc:docChg chg="undo custSel addSld delSld modSld">
      <pc:chgData name="Emma Cedervall" userId="0a49c7c0-099b-4c6f-88fe-89b2f1dcccce" providerId="ADAL" clId="{353C1D84-78F5-465C-B8CF-DC00AEFD9118}" dt="2025-01-21T11:53:30.397" v="328"/>
      <pc:docMkLst>
        <pc:docMk/>
      </pc:docMkLst>
      <pc:sldChg chg="add del">
        <pc:chgData name="Emma Cedervall" userId="0a49c7c0-099b-4c6f-88fe-89b2f1dcccce" providerId="ADAL" clId="{353C1D84-78F5-465C-B8CF-DC00AEFD9118}" dt="2025-01-21T11:52:26.763" v="322" actId="2696"/>
        <pc:sldMkLst>
          <pc:docMk/>
          <pc:sldMk cId="1866398452" sldId="268"/>
        </pc:sldMkLst>
      </pc:sldChg>
      <pc:sldChg chg="add del">
        <pc:chgData name="Emma Cedervall" userId="0a49c7c0-099b-4c6f-88fe-89b2f1dcccce" providerId="ADAL" clId="{353C1D84-78F5-465C-B8CF-DC00AEFD9118}" dt="2025-01-21T11:52:26.763" v="322" actId="2696"/>
        <pc:sldMkLst>
          <pc:docMk/>
          <pc:sldMk cId="2081952299" sldId="468"/>
        </pc:sldMkLst>
      </pc:sldChg>
      <pc:sldChg chg="addSp delSp modSp mod">
        <pc:chgData name="Emma Cedervall" userId="0a49c7c0-099b-4c6f-88fe-89b2f1dcccce" providerId="ADAL" clId="{353C1D84-78F5-465C-B8CF-DC00AEFD9118}" dt="2025-01-21T11:53:30.397" v="328"/>
        <pc:sldMkLst>
          <pc:docMk/>
          <pc:sldMk cId="2618597547" sldId="498"/>
        </pc:sldMkLst>
      </pc:sldChg>
      <pc:sldChg chg="add del">
        <pc:chgData name="Emma Cedervall" userId="0a49c7c0-099b-4c6f-88fe-89b2f1dcccce" providerId="ADAL" clId="{353C1D84-78F5-465C-B8CF-DC00AEFD9118}" dt="2025-01-21T11:52:26.318" v="321" actId="2696"/>
        <pc:sldMkLst>
          <pc:docMk/>
          <pc:sldMk cId="947088791" sldId="546"/>
        </pc:sldMkLst>
      </pc:sldChg>
      <pc:sldChg chg="add del">
        <pc:chgData name="Emma Cedervall" userId="0a49c7c0-099b-4c6f-88fe-89b2f1dcccce" providerId="ADAL" clId="{353C1D84-78F5-465C-B8CF-DC00AEFD9118}" dt="2025-01-21T11:52:26.318" v="321" actId="2696"/>
        <pc:sldMkLst>
          <pc:docMk/>
          <pc:sldMk cId="1269119800" sldId="563"/>
        </pc:sldMkLst>
      </pc:sldChg>
      <pc:sldChg chg="add del">
        <pc:chgData name="Emma Cedervall" userId="0a49c7c0-099b-4c6f-88fe-89b2f1dcccce" providerId="ADAL" clId="{353C1D84-78F5-465C-B8CF-DC00AEFD9118}" dt="2025-01-21T11:52:26.318" v="321" actId="2696"/>
        <pc:sldMkLst>
          <pc:docMk/>
          <pc:sldMk cId="3227669839" sldId="564"/>
        </pc:sldMkLst>
      </pc:sldChg>
      <pc:sldChg chg="add del">
        <pc:chgData name="Emma Cedervall" userId="0a49c7c0-099b-4c6f-88fe-89b2f1dcccce" providerId="ADAL" clId="{353C1D84-78F5-465C-B8CF-DC00AEFD9118}" dt="2025-01-21T11:52:26.318" v="321" actId="2696"/>
        <pc:sldMkLst>
          <pc:docMk/>
          <pc:sldMk cId="745051221" sldId="566"/>
        </pc:sldMkLst>
      </pc:sldChg>
      <pc:sldChg chg="add del">
        <pc:chgData name="Emma Cedervall" userId="0a49c7c0-099b-4c6f-88fe-89b2f1dcccce" providerId="ADAL" clId="{353C1D84-78F5-465C-B8CF-DC00AEFD9118}" dt="2025-01-21T11:52:26.318" v="321" actId="2696"/>
        <pc:sldMkLst>
          <pc:docMk/>
          <pc:sldMk cId="923377013" sldId="571"/>
        </pc:sldMkLst>
      </pc:sldChg>
      <pc:sldChg chg="add del">
        <pc:chgData name="Emma Cedervall" userId="0a49c7c0-099b-4c6f-88fe-89b2f1dcccce" providerId="ADAL" clId="{353C1D84-78F5-465C-B8CF-DC00AEFD9118}" dt="2025-01-21T11:52:26.763" v="322" actId="2696"/>
        <pc:sldMkLst>
          <pc:docMk/>
          <pc:sldMk cId="265547988" sldId="574"/>
        </pc:sldMkLst>
      </pc:sldChg>
      <pc:sldChg chg="add del">
        <pc:chgData name="Emma Cedervall" userId="0a49c7c0-099b-4c6f-88fe-89b2f1dcccce" providerId="ADAL" clId="{353C1D84-78F5-465C-B8CF-DC00AEFD9118}" dt="2025-01-21T11:52:26.318" v="321" actId="2696"/>
        <pc:sldMkLst>
          <pc:docMk/>
          <pc:sldMk cId="1546788662" sldId="577"/>
        </pc:sldMkLst>
      </pc:sldChg>
      <pc:sldChg chg="add del">
        <pc:chgData name="Emma Cedervall" userId="0a49c7c0-099b-4c6f-88fe-89b2f1dcccce" providerId="ADAL" clId="{353C1D84-78F5-465C-B8CF-DC00AEFD9118}" dt="2025-01-21T11:52:26.318" v="321" actId="2696"/>
        <pc:sldMkLst>
          <pc:docMk/>
          <pc:sldMk cId="2905007782" sldId="583"/>
        </pc:sldMkLst>
      </pc:sldChg>
      <pc:sldChg chg="add del">
        <pc:chgData name="Emma Cedervall" userId="0a49c7c0-099b-4c6f-88fe-89b2f1dcccce" providerId="ADAL" clId="{353C1D84-78F5-465C-B8CF-DC00AEFD9118}" dt="2025-01-21T11:52:26.763" v="322" actId="2696"/>
        <pc:sldMkLst>
          <pc:docMk/>
          <pc:sldMk cId="168817167" sldId="585"/>
        </pc:sldMkLst>
      </pc:sldChg>
      <pc:sldChg chg="add del">
        <pc:chgData name="Emma Cedervall" userId="0a49c7c0-099b-4c6f-88fe-89b2f1dcccce" providerId="ADAL" clId="{353C1D84-78F5-465C-B8CF-DC00AEFD9118}" dt="2025-01-21T11:52:26.763" v="322" actId="2696"/>
        <pc:sldMkLst>
          <pc:docMk/>
          <pc:sldMk cId="476286558" sldId="586"/>
        </pc:sldMkLst>
      </pc:sldChg>
    </pc:docChg>
  </pc:docChgLst>
  <pc:docChgLst>
    <pc:chgData name="Isabel Gumucio" userId="8c68f729-85f8-407c-9648-d4a9234627b4" providerId="ADAL" clId="{847A503B-E47F-4D65-9D29-DB27344A73B6}"/>
    <pc:docChg chg="undo redo custSel addSld delSld modSld sldOrd">
      <pc:chgData name="Isabel Gumucio" userId="8c68f729-85f8-407c-9648-d4a9234627b4" providerId="ADAL" clId="{847A503B-E47F-4D65-9D29-DB27344A73B6}" dt="2025-03-26T10:34:34.083" v="2396" actId="47"/>
      <pc:docMkLst>
        <pc:docMk/>
      </pc:docMkLst>
      <pc:sldChg chg="modSp mod">
        <pc:chgData name="Isabel Gumucio" userId="8c68f729-85f8-407c-9648-d4a9234627b4" providerId="ADAL" clId="{847A503B-E47F-4D65-9D29-DB27344A73B6}" dt="2025-03-26T07:46:45.594" v="34" actId="120"/>
        <pc:sldMkLst>
          <pc:docMk/>
          <pc:sldMk cId="1866398452" sldId="268"/>
        </pc:sldMkLst>
        <pc:spChg chg="mod">
          <ac:chgData name="Isabel Gumucio" userId="8c68f729-85f8-407c-9648-d4a9234627b4" providerId="ADAL" clId="{847A503B-E47F-4D65-9D29-DB27344A73B6}" dt="2025-03-26T07:46:45.594" v="34" actId="120"/>
          <ac:spMkLst>
            <pc:docMk/>
            <pc:sldMk cId="1866398452" sldId="268"/>
            <ac:spMk id="11" creationId="{355E7A77-7FF3-EBCB-7BCB-B17AB9E47044}"/>
          </ac:spMkLst>
        </pc:spChg>
      </pc:sldChg>
      <pc:sldChg chg="addSp delSp modSp add del mod">
        <pc:chgData name="Isabel Gumucio" userId="8c68f729-85f8-407c-9648-d4a9234627b4" providerId="ADAL" clId="{847A503B-E47F-4D65-9D29-DB27344A73B6}" dt="2025-03-26T10:26:43.766" v="2331" actId="47"/>
        <pc:sldMkLst>
          <pc:docMk/>
          <pc:sldMk cId="324041773" sldId="582"/>
        </pc:sldMkLst>
        <pc:spChg chg="mod">
          <ac:chgData name="Isabel Gumucio" userId="8c68f729-85f8-407c-9648-d4a9234627b4" providerId="ADAL" clId="{847A503B-E47F-4D65-9D29-DB27344A73B6}" dt="2025-03-26T10:18:43.641" v="1986" actId="20577"/>
          <ac:spMkLst>
            <pc:docMk/>
            <pc:sldMk cId="324041773" sldId="582"/>
            <ac:spMk id="2" creationId="{FA964089-1BBD-E66E-3928-F4EAB2279213}"/>
          </ac:spMkLst>
        </pc:spChg>
        <pc:spChg chg="add mod">
          <ac:chgData name="Isabel Gumucio" userId="8c68f729-85f8-407c-9648-d4a9234627b4" providerId="ADAL" clId="{847A503B-E47F-4D65-9D29-DB27344A73B6}" dt="2025-03-26T10:00:19.118" v="1276" actId="21"/>
          <ac:spMkLst>
            <pc:docMk/>
            <pc:sldMk cId="324041773" sldId="582"/>
            <ac:spMk id="4" creationId="{5A166348-F9FD-3F7C-7BB1-C2D95EF7AB66}"/>
          </ac:spMkLst>
        </pc:spChg>
        <pc:spChg chg="del">
          <ac:chgData name="Isabel Gumucio" userId="8c68f729-85f8-407c-9648-d4a9234627b4" providerId="ADAL" clId="{847A503B-E47F-4D65-9D29-DB27344A73B6}" dt="2025-03-26T10:00:19.118" v="1276" actId="21"/>
          <ac:spMkLst>
            <pc:docMk/>
            <pc:sldMk cId="324041773" sldId="582"/>
            <ac:spMk id="7" creationId="{3A2A3AD6-DC00-4EA4-D85B-6622A48AE277}"/>
          </ac:spMkLst>
        </pc:spChg>
      </pc:sldChg>
      <pc:sldChg chg="modSp mod">
        <pc:chgData name="Isabel Gumucio" userId="8c68f729-85f8-407c-9648-d4a9234627b4" providerId="ADAL" clId="{847A503B-E47F-4D65-9D29-DB27344A73B6}" dt="2025-03-26T07:43:43.615" v="8" actId="20577"/>
        <pc:sldMkLst>
          <pc:docMk/>
          <pc:sldMk cId="2338362945" sldId="588"/>
        </pc:sldMkLst>
        <pc:spChg chg="mod">
          <ac:chgData name="Isabel Gumucio" userId="8c68f729-85f8-407c-9648-d4a9234627b4" providerId="ADAL" clId="{847A503B-E47F-4D65-9D29-DB27344A73B6}" dt="2025-03-26T07:43:43.615" v="8" actId="20577"/>
          <ac:spMkLst>
            <pc:docMk/>
            <pc:sldMk cId="2338362945" sldId="588"/>
            <ac:spMk id="3" creationId="{25267E3B-B27F-70C2-F35F-09A1566CA114}"/>
          </ac:spMkLst>
        </pc:spChg>
      </pc:sldChg>
      <pc:sldChg chg="modSp mod">
        <pc:chgData name="Isabel Gumucio" userId="8c68f729-85f8-407c-9648-d4a9234627b4" providerId="ADAL" clId="{847A503B-E47F-4D65-9D29-DB27344A73B6}" dt="2025-03-26T07:44:58.751" v="23" actId="113"/>
        <pc:sldMkLst>
          <pc:docMk/>
          <pc:sldMk cId="2989152967" sldId="589"/>
        </pc:sldMkLst>
        <pc:spChg chg="mod">
          <ac:chgData name="Isabel Gumucio" userId="8c68f729-85f8-407c-9648-d4a9234627b4" providerId="ADAL" clId="{847A503B-E47F-4D65-9D29-DB27344A73B6}" dt="2025-03-26T07:44:58.751" v="23" actId="113"/>
          <ac:spMkLst>
            <pc:docMk/>
            <pc:sldMk cId="2989152967" sldId="589"/>
            <ac:spMk id="3" creationId="{25267E3B-B27F-70C2-F35F-09A1566CA114}"/>
          </ac:spMkLst>
        </pc:spChg>
      </pc:sldChg>
      <pc:sldChg chg="modSp mod">
        <pc:chgData name="Isabel Gumucio" userId="8c68f729-85f8-407c-9648-d4a9234627b4" providerId="ADAL" clId="{847A503B-E47F-4D65-9D29-DB27344A73B6}" dt="2025-03-26T07:46:08.030" v="32" actId="6549"/>
        <pc:sldMkLst>
          <pc:docMk/>
          <pc:sldMk cId="898391272" sldId="592"/>
        </pc:sldMkLst>
        <pc:spChg chg="mod">
          <ac:chgData name="Isabel Gumucio" userId="8c68f729-85f8-407c-9648-d4a9234627b4" providerId="ADAL" clId="{847A503B-E47F-4D65-9D29-DB27344A73B6}" dt="2025-03-26T07:46:08.030" v="32" actId="6549"/>
          <ac:spMkLst>
            <pc:docMk/>
            <pc:sldMk cId="898391272" sldId="592"/>
            <ac:spMk id="11" creationId="{355E7A77-7FF3-EBCB-7BCB-B17AB9E47044}"/>
          </ac:spMkLst>
        </pc:spChg>
      </pc:sldChg>
      <pc:sldChg chg="delSp add del setBg delDesignElem">
        <pc:chgData name="Isabel Gumucio" userId="8c68f729-85f8-407c-9648-d4a9234627b4" providerId="ADAL" clId="{847A503B-E47F-4D65-9D29-DB27344A73B6}" dt="2025-03-26T10:34:34.083" v="2396" actId="47"/>
        <pc:sldMkLst>
          <pc:docMk/>
          <pc:sldMk cId="2150720276" sldId="593"/>
        </pc:sldMkLst>
        <pc:spChg chg="del">
          <ac:chgData name="Isabel Gumucio" userId="8c68f729-85f8-407c-9648-d4a9234627b4" providerId="ADAL" clId="{847A503B-E47F-4D65-9D29-DB27344A73B6}" dt="2025-03-26T09:52:24.430" v="868"/>
          <ac:spMkLst>
            <pc:docMk/>
            <pc:sldMk cId="2150720276" sldId="593"/>
            <ac:spMk id="8" creationId="{6A8AAC95-3719-4BCD-B710-4160043D9237}"/>
          </ac:spMkLst>
        </pc:spChg>
        <pc:spChg chg="del">
          <ac:chgData name="Isabel Gumucio" userId="8c68f729-85f8-407c-9648-d4a9234627b4" providerId="ADAL" clId="{847A503B-E47F-4D65-9D29-DB27344A73B6}" dt="2025-03-26T09:52:24.430" v="868"/>
          <ac:spMkLst>
            <pc:docMk/>
            <pc:sldMk cId="2150720276" sldId="593"/>
            <ac:spMk id="10" creationId="{73A6D7BA-50E4-42FE-A0E3-FC42B7EC4372}"/>
          </ac:spMkLst>
        </pc:spChg>
      </pc:sldChg>
      <pc:sldChg chg="add del">
        <pc:chgData name="Isabel Gumucio" userId="8c68f729-85f8-407c-9648-d4a9234627b4" providerId="ADAL" clId="{847A503B-E47F-4D65-9D29-DB27344A73B6}" dt="2025-03-26T10:28:13.184" v="2344" actId="47"/>
        <pc:sldMkLst>
          <pc:docMk/>
          <pc:sldMk cId="1287423819" sldId="595"/>
        </pc:sldMkLst>
      </pc:sldChg>
      <pc:sldChg chg="add">
        <pc:chgData name="Isabel Gumucio" userId="8c68f729-85f8-407c-9648-d4a9234627b4" providerId="ADAL" clId="{847A503B-E47F-4D65-9D29-DB27344A73B6}" dt="2025-03-26T09:52:24.430" v="868"/>
        <pc:sldMkLst>
          <pc:docMk/>
          <pc:sldMk cId="1569194725" sldId="596"/>
        </pc:sldMkLst>
      </pc:sldChg>
      <pc:sldChg chg="addSp delSp modSp mod modNotesTx">
        <pc:chgData name="Isabel Gumucio" userId="8c68f729-85f8-407c-9648-d4a9234627b4" providerId="ADAL" clId="{847A503B-E47F-4D65-9D29-DB27344A73B6}" dt="2025-03-26T09:45:38.636" v="863" actId="20577"/>
        <pc:sldMkLst>
          <pc:docMk/>
          <pc:sldMk cId="361856650" sldId="599"/>
        </pc:sldMkLst>
        <pc:spChg chg="mod">
          <ac:chgData name="Isabel Gumucio" userId="8c68f729-85f8-407c-9648-d4a9234627b4" providerId="ADAL" clId="{847A503B-E47F-4D65-9D29-DB27344A73B6}" dt="2025-03-26T08:04:56.578" v="60"/>
          <ac:spMkLst>
            <pc:docMk/>
            <pc:sldMk cId="361856650" sldId="599"/>
            <ac:spMk id="2" creationId="{2B4871C6-162D-A461-E509-497B87FA397E}"/>
          </ac:spMkLst>
        </pc:spChg>
        <pc:spChg chg="mod">
          <ac:chgData name="Isabel Gumucio" userId="8c68f729-85f8-407c-9648-d4a9234627b4" providerId="ADAL" clId="{847A503B-E47F-4D65-9D29-DB27344A73B6}" dt="2025-03-26T09:45:19.503" v="862" actId="20577"/>
          <ac:spMkLst>
            <pc:docMk/>
            <pc:sldMk cId="361856650" sldId="599"/>
            <ac:spMk id="4" creationId="{562AA603-7C61-0CD4-4BD1-6A3B51FCEE73}"/>
          </ac:spMkLst>
        </pc:spChg>
        <pc:picChg chg="add del mod">
          <ac:chgData name="Isabel Gumucio" userId="8c68f729-85f8-407c-9648-d4a9234627b4" providerId="ADAL" clId="{847A503B-E47F-4D65-9D29-DB27344A73B6}" dt="2025-03-26T08:24:43.917" v="68" actId="21"/>
          <ac:picMkLst>
            <pc:docMk/>
            <pc:sldMk cId="361856650" sldId="599"/>
            <ac:picMk id="1026" creationId="{9494F7C8-1FA6-86AF-2FF3-CC7C9063809B}"/>
          </ac:picMkLst>
        </pc:picChg>
      </pc:sldChg>
      <pc:sldChg chg="modSp mod">
        <pc:chgData name="Isabel Gumucio" userId="8c68f729-85f8-407c-9648-d4a9234627b4" providerId="ADAL" clId="{847A503B-E47F-4D65-9D29-DB27344A73B6}" dt="2025-03-26T07:41:08.649" v="5" actId="20577"/>
        <pc:sldMkLst>
          <pc:docMk/>
          <pc:sldMk cId="327884339" sldId="600"/>
        </pc:sldMkLst>
        <pc:spChg chg="mod">
          <ac:chgData name="Isabel Gumucio" userId="8c68f729-85f8-407c-9648-d4a9234627b4" providerId="ADAL" clId="{847A503B-E47F-4D65-9D29-DB27344A73B6}" dt="2025-03-26T07:41:08.649" v="5" actId="20577"/>
          <ac:spMkLst>
            <pc:docMk/>
            <pc:sldMk cId="327884339" sldId="600"/>
            <ac:spMk id="4" creationId="{E77150C2-6341-4A77-9854-E95AB5626C19}"/>
          </ac:spMkLst>
        </pc:spChg>
      </pc:sldChg>
      <pc:sldChg chg="addSp delSp modSp add mod">
        <pc:chgData name="Isabel Gumucio" userId="8c68f729-85f8-407c-9648-d4a9234627b4" providerId="ADAL" clId="{847A503B-E47F-4D65-9D29-DB27344A73B6}" dt="2025-03-26T08:24:49.255" v="70" actId="1076"/>
        <pc:sldMkLst>
          <pc:docMk/>
          <pc:sldMk cId="4147766417" sldId="602"/>
        </pc:sldMkLst>
        <pc:spChg chg="del">
          <ac:chgData name="Isabel Gumucio" userId="8c68f729-85f8-407c-9648-d4a9234627b4" providerId="ADAL" clId="{847A503B-E47F-4D65-9D29-DB27344A73B6}" dt="2025-03-26T08:24:36.178" v="65" actId="478"/>
          <ac:spMkLst>
            <pc:docMk/>
            <pc:sldMk cId="4147766417" sldId="602"/>
            <ac:spMk id="2" creationId="{636CBBC3-8CEC-9FFE-8126-156AB98B037D}"/>
          </ac:spMkLst>
        </pc:spChg>
        <pc:spChg chg="del">
          <ac:chgData name="Isabel Gumucio" userId="8c68f729-85f8-407c-9648-d4a9234627b4" providerId="ADAL" clId="{847A503B-E47F-4D65-9D29-DB27344A73B6}" dt="2025-03-26T08:24:40.918" v="67" actId="478"/>
          <ac:spMkLst>
            <pc:docMk/>
            <pc:sldMk cId="4147766417" sldId="602"/>
            <ac:spMk id="4" creationId="{00EB6AFC-F05C-471B-FA22-720EFA9DB4F2}"/>
          </ac:spMkLst>
        </pc:spChg>
        <pc:spChg chg="add del mod">
          <ac:chgData name="Isabel Gumucio" userId="8c68f729-85f8-407c-9648-d4a9234627b4" providerId="ADAL" clId="{847A503B-E47F-4D65-9D29-DB27344A73B6}" dt="2025-03-26T08:24:38.083" v="66" actId="478"/>
          <ac:spMkLst>
            <pc:docMk/>
            <pc:sldMk cId="4147766417" sldId="602"/>
            <ac:spMk id="5" creationId="{DFA0F497-646F-5473-34DA-3FF269BDA08C}"/>
          </ac:spMkLst>
        </pc:spChg>
        <pc:picChg chg="add mod">
          <ac:chgData name="Isabel Gumucio" userId="8c68f729-85f8-407c-9648-d4a9234627b4" providerId="ADAL" clId="{847A503B-E47F-4D65-9D29-DB27344A73B6}" dt="2025-03-26T08:24:49.255" v="70" actId="1076"/>
          <ac:picMkLst>
            <pc:docMk/>
            <pc:sldMk cId="4147766417" sldId="602"/>
            <ac:picMk id="1026" creationId="{9494F7C8-1FA6-86AF-2FF3-CC7C9063809B}"/>
          </ac:picMkLst>
        </pc:picChg>
      </pc:sldChg>
      <pc:sldChg chg="addSp delSp modSp add mod">
        <pc:chgData name="Isabel Gumucio" userId="8c68f729-85f8-407c-9648-d4a9234627b4" providerId="ADAL" clId="{847A503B-E47F-4D65-9D29-DB27344A73B6}" dt="2025-03-26T10:34:15.795" v="2395" actId="20577"/>
        <pc:sldMkLst>
          <pc:docMk/>
          <pc:sldMk cId="906036453" sldId="603"/>
        </pc:sldMkLst>
        <pc:spChg chg="mod">
          <ac:chgData name="Isabel Gumucio" userId="8c68f729-85f8-407c-9648-d4a9234627b4" providerId="ADAL" clId="{847A503B-E47F-4D65-9D29-DB27344A73B6}" dt="2025-03-26T10:32:56.144" v="2347"/>
          <ac:spMkLst>
            <pc:docMk/>
            <pc:sldMk cId="906036453" sldId="603"/>
            <ac:spMk id="2" creationId="{5F998F7A-6B7F-43C0-F2A4-B5A429462441}"/>
          </ac:spMkLst>
        </pc:spChg>
        <pc:spChg chg="del mod">
          <ac:chgData name="Isabel Gumucio" userId="8c68f729-85f8-407c-9648-d4a9234627b4" providerId="ADAL" clId="{847A503B-E47F-4D65-9D29-DB27344A73B6}" dt="2025-03-26T10:00:24.252" v="1277" actId="478"/>
          <ac:spMkLst>
            <pc:docMk/>
            <pc:sldMk cId="906036453" sldId="603"/>
            <ac:spMk id="4" creationId="{AC23176E-D455-432C-C183-F8E57BD05B98}"/>
          </ac:spMkLst>
        </pc:spChg>
        <pc:spChg chg="add del mod">
          <ac:chgData name="Isabel Gumucio" userId="8c68f729-85f8-407c-9648-d4a9234627b4" providerId="ADAL" clId="{847A503B-E47F-4D65-9D29-DB27344A73B6}" dt="2025-03-26T10:33:30.248" v="2358" actId="478"/>
          <ac:spMkLst>
            <pc:docMk/>
            <pc:sldMk cId="906036453" sldId="603"/>
            <ac:spMk id="5" creationId="{50B89ACE-7050-0692-70C3-9B459B0553D8}"/>
          </ac:spMkLst>
        </pc:spChg>
        <pc:spChg chg="add mod">
          <ac:chgData name="Isabel Gumucio" userId="8c68f729-85f8-407c-9648-d4a9234627b4" providerId="ADAL" clId="{847A503B-E47F-4D65-9D29-DB27344A73B6}" dt="2025-03-26T10:34:15.795" v="2395" actId="20577"/>
          <ac:spMkLst>
            <pc:docMk/>
            <pc:sldMk cId="906036453" sldId="603"/>
            <ac:spMk id="7" creationId="{3A2A3AD6-DC00-4EA4-D85B-6622A48AE277}"/>
          </ac:spMkLst>
        </pc:spChg>
        <pc:picChg chg="add mod">
          <ac:chgData name="Isabel Gumucio" userId="8c68f729-85f8-407c-9648-d4a9234627b4" providerId="ADAL" clId="{847A503B-E47F-4D65-9D29-DB27344A73B6}" dt="2025-03-26T10:33:49.954" v="2361" actId="1076"/>
          <ac:picMkLst>
            <pc:docMk/>
            <pc:sldMk cId="906036453" sldId="603"/>
            <ac:picMk id="6" creationId="{3B6D6443-F973-DA20-BE51-F0F2F6168940}"/>
          </ac:picMkLst>
        </pc:picChg>
      </pc:sldChg>
      <pc:sldChg chg="modSp add mod ord">
        <pc:chgData name="Isabel Gumucio" userId="8c68f729-85f8-407c-9648-d4a9234627b4" providerId="ADAL" clId="{847A503B-E47F-4D65-9D29-DB27344A73B6}" dt="2025-03-26T08:26:18.262" v="134" actId="20577"/>
        <pc:sldMkLst>
          <pc:docMk/>
          <pc:sldMk cId="3568338264" sldId="604"/>
        </pc:sldMkLst>
        <pc:spChg chg="mod">
          <ac:chgData name="Isabel Gumucio" userId="8c68f729-85f8-407c-9648-d4a9234627b4" providerId="ADAL" clId="{847A503B-E47F-4D65-9D29-DB27344A73B6}" dt="2025-03-26T08:26:18.262" v="134" actId="20577"/>
          <ac:spMkLst>
            <pc:docMk/>
            <pc:sldMk cId="3568338264" sldId="604"/>
            <ac:spMk id="4" creationId="{E1BCABCD-74A6-B372-DD31-039AF6575099}"/>
          </ac:spMkLst>
        </pc:spChg>
      </pc:sldChg>
      <pc:sldChg chg="delSp modSp add del mod">
        <pc:chgData name="Isabel Gumucio" userId="8c68f729-85f8-407c-9648-d4a9234627b4" providerId="ADAL" clId="{847A503B-E47F-4D65-9D29-DB27344A73B6}" dt="2025-03-26T09:53:27.998" v="874" actId="47"/>
        <pc:sldMkLst>
          <pc:docMk/>
          <pc:sldMk cId="2817608537" sldId="605"/>
        </pc:sldMkLst>
        <pc:spChg chg="mod">
          <ac:chgData name="Isabel Gumucio" userId="8c68f729-85f8-407c-9648-d4a9234627b4" providerId="ADAL" clId="{847A503B-E47F-4D65-9D29-DB27344A73B6}" dt="2025-03-26T09:53:13.373" v="872" actId="1076"/>
          <ac:spMkLst>
            <pc:docMk/>
            <pc:sldMk cId="2817608537" sldId="605"/>
            <ac:spMk id="2" creationId="{47734C25-237F-739C-0ED0-535E7693FC3D}"/>
          </ac:spMkLst>
        </pc:spChg>
        <pc:picChg chg="del">
          <ac:chgData name="Isabel Gumucio" userId="8c68f729-85f8-407c-9648-d4a9234627b4" providerId="ADAL" clId="{847A503B-E47F-4D65-9D29-DB27344A73B6}" dt="2025-03-26T09:53:10.025" v="870" actId="478"/>
          <ac:picMkLst>
            <pc:docMk/>
            <pc:sldMk cId="2817608537" sldId="605"/>
            <ac:picMk id="5" creationId="{F068CCD5-2B4D-7CB6-9D85-80A2D31F3AC0}"/>
          </ac:picMkLst>
        </pc:picChg>
      </pc:sldChg>
      <pc:sldChg chg="modSp add mod">
        <pc:chgData name="Isabel Gumucio" userId="8c68f729-85f8-407c-9648-d4a9234627b4" providerId="ADAL" clId="{847A503B-E47F-4D65-9D29-DB27344A73B6}" dt="2025-03-26T09:58:56.222" v="1275" actId="20577"/>
        <pc:sldMkLst>
          <pc:docMk/>
          <pc:sldMk cId="1630784095" sldId="606"/>
        </pc:sldMkLst>
        <pc:spChg chg="mod">
          <ac:chgData name="Isabel Gumucio" userId="8c68f729-85f8-407c-9648-d4a9234627b4" providerId="ADAL" clId="{847A503B-E47F-4D65-9D29-DB27344A73B6}" dt="2025-03-26T09:58:56.222" v="1275" actId="20577"/>
          <ac:spMkLst>
            <pc:docMk/>
            <pc:sldMk cId="1630784095" sldId="606"/>
            <ac:spMk id="4" creationId="{2270768D-C40F-6102-7280-1FD251902CC5}"/>
          </ac:spMkLst>
        </pc:spChg>
      </pc:sldChg>
      <pc:sldChg chg="addSp delSp modSp add mod">
        <pc:chgData name="Isabel Gumucio" userId="8c68f729-85f8-407c-9648-d4a9234627b4" providerId="ADAL" clId="{847A503B-E47F-4D65-9D29-DB27344A73B6}" dt="2025-03-26T10:25:26.838" v="2230" actId="6549"/>
        <pc:sldMkLst>
          <pc:docMk/>
          <pc:sldMk cId="1170779834" sldId="607"/>
        </pc:sldMkLst>
        <pc:spChg chg="del">
          <ac:chgData name="Isabel Gumucio" userId="8c68f729-85f8-407c-9648-d4a9234627b4" providerId="ADAL" clId="{847A503B-E47F-4D65-9D29-DB27344A73B6}" dt="2025-03-26T10:19:14.219" v="2057" actId="478"/>
          <ac:spMkLst>
            <pc:docMk/>
            <pc:sldMk cId="1170779834" sldId="607"/>
            <ac:spMk id="2" creationId="{5C2D4587-7D35-186E-6542-0A82E8BF47E8}"/>
          </ac:spMkLst>
        </pc:spChg>
        <pc:spChg chg="add mod">
          <ac:chgData name="Isabel Gumucio" userId="8c68f729-85f8-407c-9648-d4a9234627b4" providerId="ADAL" clId="{847A503B-E47F-4D65-9D29-DB27344A73B6}" dt="2025-03-26T10:25:26.838" v="2230" actId="6549"/>
          <ac:spMkLst>
            <pc:docMk/>
            <pc:sldMk cId="1170779834" sldId="607"/>
            <ac:spMk id="3" creationId="{4AED8B5F-B25B-ACEE-21C6-D5F9D6DCE500}"/>
          </ac:spMkLst>
        </pc:spChg>
        <pc:spChg chg="add del mod">
          <ac:chgData name="Isabel Gumucio" userId="8c68f729-85f8-407c-9648-d4a9234627b4" providerId="ADAL" clId="{847A503B-E47F-4D65-9D29-DB27344A73B6}" dt="2025-03-26T10:19:23.475" v="2060" actId="478"/>
          <ac:spMkLst>
            <pc:docMk/>
            <pc:sldMk cId="1170779834" sldId="607"/>
            <ac:spMk id="5" creationId="{1D875429-9E5E-A6F1-7148-5AC844CB4862}"/>
          </ac:spMkLst>
        </pc:spChg>
        <pc:spChg chg="del">
          <ac:chgData name="Isabel Gumucio" userId="8c68f729-85f8-407c-9648-d4a9234627b4" providerId="ADAL" clId="{847A503B-E47F-4D65-9D29-DB27344A73B6}" dt="2025-03-26T10:19:17.078" v="2058" actId="478"/>
          <ac:spMkLst>
            <pc:docMk/>
            <pc:sldMk cId="1170779834" sldId="607"/>
            <ac:spMk id="7" creationId="{FEF0145B-CC20-E594-90C8-33D4A5C414B2}"/>
          </ac:spMkLst>
        </pc:spChg>
        <pc:picChg chg="add mod modCrop">
          <ac:chgData name="Isabel Gumucio" userId="8c68f729-85f8-407c-9648-d4a9234627b4" providerId="ADAL" clId="{847A503B-E47F-4D65-9D29-DB27344A73B6}" dt="2025-03-26T10:20:25.325" v="2069" actId="1076"/>
          <ac:picMkLst>
            <pc:docMk/>
            <pc:sldMk cId="1170779834" sldId="607"/>
            <ac:picMk id="6" creationId="{9791F633-1FEB-F2BC-ED69-CE5A30BF56C4}"/>
          </ac:picMkLst>
        </pc:picChg>
        <pc:picChg chg="add del mod">
          <ac:chgData name="Isabel Gumucio" userId="8c68f729-85f8-407c-9648-d4a9234627b4" providerId="ADAL" clId="{847A503B-E47F-4D65-9D29-DB27344A73B6}" dt="2025-03-26T10:20:29.480" v="2071" actId="478"/>
          <ac:picMkLst>
            <pc:docMk/>
            <pc:sldMk cId="1170779834" sldId="607"/>
            <ac:picMk id="8" creationId="{FAF9338F-109D-08FC-3DEB-13B1EE4394EF}"/>
          </ac:picMkLst>
        </pc:picChg>
      </pc:sldChg>
      <pc:sldChg chg="addSp delSp modSp add mod">
        <pc:chgData name="Isabel Gumucio" userId="8c68f729-85f8-407c-9648-d4a9234627b4" providerId="ADAL" clId="{847A503B-E47F-4D65-9D29-DB27344A73B6}" dt="2025-03-26T10:25:53.833" v="2316" actId="22"/>
        <pc:sldMkLst>
          <pc:docMk/>
          <pc:sldMk cId="3755747667" sldId="608"/>
        </pc:sldMkLst>
        <pc:spChg chg="mod">
          <ac:chgData name="Isabel Gumucio" userId="8c68f729-85f8-407c-9648-d4a9234627b4" providerId="ADAL" clId="{847A503B-E47F-4D65-9D29-DB27344A73B6}" dt="2025-03-26T10:25:44.819" v="2314" actId="27636"/>
          <ac:spMkLst>
            <pc:docMk/>
            <pc:sldMk cId="3755747667" sldId="608"/>
            <ac:spMk id="3" creationId="{4D4270C3-8124-8DFB-CE3A-7907DC4B3803}"/>
          </ac:spMkLst>
        </pc:spChg>
        <pc:picChg chg="add mod">
          <ac:chgData name="Isabel Gumucio" userId="8c68f729-85f8-407c-9648-d4a9234627b4" providerId="ADAL" clId="{847A503B-E47F-4D65-9D29-DB27344A73B6}" dt="2025-03-26T10:24:17.720" v="2078" actId="1440"/>
          <ac:picMkLst>
            <pc:docMk/>
            <pc:sldMk cId="3755747667" sldId="608"/>
            <ac:picMk id="4" creationId="{5278F535-0A12-D56D-1680-462349BBE879}"/>
          </ac:picMkLst>
        </pc:picChg>
        <pc:picChg chg="del">
          <ac:chgData name="Isabel Gumucio" userId="8c68f729-85f8-407c-9648-d4a9234627b4" providerId="ADAL" clId="{847A503B-E47F-4D65-9D29-DB27344A73B6}" dt="2025-03-26T10:20:36.971" v="2073" actId="478"/>
          <ac:picMkLst>
            <pc:docMk/>
            <pc:sldMk cId="3755747667" sldId="608"/>
            <ac:picMk id="6" creationId="{6696D3B6-4A47-F01B-DA67-B433F91132B3}"/>
          </ac:picMkLst>
        </pc:picChg>
        <pc:picChg chg="add del">
          <ac:chgData name="Isabel Gumucio" userId="8c68f729-85f8-407c-9648-d4a9234627b4" providerId="ADAL" clId="{847A503B-E47F-4D65-9D29-DB27344A73B6}" dt="2025-03-26T10:25:53.833" v="2316" actId="22"/>
          <ac:picMkLst>
            <pc:docMk/>
            <pc:sldMk cId="3755747667" sldId="608"/>
            <ac:picMk id="7" creationId="{79528998-7697-ECB9-5AE2-65D5FA8761C1}"/>
          </ac:picMkLst>
        </pc:picChg>
      </pc:sldChg>
      <pc:sldChg chg="addSp delSp modSp add mod">
        <pc:chgData name="Isabel Gumucio" userId="8c68f729-85f8-407c-9648-d4a9234627b4" providerId="ADAL" clId="{847A503B-E47F-4D65-9D29-DB27344A73B6}" dt="2025-03-26T10:28:06.767" v="2343" actId="1076"/>
        <pc:sldMkLst>
          <pc:docMk/>
          <pc:sldMk cId="2505687879" sldId="609"/>
        </pc:sldMkLst>
        <pc:spChg chg="mod">
          <ac:chgData name="Isabel Gumucio" userId="8c68f729-85f8-407c-9648-d4a9234627b4" providerId="ADAL" clId="{847A503B-E47F-4D65-9D29-DB27344A73B6}" dt="2025-03-26T10:26:07.113" v="2327" actId="20577"/>
          <ac:spMkLst>
            <pc:docMk/>
            <pc:sldMk cId="2505687879" sldId="609"/>
            <ac:spMk id="3" creationId="{DFC199D8-3750-6AC2-E79E-0E86E3F4DF75}"/>
          </ac:spMkLst>
        </pc:spChg>
        <pc:picChg chg="del">
          <ac:chgData name="Isabel Gumucio" userId="8c68f729-85f8-407c-9648-d4a9234627b4" providerId="ADAL" clId="{847A503B-E47F-4D65-9D29-DB27344A73B6}" dt="2025-03-26T10:26:23.512" v="2328" actId="478"/>
          <ac:picMkLst>
            <pc:docMk/>
            <pc:sldMk cId="2505687879" sldId="609"/>
            <ac:picMk id="4" creationId="{ACF70EFD-CFFA-44BD-3EF9-E3ED496E98CB}"/>
          </ac:picMkLst>
        </pc:picChg>
        <pc:picChg chg="add mod">
          <ac:chgData name="Isabel Gumucio" userId="8c68f729-85f8-407c-9648-d4a9234627b4" providerId="ADAL" clId="{847A503B-E47F-4D65-9D29-DB27344A73B6}" dt="2025-03-26T10:26:59.367" v="2332" actId="1076"/>
          <ac:picMkLst>
            <pc:docMk/>
            <pc:sldMk cId="2505687879" sldId="609"/>
            <ac:picMk id="5" creationId="{8C4358CB-BCDE-4D43-C1FD-FCC02184B43A}"/>
          </ac:picMkLst>
        </pc:picChg>
        <pc:picChg chg="add mod">
          <ac:chgData name="Isabel Gumucio" userId="8c68f729-85f8-407c-9648-d4a9234627b4" providerId="ADAL" clId="{847A503B-E47F-4D65-9D29-DB27344A73B6}" dt="2025-03-26T10:27:59.533" v="2342" actId="1076"/>
          <ac:picMkLst>
            <pc:docMk/>
            <pc:sldMk cId="2505687879" sldId="609"/>
            <ac:picMk id="6" creationId="{A8EAF7D5-35FA-D3B6-D8A0-6F29D9593CD7}"/>
          </ac:picMkLst>
        </pc:picChg>
        <pc:picChg chg="add mod modCrop">
          <ac:chgData name="Isabel Gumucio" userId="8c68f729-85f8-407c-9648-d4a9234627b4" providerId="ADAL" clId="{847A503B-E47F-4D65-9D29-DB27344A73B6}" dt="2025-03-26T10:28:06.767" v="2343" actId="1076"/>
          <ac:picMkLst>
            <pc:docMk/>
            <pc:sldMk cId="2505687879" sldId="609"/>
            <ac:picMk id="7" creationId="{3ED4DFA4-7D2A-8ED5-53E0-74FF80E8927A}"/>
          </ac:picMkLst>
        </pc:picChg>
        <pc:picChg chg="add mod">
          <ac:chgData name="Isabel Gumucio" userId="8c68f729-85f8-407c-9648-d4a9234627b4" providerId="ADAL" clId="{847A503B-E47F-4D65-9D29-DB27344A73B6}" dt="2025-03-26T10:27:52.865" v="2340" actId="1076"/>
          <ac:picMkLst>
            <pc:docMk/>
            <pc:sldMk cId="2505687879" sldId="609"/>
            <ac:picMk id="8" creationId="{BA0984FC-A305-6A63-E795-3A043116B773}"/>
          </ac:picMkLst>
        </pc:picChg>
      </pc:sldChg>
    </pc:docChg>
  </pc:docChgLst>
  <pc:docChgLst>
    <pc:chgData name="Katarina B Wallin" userId="74408874-5295-4a28-94b9-95280decbf1a" providerId="ADAL" clId="{25916871-34C0-442E-B796-30067CC48E47}"/>
    <pc:docChg chg="undo redo custSel addSld modSld">
      <pc:chgData name="Katarina B Wallin" userId="74408874-5295-4a28-94b9-95280decbf1a" providerId="ADAL" clId="{25916871-34C0-442E-B796-30067CC48E47}" dt="2025-03-20T13:14:55.479" v="423" actId="20577"/>
      <pc:docMkLst>
        <pc:docMk/>
      </pc:docMkLst>
      <pc:sldChg chg="modSp">
        <pc:chgData name="Katarina B Wallin" userId="74408874-5295-4a28-94b9-95280decbf1a" providerId="ADAL" clId="{25916871-34C0-442E-B796-30067CC48E47}" dt="2025-03-18T13:08:26.761" v="54" actId="20577"/>
        <pc:sldMkLst>
          <pc:docMk/>
          <pc:sldMk cId="3227669839" sldId="564"/>
        </pc:sldMkLst>
        <pc:graphicFrameChg chg="mod">
          <ac:chgData name="Katarina B Wallin" userId="74408874-5295-4a28-94b9-95280decbf1a" providerId="ADAL" clId="{25916871-34C0-442E-B796-30067CC48E47}" dt="2025-03-18T13:08:26.761" v="54" actId="20577"/>
          <ac:graphicFrameMkLst>
            <pc:docMk/>
            <pc:sldMk cId="3227669839" sldId="564"/>
            <ac:graphicFrameMk id="13" creationId="{8AF60F36-7C61-37CE-2D41-B10755D4E4A9}"/>
          </ac:graphicFrameMkLst>
        </pc:graphicFrameChg>
      </pc:sldChg>
      <pc:sldChg chg="addSp delSp modSp add mod">
        <pc:chgData name="Katarina B Wallin" userId="74408874-5295-4a28-94b9-95280decbf1a" providerId="ADAL" clId="{25916871-34C0-442E-B796-30067CC48E47}" dt="2025-03-20T13:14:55.479" v="423" actId="20577"/>
        <pc:sldMkLst>
          <pc:docMk/>
          <pc:sldMk cId="3682033771" sldId="601"/>
        </pc:sldMkLst>
        <pc:spChg chg="mod">
          <ac:chgData name="Katarina B Wallin" userId="74408874-5295-4a28-94b9-95280decbf1a" providerId="ADAL" clId="{25916871-34C0-442E-B796-30067CC48E47}" dt="2025-03-19T14:27:20.961" v="252" actId="20577"/>
          <ac:spMkLst>
            <pc:docMk/>
            <pc:sldMk cId="3682033771" sldId="601"/>
            <ac:spMk id="2" creationId="{AA41289F-B0C4-C98D-BB05-A8AEB1B99808}"/>
          </ac:spMkLst>
        </pc:spChg>
        <pc:spChg chg="add del mod">
          <ac:chgData name="Katarina B Wallin" userId="74408874-5295-4a28-94b9-95280decbf1a" providerId="ADAL" clId="{25916871-34C0-442E-B796-30067CC48E47}" dt="2025-03-20T13:14:55.479" v="423" actId="20577"/>
          <ac:spMkLst>
            <pc:docMk/>
            <pc:sldMk cId="3682033771" sldId="601"/>
            <ac:spMk id="3" creationId="{25267E3B-B27F-70C2-F35F-09A1566CA114}"/>
          </ac:spMkLst>
        </pc:spChg>
        <pc:spChg chg="add">
          <ac:chgData name="Katarina B Wallin" userId="74408874-5295-4a28-94b9-95280decbf1a" providerId="ADAL" clId="{25916871-34C0-442E-B796-30067CC48E47}" dt="2025-03-19T14:31:00.649" v="392" actId="11529"/>
          <ac:spMkLst>
            <pc:docMk/>
            <pc:sldMk cId="3682033771" sldId="601"/>
            <ac:spMk id="13" creationId="{95B0466A-5FEE-2875-3805-6916D5B7F58A}"/>
          </ac:spMkLst>
        </pc:spChg>
        <pc:picChg chg="add mod">
          <ac:chgData name="Katarina B Wallin" userId="74408874-5295-4a28-94b9-95280decbf1a" providerId="ADAL" clId="{25916871-34C0-442E-B796-30067CC48E47}" dt="2025-03-19T14:30:46.110" v="391" actId="1036"/>
          <ac:picMkLst>
            <pc:docMk/>
            <pc:sldMk cId="3682033771" sldId="601"/>
            <ac:picMk id="10" creationId="{526A5A14-7A14-5700-2168-FB3A5415C2A6}"/>
          </ac:picMkLst>
        </pc:picChg>
        <pc:picChg chg="add mod">
          <ac:chgData name="Katarina B Wallin" userId="74408874-5295-4a28-94b9-95280decbf1a" providerId="ADAL" clId="{25916871-34C0-442E-B796-30067CC48E47}" dt="2025-03-19T14:30:38.473" v="357" actId="1038"/>
          <ac:picMkLst>
            <pc:docMk/>
            <pc:sldMk cId="3682033771" sldId="601"/>
            <ac:picMk id="12" creationId="{46876314-8334-0261-D81A-5A219C8AE22B}"/>
          </ac:picMkLst>
        </pc:picChg>
      </pc:sldChg>
    </pc:docChg>
  </pc:docChgLst>
  <pc:docChgLst>
    <pc:chgData name="Angelica Olofsson Fernandez" userId="ce698ed2-e0d9-447d-9759-99f79b696a68" providerId="ADAL" clId="{2860E98E-85D1-4C9E-8FC3-A59CC90DDF62}"/>
    <pc:docChg chg="undo custSel addSld delSld modSld modSection">
      <pc:chgData name="Angelica Olofsson Fernandez" userId="ce698ed2-e0d9-447d-9759-99f79b696a68" providerId="ADAL" clId="{2860E98E-85D1-4C9E-8FC3-A59CC90DDF62}" dt="2025-04-23T11:52:37.371" v="906" actId="1076"/>
      <pc:docMkLst>
        <pc:docMk/>
      </pc:docMkLst>
      <pc:sldChg chg="add del setBg modNotes">
        <pc:chgData name="Angelica Olofsson Fernandez" userId="ce698ed2-e0d9-447d-9759-99f79b696a68" providerId="ADAL" clId="{2860E98E-85D1-4C9E-8FC3-A59CC90DDF62}" dt="2025-04-23T11:45:39.177" v="787"/>
        <pc:sldMkLst>
          <pc:docMk/>
          <pc:sldMk cId="3104936162" sldId="256"/>
        </pc:sldMkLst>
      </pc:sldChg>
      <pc:sldChg chg="addSp delSp modSp mod">
        <pc:chgData name="Angelica Olofsson Fernandez" userId="ce698ed2-e0d9-447d-9759-99f79b696a68" providerId="ADAL" clId="{2860E98E-85D1-4C9E-8FC3-A59CC90DDF62}" dt="2025-04-22T10:34:18.622" v="426" actId="404"/>
        <pc:sldMkLst>
          <pc:docMk/>
          <pc:sldMk cId="945487498" sldId="260"/>
        </pc:sldMkLst>
        <pc:spChg chg="mod">
          <ac:chgData name="Angelica Olofsson Fernandez" userId="ce698ed2-e0d9-447d-9759-99f79b696a68" providerId="ADAL" clId="{2860E98E-85D1-4C9E-8FC3-A59CC90DDF62}" dt="2025-04-22T10:34:18.622" v="426" actId="404"/>
          <ac:spMkLst>
            <pc:docMk/>
            <pc:sldMk cId="945487498" sldId="260"/>
            <ac:spMk id="7" creationId="{C0AB7347-E248-EB64-7A14-879C24B7A3A8}"/>
          </ac:spMkLst>
        </pc:spChg>
        <pc:grpChg chg="del">
          <ac:chgData name="Angelica Olofsson Fernandez" userId="ce698ed2-e0d9-447d-9759-99f79b696a68" providerId="ADAL" clId="{2860E98E-85D1-4C9E-8FC3-A59CC90DDF62}" dt="2025-04-22T10:31:05.365" v="319" actId="478"/>
          <ac:grpSpMkLst>
            <pc:docMk/>
            <pc:sldMk cId="945487498" sldId="260"/>
            <ac:grpSpMk id="4" creationId="{36A01406-6C0D-4233-B5FA-649DBF730F24}"/>
          </ac:grpSpMkLst>
        </pc:grpChg>
        <pc:picChg chg="add mod">
          <ac:chgData name="Angelica Olofsson Fernandez" userId="ce698ed2-e0d9-447d-9759-99f79b696a68" providerId="ADAL" clId="{2860E98E-85D1-4C9E-8FC3-A59CC90DDF62}" dt="2025-04-22T10:31:24.829" v="320"/>
          <ac:picMkLst>
            <pc:docMk/>
            <pc:sldMk cId="945487498" sldId="260"/>
            <ac:picMk id="5" creationId="{B1827A86-400F-D86C-8F7A-78EB5250D313}"/>
          </ac:picMkLst>
        </pc:picChg>
      </pc:sldChg>
      <pc:sldChg chg="addSp delSp modSp mod">
        <pc:chgData name="Angelica Olofsson Fernandez" userId="ce698ed2-e0d9-447d-9759-99f79b696a68" providerId="ADAL" clId="{2860E98E-85D1-4C9E-8FC3-A59CC90DDF62}" dt="2025-04-22T10:43:39.937" v="574" actId="1076"/>
        <pc:sldMkLst>
          <pc:docMk/>
          <pc:sldMk cId="1866398452" sldId="268"/>
        </pc:sldMkLst>
        <pc:spChg chg="mod">
          <ac:chgData name="Angelica Olofsson Fernandez" userId="ce698ed2-e0d9-447d-9759-99f79b696a68" providerId="ADAL" clId="{2860E98E-85D1-4C9E-8FC3-A59CC90DDF62}" dt="2025-04-22T10:43:29.505" v="571" actId="1076"/>
          <ac:spMkLst>
            <pc:docMk/>
            <pc:sldMk cId="1866398452" sldId="268"/>
            <ac:spMk id="8" creationId="{B8285A38-21DF-FA87-2504-743FAB885697}"/>
          </ac:spMkLst>
        </pc:spChg>
        <pc:spChg chg="mod">
          <ac:chgData name="Angelica Olofsson Fernandez" userId="ce698ed2-e0d9-447d-9759-99f79b696a68" providerId="ADAL" clId="{2860E98E-85D1-4C9E-8FC3-A59CC90DDF62}" dt="2025-04-22T10:42:19.066" v="567" actId="1076"/>
          <ac:spMkLst>
            <pc:docMk/>
            <pc:sldMk cId="1866398452" sldId="268"/>
            <ac:spMk id="11" creationId="{355E7A77-7FF3-EBCB-7BCB-B17AB9E47044}"/>
          </ac:spMkLst>
        </pc:spChg>
        <pc:picChg chg="del">
          <ac:chgData name="Angelica Olofsson Fernandez" userId="ce698ed2-e0d9-447d-9759-99f79b696a68" providerId="ADAL" clId="{2860E98E-85D1-4C9E-8FC3-A59CC90DDF62}" dt="2025-04-22T10:13:50.653" v="228" actId="478"/>
          <ac:picMkLst>
            <pc:docMk/>
            <pc:sldMk cId="1866398452" sldId="268"/>
            <ac:picMk id="2" creationId="{EE42F531-78FB-7557-421C-A16C55BC17F9}"/>
          </ac:picMkLst>
        </pc:picChg>
        <pc:picChg chg="add mod">
          <ac:chgData name="Angelica Olofsson Fernandez" userId="ce698ed2-e0d9-447d-9759-99f79b696a68" providerId="ADAL" clId="{2860E98E-85D1-4C9E-8FC3-A59CC90DDF62}" dt="2025-04-22T10:43:39.937" v="574" actId="1076"/>
          <ac:picMkLst>
            <pc:docMk/>
            <pc:sldMk cId="1866398452" sldId="268"/>
            <ac:picMk id="6" creationId="{F0D8A556-F88D-315A-FE82-8FFE830E1442}"/>
          </ac:picMkLst>
        </pc:picChg>
      </pc:sldChg>
      <pc:sldChg chg="addSp delSp modSp mod setBg">
        <pc:chgData name="Angelica Olofsson Fernandez" userId="ce698ed2-e0d9-447d-9759-99f79b696a68" providerId="ADAL" clId="{2860E98E-85D1-4C9E-8FC3-A59CC90DDF62}" dt="2025-04-22T10:59:53.457" v="725" actId="26606"/>
        <pc:sldMkLst>
          <pc:docMk/>
          <pc:sldMk cId="947088791" sldId="546"/>
        </pc:sldMkLst>
        <pc:spChg chg="mod ord">
          <ac:chgData name="Angelica Olofsson Fernandez" userId="ce698ed2-e0d9-447d-9759-99f79b696a68" providerId="ADAL" clId="{2860E98E-85D1-4C9E-8FC3-A59CC90DDF62}" dt="2025-04-22T10:59:53.457" v="725" actId="26606"/>
          <ac:spMkLst>
            <pc:docMk/>
            <pc:sldMk cId="947088791" sldId="546"/>
            <ac:spMk id="2" creationId="{EA6DCDD3-B648-548C-9942-553FFCBF362F}"/>
          </ac:spMkLst>
        </pc:spChg>
        <pc:spChg chg="add del mod">
          <ac:chgData name="Angelica Olofsson Fernandez" userId="ce698ed2-e0d9-447d-9759-99f79b696a68" providerId="ADAL" clId="{2860E98E-85D1-4C9E-8FC3-A59CC90DDF62}" dt="2025-04-22T10:59:09.167" v="717" actId="931"/>
          <ac:spMkLst>
            <pc:docMk/>
            <pc:sldMk cId="947088791" sldId="546"/>
            <ac:spMk id="4" creationId="{0E48FE78-EF9A-1A5A-4291-B78D06A4A907}"/>
          </ac:spMkLst>
        </pc:spChg>
        <pc:spChg chg="del">
          <ac:chgData name="Angelica Olofsson Fernandez" userId="ce698ed2-e0d9-447d-9759-99f79b696a68" providerId="ADAL" clId="{2860E98E-85D1-4C9E-8FC3-A59CC90DDF62}" dt="2025-04-22T10:59:41.523" v="723" actId="26606"/>
          <ac:spMkLst>
            <pc:docMk/>
            <pc:sldMk cId="947088791" sldId="546"/>
            <ac:spMk id="57" creationId="{04812C46-200A-4DEB-A05E-3ED6C68C2387}"/>
          </ac:spMkLst>
        </pc:spChg>
        <pc:spChg chg="del">
          <ac:chgData name="Angelica Olofsson Fernandez" userId="ce698ed2-e0d9-447d-9759-99f79b696a68" providerId="ADAL" clId="{2860E98E-85D1-4C9E-8FC3-A59CC90DDF62}" dt="2025-04-22T10:59:41.523" v="723" actId="26606"/>
          <ac:spMkLst>
            <pc:docMk/>
            <pc:sldMk cId="947088791" sldId="546"/>
            <ac:spMk id="59" creationId="{D1EA859B-E555-4109-94F3-6700E046E008}"/>
          </ac:spMkLst>
        </pc:spChg>
        <pc:spChg chg="add del">
          <ac:chgData name="Angelica Olofsson Fernandez" userId="ce698ed2-e0d9-447d-9759-99f79b696a68" providerId="ADAL" clId="{2860E98E-85D1-4C9E-8FC3-A59CC90DDF62}" dt="2025-04-22T10:59:46.785" v="724" actId="478"/>
          <ac:spMkLst>
            <pc:docMk/>
            <pc:sldMk cId="947088791" sldId="546"/>
            <ac:spMk id="63" creationId="{A62E3B81-E7F4-9CA5-D4D4-3F11B82F7513}"/>
          </ac:spMkLst>
        </pc:spChg>
        <pc:spChg chg="add del">
          <ac:chgData name="Angelica Olofsson Fernandez" userId="ce698ed2-e0d9-447d-9759-99f79b696a68" providerId="ADAL" clId="{2860E98E-85D1-4C9E-8FC3-A59CC90DDF62}" dt="2025-04-22T10:59:53.457" v="725" actId="26606"/>
          <ac:spMkLst>
            <pc:docMk/>
            <pc:sldMk cId="947088791" sldId="546"/>
            <ac:spMk id="66" creationId="{9F7D5CDA-D291-4307-BF55-1381FED29634}"/>
          </ac:spMkLst>
        </pc:spChg>
        <pc:spChg chg="add del">
          <ac:chgData name="Angelica Olofsson Fernandez" userId="ce698ed2-e0d9-447d-9759-99f79b696a68" providerId="ADAL" clId="{2860E98E-85D1-4C9E-8FC3-A59CC90DDF62}" dt="2025-04-22T10:59:53.457" v="725" actId="26606"/>
          <ac:spMkLst>
            <pc:docMk/>
            <pc:sldMk cId="947088791" sldId="546"/>
            <ac:spMk id="68" creationId="{59B296B9-C5A5-4E4F-9B60-C907B5F1466C}"/>
          </ac:spMkLst>
        </pc:spChg>
        <pc:spChg chg="add del">
          <ac:chgData name="Angelica Olofsson Fernandez" userId="ce698ed2-e0d9-447d-9759-99f79b696a68" providerId="ADAL" clId="{2860E98E-85D1-4C9E-8FC3-A59CC90DDF62}" dt="2025-04-22T10:59:53.457" v="725" actId="26606"/>
          <ac:spMkLst>
            <pc:docMk/>
            <pc:sldMk cId="947088791" sldId="546"/>
            <ac:spMk id="70" creationId="{D0300FD3-5AF1-6305-15FA-9078072672E2}"/>
          </ac:spMkLst>
        </pc:spChg>
        <pc:spChg chg="add">
          <ac:chgData name="Angelica Olofsson Fernandez" userId="ce698ed2-e0d9-447d-9759-99f79b696a68" providerId="ADAL" clId="{2860E98E-85D1-4C9E-8FC3-A59CC90DDF62}" dt="2025-04-22T10:59:53.457" v="725" actId="26606"/>
          <ac:spMkLst>
            <pc:docMk/>
            <pc:sldMk cId="947088791" sldId="546"/>
            <ac:spMk id="75" creationId="{37C89E4B-3C9F-44B9-8B86-D9E3D112D8EC}"/>
          </ac:spMkLst>
        </pc:spChg>
        <pc:picChg chg="add mod modCrop">
          <ac:chgData name="Angelica Olofsson Fernandez" userId="ce698ed2-e0d9-447d-9759-99f79b696a68" providerId="ADAL" clId="{2860E98E-85D1-4C9E-8FC3-A59CC90DDF62}" dt="2025-04-22T10:59:53.457" v="725" actId="26606"/>
          <ac:picMkLst>
            <pc:docMk/>
            <pc:sldMk cId="947088791" sldId="546"/>
            <ac:picMk id="6" creationId="{15CABB3F-F00D-7CB0-394C-B8963D2056F9}"/>
          </ac:picMkLst>
        </pc:picChg>
        <pc:picChg chg="del">
          <ac:chgData name="Angelica Olofsson Fernandez" userId="ce698ed2-e0d9-447d-9759-99f79b696a68" providerId="ADAL" clId="{2860E98E-85D1-4C9E-8FC3-A59CC90DDF62}" dt="2025-04-22T10:56:40.868" v="716" actId="478"/>
          <ac:picMkLst>
            <pc:docMk/>
            <pc:sldMk cId="947088791" sldId="546"/>
            <ac:picMk id="7" creationId="{CE1F2FC5-7401-E6A5-B228-037D69649DFD}"/>
          </ac:picMkLst>
        </pc:picChg>
        <pc:cxnChg chg="add">
          <ac:chgData name="Angelica Olofsson Fernandez" userId="ce698ed2-e0d9-447d-9759-99f79b696a68" providerId="ADAL" clId="{2860E98E-85D1-4C9E-8FC3-A59CC90DDF62}" dt="2025-04-22T10:59:53.457" v="725" actId="26606"/>
          <ac:cxnSpMkLst>
            <pc:docMk/>
            <pc:sldMk cId="947088791" sldId="546"/>
            <ac:cxnSpMk id="77" creationId="{AA2EAA10-076F-46BD-8F0F-B9A2FB77A85C}"/>
          </ac:cxnSpMkLst>
        </pc:cxnChg>
        <pc:cxnChg chg="add">
          <ac:chgData name="Angelica Olofsson Fernandez" userId="ce698ed2-e0d9-447d-9759-99f79b696a68" providerId="ADAL" clId="{2860E98E-85D1-4C9E-8FC3-A59CC90DDF62}" dt="2025-04-22T10:59:53.457" v="725" actId="26606"/>
          <ac:cxnSpMkLst>
            <pc:docMk/>
            <pc:sldMk cId="947088791" sldId="546"/>
            <ac:cxnSpMk id="79" creationId="{D891E407-403B-4764-86C9-33A56D3BCAA3}"/>
          </ac:cxnSpMkLst>
        </pc:cxnChg>
      </pc:sldChg>
      <pc:sldChg chg="modSp mod">
        <pc:chgData name="Angelica Olofsson Fernandez" userId="ce698ed2-e0d9-447d-9759-99f79b696a68" providerId="ADAL" clId="{2860E98E-85D1-4C9E-8FC3-A59CC90DDF62}" dt="2025-04-23T11:44:04.996" v="774" actId="20577"/>
        <pc:sldMkLst>
          <pc:docMk/>
          <pc:sldMk cId="1269119800" sldId="563"/>
        </pc:sldMkLst>
        <pc:spChg chg="mod">
          <ac:chgData name="Angelica Olofsson Fernandez" userId="ce698ed2-e0d9-447d-9759-99f79b696a68" providerId="ADAL" clId="{2860E98E-85D1-4C9E-8FC3-A59CC90DDF62}" dt="2025-04-23T11:44:04.996" v="774" actId="20577"/>
          <ac:spMkLst>
            <pc:docMk/>
            <pc:sldMk cId="1269119800" sldId="563"/>
            <ac:spMk id="4" creationId="{E77150C2-6341-4A77-9854-E95AB5626C19}"/>
          </ac:spMkLst>
        </pc:spChg>
      </pc:sldChg>
      <pc:sldChg chg="modSp del">
        <pc:chgData name="Angelica Olofsson Fernandez" userId="ce698ed2-e0d9-447d-9759-99f79b696a68" providerId="ADAL" clId="{2860E98E-85D1-4C9E-8FC3-A59CC90DDF62}" dt="2025-04-22T14:01:09.626" v="726" actId="47"/>
        <pc:sldMkLst>
          <pc:docMk/>
          <pc:sldMk cId="3227669839" sldId="564"/>
        </pc:sldMkLst>
        <pc:graphicFrameChg chg="mod">
          <ac:chgData name="Angelica Olofsson Fernandez" userId="ce698ed2-e0d9-447d-9759-99f79b696a68" providerId="ADAL" clId="{2860E98E-85D1-4C9E-8FC3-A59CC90DDF62}" dt="2025-04-22T10:24:42.489" v="318" actId="108"/>
          <ac:graphicFrameMkLst>
            <pc:docMk/>
            <pc:sldMk cId="3227669839" sldId="564"/>
            <ac:graphicFrameMk id="13" creationId="{8AF60F36-7C61-37CE-2D41-B10755D4E4A9}"/>
          </ac:graphicFrameMkLst>
        </pc:graphicFrameChg>
      </pc:sldChg>
      <pc:sldChg chg="del">
        <pc:chgData name="Angelica Olofsson Fernandez" userId="ce698ed2-e0d9-447d-9759-99f79b696a68" providerId="ADAL" clId="{2860E98E-85D1-4C9E-8FC3-A59CC90DDF62}" dt="2025-04-22T10:13:12.375" v="216" actId="47"/>
        <pc:sldMkLst>
          <pc:docMk/>
          <pc:sldMk cId="1486679189" sldId="579"/>
        </pc:sldMkLst>
      </pc:sldChg>
      <pc:sldChg chg="addSp delSp modSp mod">
        <pc:chgData name="Angelica Olofsson Fernandez" userId="ce698ed2-e0d9-447d-9759-99f79b696a68" providerId="ADAL" clId="{2860E98E-85D1-4C9E-8FC3-A59CC90DDF62}" dt="2025-04-22T10:23:49.989" v="312" actId="1076"/>
        <pc:sldMkLst>
          <pc:docMk/>
          <pc:sldMk cId="476286558" sldId="586"/>
        </pc:sldMkLst>
        <pc:spChg chg="mod">
          <ac:chgData name="Angelica Olofsson Fernandez" userId="ce698ed2-e0d9-447d-9759-99f79b696a68" providerId="ADAL" clId="{2860E98E-85D1-4C9E-8FC3-A59CC90DDF62}" dt="2025-04-22T10:23:06.677" v="304" actId="1076"/>
          <ac:spMkLst>
            <pc:docMk/>
            <pc:sldMk cId="476286558" sldId="586"/>
            <ac:spMk id="8" creationId="{B8285A38-21DF-FA87-2504-743FAB885697}"/>
          </ac:spMkLst>
        </pc:spChg>
        <pc:spChg chg="del mod">
          <ac:chgData name="Angelica Olofsson Fernandez" userId="ce698ed2-e0d9-447d-9759-99f79b696a68" providerId="ADAL" clId="{2860E98E-85D1-4C9E-8FC3-A59CC90DDF62}" dt="2025-04-22T10:23:40.693" v="310" actId="478"/>
          <ac:spMkLst>
            <pc:docMk/>
            <pc:sldMk cId="476286558" sldId="586"/>
            <ac:spMk id="11" creationId="{355E7A77-7FF3-EBCB-7BCB-B17AB9E47044}"/>
          </ac:spMkLst>
        </pc:spChg>
        <pc:picChg chg="add mod">
          <ac:chgData name="Angelica Olofsson Fernandez" userId="ce698ed2-e0d9-447d-9759-99f79b696a68" providerId="ADAL" clId="{2860E98E-85D1-4C9E-8FC3-A59CC90DDF62}" dt="2025-04-22T10:23:36.363" v="309" actId="14100"/>
          <ac:picMkLst>
            <pc:docMk/>
            <pc:sldMk cId="476286558" sldId="586"/>
            <ac:picMk id="2" creationId="{F084D2D5-B282-B8D9-012C-3DE196F7778E}"/>
          </ac:picMkLst>
        </pc:picChg>
        <pc:picChg chg="del">
          <ac:chgData name="Angelica Olofsson Fernandez" userId="ce698ed2-e0d9-447d-9759-99f79b696a68" providerId="ADAL" clId="{2860E98E-85D1-4C9E-8FC3-A59CC90DDF62}" dt="2025-04-22T10:13:57.677" v="232" actId="478"/>
          <ac:picMkLst>
            <pc:docMk/>
            <pc:sldMk cId="476286558" sldId="586"/>
            <ac:picMk id="5" creationId="{2EFCE658-3859-953B-AFF4-3A1911F5E064}"/>
          </ac:picMkLst>
        </pc:picChg>
        <pc:picChg chg="add mod">
          <ac:chgData name="Angelica Olofsson Fernandez" userId="ce698ed2-e0d9-447d-9759-99f79b696a68" providerId="ADAL" clId="{2860E98E-85D1-4C9E-8FC3-A59CC90DDF62}" dt="2025-04-22T10:23:49.989" v="312" actId="1076"/>
          <ac:picMkLst>
            <pc:docMk/>
            <pc:sldMk cId="476286558" sldId="586"/>
            <ac:picMk id="6" creationId="{5621A6FD-C538-8F05-FA28-9B914AA1E5DC}"/>
          </ac:picMkLst>
        </pc:picChg>
      </pc:sldChg>
      <pc:sldChg chg="del">
        <pc:chgData name="Angelica Olofsson Fernandez" userId="ce698ed2-e0d9-447d-9759-99f79b696a68" providerId="ADAL" clId="{2860E98E-85D1-4C9E-8FC3-A59CC90DDF62}" dt="2025-04-22T10:13:09.804" v="215" actId="47"/>
        <pc:sldMkLst>
          <pc:docMk/>
          <pc:sldMk cId="2547995066" sldId="587"/>
        </pc:sldMkLst>
      </pc:sldChg>
      <pc:sldChg chg="del">
        <pc:chgData name="Angelica Olofsson Fernandez" userId="ce698ed2-e0d9-447d-9759-99f79b696a68" providerId="ADAL" clId="{2860E98E-85D1-4C9E-8FC3-A59CC90DDF62}" dt="2025-04-22T10:13:27.266" v="217" actId="47"/>
        <pc:sldMkLst>
          <pc:docMk/>
          <pc:sldMk cId="2338362945" sldId="588"/>
        </pc:sldMkLst>
      </pc:sldChg>
      <pc:sldChg chg="addSp delSp modSp mod">
        <pc:chgData name="Angelica Olofsson Fernandez" userId="ce698ed2-e0d9-447d-9759-99f79b696a68" providerId="ADAL" clId="{2860E98E-85D1-4C9E-8FC3-A59CC90DDF62}" dt="2025-04-22T10:48:46.426" v="715" actId="20577"/>
        <pc:sldMkLst>
          <pc:docMk/>
          <pc:sldMk cId="2989152967" sldId="589"/>
        </pc:sldMkLst>
        <pc:spChg chg="mod">
          <ac:chgData name="Angelica Olofsson Fernandez" userId="ce698ed2-e0d9-447d-9759-99f79b696a68" providerId="ADAL" clId="{2860E98E-85D1-4C9E-8FC3-A59CC90DDF62}" dt="2025-04-22T10:45:53.105" v="625" actId="1076"/>
          <ac:spMkLst>
            <pc:docMk/>
            <pc:sldMk cId="2989152967" sldId="589"/>
            <ac:spMk id="2" creationId="{AA41289F-B0C4-C98D-BB05-A8AEB1B99808}"/>
          </ac:spMkLst>
        </pc:spChg>
        <pc:spChg chg="mod">
          <ac:chgData name="Angelica Olofsson Fernandez" userId="ce698ed2-e0d9-447d-9759-99f79b696a68" providerId="ADAL" clId="{2860E98E-85D1-4C9E-8FC3-A59CC90DDF62}" dt="2025-04-22T10:13:38.693" v="223" actId="27636"/>
          <ac:spMkLst>
            <pc:docMk/>
            <pc:sldMk cId="2989152967" sldId="589"/>
            <ac:spMk id="3" creationId="{25267E3B-B27F-70C2-F35F-09A1566CA114}"/>
          </ac:spMkLst>
        </pc:spChg>
        <pc:spChg chg="add mod">
          <ac:chgData name="Angelica Olofsson Fernandez" userId="ce698ed2-e0d9-447d-9759-99f79b696a68" providerId="ADAL" clId="{2860E98E-85D1-4C9E-8FC3-A59CC90DDF62}" dt="2025-04-22T10:48:46.426" v="715" actId="20577"/>
          <ac:spMkLst>
            <pc:docMk/>
            <pc:sldMk cId="2989152967" sldId="589"/>
            <ac:spMk id="9" creationId="{AEA85FC0-97D9-C2E4-0AAB-0CA8E5993EF4}"/>
          </ac:spMkLst>
        </pc:spChg>
        <pc:picChg chg="add mod">
          <ac:chgData name="Angelica Olofsson Fernandez" userId="ce698ed2-e0d9-447d-9759-99f79b696a68" providerId="ADAL" clId="{2860E98E-85D1-4C9E-8FC3-A59CC90DDF62}" dt="2025-04-22T10:45:34.770" v="608" actId="1076"/>
          <ac:picMkLst>
            <pc:docMk/>
            <pc:sldMk cId="2989152967" sldId="589"/>
            <ac:picMk id="7" creationId="{387859F1-33E3-11AF-3F98-15347D2039AA}"/>
          </ac:picMkLst>
        </pc:picChg>
        <pc:picChg chg="del">
          <ac:chgData name="Angelica Olofsson Fernandez" userId="ce698ed2-e0d9-447d-9759-99f79b696a68" providerId="ADAL" clId="{2860E98E-85D1-4C9E-8FC3-A59CC90DDF62}" dt="2025-04-22T10:13:39.596" v="224" actId="478"/>
          <ac:picMkLst>
            <pc:docMk/>
            <pc:sldMk cId="2989152967" sldId="589"/>
            <ac:picMk id="8" creationId="{FF5BA1F9-5D02-1CF2-557C-A66409BC41EC}"/>
          </ac:picMkLst>
        </pc:picChg>
      </pc:sldChg>
      <pc:sldChg chg="addSp delSp modSp mod">
        <pc:chgData name="Angelica Olofsson Fernandez" userId="ce698ed2-e0d9-447d-9759-99f79b696a68" providerId="ADAL" clId="{2860E98E-85D1-4C9E-8FC3-A59CC90DDF62}" dt="2025-04-23T11:52:37.371" v="906" actId="1076"/>
        <pc:sldMkLst>
          <pc:docMk/>
          <pc:sldMk cId="672138852" sldId="591"/>
        </pc:sldMkLst>
        <pc:spChg chg="del mod">
          <ac:chgData name="Angelica Olofsson Fernandez" userId="ce698ed2-e0d9-447d-9759-99f79b696a68" providerId="ADAL" clId="{2860E98E-85D1-4C9E-8FC3-A59CC90DDF62}" dt="2025-04-23T11:49:12.834" v="883" actId="478"/>
          <ac:spMkLst>
            <pc:docMk/>
            <pc:sldMk cId="672138852" sldId="591"/>
            <ac:spMk id="2" creationId="{43B40668-C64A-25CF-A2FB-3995353139A5}"/>
          </ac:spMkLst>
        </pc:spChg>
        <pc:spChg chg="add del mod">
          <ac:chgData name="Angelica Olofsson Fernandez" userId="ce698ed2-e0d9-447d-9759-99f79b696a68" providerId="ADAL" clId="{2860E98E-85D1-4C9E-8FC3-A59CC90DDF62}" dt="2025-04-23T11:47:08.775" v="866" actId="22"/>
          <ac:spMkLst>
            <pc:docMk/>
            <pc:sldMk cId="672138852" sldId="591"/>
            <ac:spMk id="4" creationId="{BC7B6324-377B-01E4-26D7-EDDE01DA00B3}"/>
          </ac:spMkLst>
        </pc:spChg>
        <pc:spChg chg="add del mod">
          <ac:chgData name="Angelica Olofsson Fernandez" userId="ce698ed2-e0d9-447d-9759-99f79b696a68" providerId="ADAL" clId="{2860E98E-85D1-4C9E-8FC3-A59CC90DDF62}" dt="2025-04-23T11:47:34.212" v="869" actId="478"/>
          <ac:spMkLst>
            <pc:docMk/>
            <pc:sldMk cId="672138852" sldId="591"/>
            <ac:spMk id="13" creationId="{9F7812FF-487A-A1B5-6AB6-542983235AE6}"/>
          </ac:spMkLst>
        </pc:spChg>
        <pc:spChg chg="add mod">
          <ac:chgData name="Angelica Olofsson Fernandez" userId="ce698ed2-e0d9-447d-9759-99f79b696a68" providerId="ADAL" clId="{2860E98E-85D1-4C9E-8FC3-A59CC90DDF62}" dt="2025-04-23T11:49:40.029" v="892" actId="1076"/>
          <ac:spMkLst>
            <pc:docMk/>
            <pc:sldMk cId="672138852" sldId="591"/>
            <ac:spMk id="14" creationId="{063FAA54-1242-1AED-C507-C77CBCB6A0EB}"/>
          </ac:spMkLst>
        </pc:spChg>
        <pc:spChg chg="add mod">
          <ac:chgData name="Angelica Olofsson Fernandez" userId="ce698ed2-e0d9-447d-9759-99f79b696a68" providerId="ADAL" clId="{2860E98E-85D1-4C9E-8FC3-A59CC90DDF62}" dt="2025-04-23T11:49:40.029" v="892" actId="1076"/>
          <ac:spMkLst>
            <pc:docMk/>
            <pc:sldMk cId="672138852" sldId="591"/>
            <ac:spMk id="15" creationId="{A7EBF11F-09C1-1E49-BBF4-5E5BB54EADCE}"/>
          </ac:spMkLst>
        </pc:spChg>
        <pc:spChg chg="add mod">
          <ac:chgData name="Angelica Olofsson Fernandez" userId="ce698ed2-e0d9-447d-9759-99f79b696a68" providerId="ADAL" clId="{2860E98E-85D1-4C9E-8FC3-A59CC90DDF62}" dt="2025-04-23T11:49:40.029" v="892" actId="1076"/>
          <ac:spMkLst>
            <pc:docMk/>
            <pc:sldMk cId="672138852" sldId="591"/>
            <ac:spMk id="16" creationId="{2C929A2B-7E46-03AC-EFF5-81CF83DDBCE7}"/>
          </ac:spMkLst>
        </pc:spChg>
        <pc:spChg chg="add mod">
          <ac:chgData name="Angelica Olofsson Fernandez" userId="ce698ed2-e0d9-447d-9759-99f79b696a68" providerId="ADAL" clId="{2860E98E-85D1-4C9E-8FC3-A59CC90DDF62}" dt="2025-04-23T11:49:27.958" v="891" actId="20577"/>
          <ac:spMkLst>
            <pc:docMk/>
            <pc:sldMk cId="672138852" sldId="591"/>
            <ac:spMk id="17" creationId="{0BB94B04-0CEA-8BE8-1A1D-88ADFA478189}"/>
          </ac:spMkLst>
        </pc:spChg>
        <pc:spChg chg="add mod">
          <ac:chgData name="Angelica Olofsson Fernandez" userId="ce698ed2-e0d9-447d-9759-99f79b696a68" providerId="ADAL" clId="{2860E98E-85D1-4C9E-8FC3-A59CC90DDF62}" dt="2025-04-23T11:49:40.029" v="892" actId="1076"/>
          <ac:spMkLst>
            <pc:docMk/>
            <pc:sldMk cId="672138852" sldId="591"/>
            <ac:spMk id="18" creationId="{8BB2378A-11FB-A0AD-6EFA-D96C588D5FE1}"/>
          </ac:spMkLst>
        </pc:spChg>
        <pc:spChg chg="add mod">
          <ac:chgData name="Angelica Olofsson Fernandez" userId="ce698ed2-e0d9-447d-9759-99f79b696a68" providerId="ADAL" clId="{2860E98E-85D1-4C9E-8FC3-A59CC90DDF62}" dt="2025-04-23T11:52:26.725" v="903" actId="1076"/>
          <ac:spMkLst>
            <pc:docMk/>
            <pc:sldMk cId="672138852" sldId="591"/>
            <ac:spMk id="19" creationId="{CFDC74C2-3D19-B6BD-DFCA-43A4489ED0F1}"/>
          </ac:spMkLst>
        </pc:spChg>
        <pc:spChg chg="add mod">
          <ac:chgData name="Angelica Olofsson Fernandez" userId="ce698ed2-e0d9-447d-9759-99f79b696a68" providerId="ADAL" clId="{2860E98E-85D1-4C9E-8FC3-A59CC90DDF62}" dt="2025-04-23T11:50:36.877" v="898" actId="1076"/>
          <ac:spMkLst>
            <pc:docMk/>
            <pc:sldMk cId="672138852" sldId="591"/>
            <ac:spMk id="20" creationId="{50D17ACF-55CB-9686-9AFF-6D8E2E7B830A}"/>
          </ac:spMkLst>
        </pc:spChg>
        <pc:spChg chg="add mod">
          <ac:chgData name="Angelica Olofsson Fernandez" userId="ce698ed2-e0d9-447d-9759-99f79b696a68" providerId="ADAL" clId="{2860E98E-85D1-4C9E-8FC3-A59CC90DDF62}" dt="2025-04-23T11:50:36.877" v="898" actId="1076"/>
          <ac:spMkLst>
            <pc:docMk/>
            <pc:sldMk cId="672138852" sldId="591"/>
            <ac:spMk id="21" creationId="{10E78870-8174-4AF5-E755-64214CC935DD}"/>
          </ac:spMkLst>
        </pc:spChg>
        <pc:spChg chg="add mod">
          <ac:chgData name="Angelica Olofsson Fernandez" userId="ce698ed2-e0d9-447d-9759-99f79b696a68" providerId="ADAL" clId="{2860E98E-85D1-4C9E-8FC3-A59CC90DDF62}" dt="2025-04-23T11:50:36.877" v="898" actId="1076"/>
          <ac:spMkLst>
            <pc:docMk/>
            <pc:sldMk cId="672138852" sldId="591"/>
            <ac:spMk id="22" creationId="{46E8B537-21DF-8D00-97BC-C549BD08AC15}"/>
          </ac:spMkLst>
        </pc:spChg>
        <pc:spChg chg="add mod">
          <ac:chgData name="Angelica Olofsson Fernandez" userId="ce698ed2-e0d9-447d-9759-99f79b696a68" providerId="ADAL" clId="{2860E98E-85D1-4C9E-8FC3-A59CC90DDF62}" dt="2025-04-23T11:49:46.778" v="894" actId="571"/>
          <ac:spMkLst>
            <pc:docMk/>
            <pc:sldMk cId="672138852" sldId="591"/>
            <ac:spMk id="23" creationId="{C5FF2BEB-6B37-4F85-A220-DEC8D0472015}"/>
          </ac:spMkLst>
        </pc:spChg>
        <pc:spChg chg="add mod">
          <ac:chgData name="Angelica Olofsson Fernandez" userId="ce698ed2-e0d9-447d-9759-99f79b696a68" providerId="ADAL" clId="{2860E98E-85D1-4C9E-8FC3-A59CC90DDF62}" dt="2025-04-23T11:49:46.778" v="894" actId="571"/>
          <ac:spMkLst>
            <pc:docMk/>
            <pc:sldMk cId="672138852" sldId="591"/>
            <ac:spMk id="24" creationId="{1D4B1413-AF2C-98C3-69C4-9B5673C3E32B}"/>
          </ac:spMkLst>
        </pc:spChg>
        <pc:spChg chg="add mod">
          <ac:chgData name="Angelica Olofsson Fernandez" userId="ce698ed2-e0d9-447d-9759-99f79b696a68" providerId="ADAL" clId="{2860E98E-85D1-4C9E-8FC3-A59CC90DDF62}" dt="2025-04-23T11:49:46.778" v="894" actId="571"/>
          <ac:spMkLst>
            <pc:docMk/>
            <pc:sldMk cId="672138852" sldId="591"/>
            <ac:spMk id="25" creationId="{5BEA01E6-C040-8892-1F4D-202CB053D8AE}"/>
          </ac:spMkLst>
        </pc:spChg>
        <pc:spChg chg="add mod">
          <ac:chgData name="Angelica Olofsson Fernandez" userId="ce698ed2-e0d9-447d-9759-99f79b696a68" providerId="ADAL" clId="{2860E98E-85D1-4C9E-8FC3-A59CC90DDF62}" dt="2025-04-23T11:50:17.049" v="897" actId="1076"/>
          <ac:spMkLst>
            <pc:docMk/>
            <pc:sldMk cId="672138852" sldId="591"/>
            <ac:spMk id="26" creationId="{032BF666-0EE6-0BF0-CEA1-682FDF753F8F}"/>
          </ac:spMkLst>
        </pc:spChg>
        <pc:spChg chg="add mod">
          <ac:chgData name="Angelica Olofsson Fernandez" userId="ce698ed2-e0d9-447d-9759-99f79b696a68" providerId="ADAL" clId="{2860E98E-85D1-4C9E-8FC3-A59CC90DDF62}" dt="2025-04-23T11:50:17.049" v="897" actId="1076"/>
          <ac:spMkLst>
            <pc:docMk/>
            <pc:sldMk cId="672138852" sldId="591"/>
            <ac:spMk id="27" creationId="{0A77871B-DFDD-F18A-D8D2-A51D88457489}"/>
          </ac:spMkLst>
        </pc:spChg>
        <pc:spChg chg="add mod">
          <ac:chgData name="Angelica Olofsson Fernandez" userId="ce698ed2-e0d9-447d-9759-99f79b696a68" providerId="ADAL" clId="{2860E98E-85D1-4C9E-8FC3-A59CC90DDF62}" dt="2025-04-23T11:50:17.049" v="897" actId="1076"/>
          <ac:spMkLst>
            <pc:docMk/>
            <pc:sldMk cId="672138852" sldId="591"/>
            <ac:spMk id="28" creationId="{2953D4CA-27BC-C586-632E-B93442203279}"/>
          </ac:spMkLst>
        </pc:spChg>
        <pc:spChg chg="add mod">
          <ac:chgData name="Angelica Olofsson Fernandez" userId="ce698ed2-e0d9-447d-9759-99f79b696a68" providerId="ADAL" clId="{2860E98E-85D1-4C9E-8FC3-A59CC90DDF62}" dt="2025-04-23T11:51:21.699" v="900" actId="207"/>
          <ac:spMkLst>
            <pc:docMk/>
            <pc:sldMk cId="672138852" sldId="591"/>
            <ac:spMk id="29" creationId="{25FB398D-4636-7E95-7361-02CB615BC60D}"/>
          </ac:spMkLst>
        </pc:spChg>
        <pc:picChg chg="add mod">
          <ac:chgData name="Angelica Olofsson Fernandez" userId="ce698ed2-e0d9-447d-9759-99f79b696a68" providerId="ADAL" clId="{2860E98E-85D1-4C9E-8FC3-A59CC90DDF62}" dt="2025-04-23T11:45:38.091" v="786" actId="14100"/>
          <ac:picMkLst>
            <pc:docMk/>
            <pc:sldMk cId="672138852" sldId="591"/>
            <ac:picMk id="6" creationId="{F1A1726A-37D0-D3C9-969E-2B203CC8B965}"/>
          </ac:picMkLst>
        </pc:picChg>
        <pc:picChg chg="del mod">
          <ac:chgData name="Angelica Olofsson Fernandez" userId="ce698ed2-e0d9-447d-9759-99f79b696a68" providerId="ADAL" clId="{2860E98E-85D1-4C9E-8FC3-A59CC90DDF62}" dt="2025-04-23T11:44:24.740" v="777" actId="478"/>
          <ac:picMkLst>
            <pc:docMk/>
            <pc:sldMk cId="672138852" sldId="591"/>
            <ac:picMk id="8" creationId="{4113B053-9067-2152-6121-A5505BADBC73}"/>
          </ac:picMkLst>
        </pc:picChg>
        <pc:picChg chg="add del mod">
          <ac:chgData name="Angelica Olofsson Fernandez" userId="ce698ed2-e0d9-447d-9759-99f79b696a68" providerId="ADAL" clId="{2860E98E-85D1-4C9E-8FC3-A59CC90DDF62}" dt="2025-04-23T11:47:04.544" v="865" actId="478"/>
          <ac:picMkLst>
            <pc:docMk/>
            <pc:sldMk cId="672138852" sldId="591"/>
            <ac:picMk id="9" creationId="{7BE692CE-E76F-69FA-CBFB-9C0000BC03E0}"/>
          </ac:picMkLst>
        </pc:picChg>
        <pc:picChg chg="add del mod ord">
          <ac:chgData name="Angelica Olofsson Fernandez" userId="ce698ed2-e0d9-447d-9759-99f79b696a68" providerId="ADAL" clId="{2860E98E-85D1-4C9E-8FC3-A59CC90DDF62}" dt="2025-04-23T11:47:10.596" v="867" actId="478"/>
          <ac:picMkLst>
            <pc:docMk/>
            <pc:sldMk cId="672138852" sldId="591"/>
            <ac:picMk id="11" creationId="{4208B6A6-8AB3-633B-7AE2-42947B3E703B}"/>
          </ac:picMkLst>
        </pc:picChg>
        <pc:picChg chg="add mod">
          <ac:chgData name="Angelica Olofsson Fernandez" userId="ce698ed2-e0d9-447d-9759-99f79b696a68" providerId="ADAL" clId="{2860E98E-85D1-4C9E-8FC3-A59CC90DDF62}" dt="2025-04-23T11:52:37.371" v="906" actId="1076"/>
          <ac:picMkLst>
            <pc:docMk/>
            <pc:sldMk cId="672138852" sldId="591"/>
            <ac:picMk id="31" creationId="{E332ED4B-A0A2-31C3-B3BA-D9FA92EDE2C5}"/>
          </ac:picMkLst>
        </pc:picChg>
      </pc:sldChg>
      <pc:sldChg chg="addSp delSp modSp mod">
        <pc:chgData name="Angelica Olofsson Fernandez" userId="ce698ed2-e0d9-447d-9759-99f79b696a68" providerId="ADAL" clId="{2860E98E-85D1-4C9E-8FC3-A59CC90DDF62}" dt="2025-04-22T10:12:33.378" v="208" actId="1076"/>
        <pc:sldMkLst>
          <pc:docMk/>
          <pc:sldMk cId="898391272" sldId="592"/>
        </pc:sldMkLst>
        <pc:spChg chg="add mod">
          <ac:chgData name="Angelica Olofsson Fernandez" userId="ce698ed2-e0d9-447d-9759-99f79b696a68" providerId="ADAL" clId="{2860E98E-85D1-4C9E-8FC3-A59CC90DDF62}" dt="2025-04-22T10:12:05.694" v="206" actId="1076"/>
          <ac:spMkLst>
            <pc:docMk/>
            <pc:sldMk cId="898391272" sldId="592"/>
            <ac:spMk id="5" creationId="{1A90433B-BD0E-E5C8-92B8-8C0749DFD1E8}"/>
          </ac:spMkLst>
        </pc:spChg>
        <pc:spChg chg="mod">
          <ac:chgData name="Angelica Olofsson Fernandez" userId="ce698ed2-e0d9-447d-9759-99f79b696a68" providerId="ADAL" clId="{2860E98E-85D1-4C9E-8FC3-A59CC90DDF62}" dt="2025-04-22T10:05:26.089" v="50" actId="20577"/>
          <ac:spMkLst>
            <pc:docMk/>
            <pc:sldMk cId="898391272" sldId="592"/>
            <ac:spMk id="8" creationId="{B8285A38-21DF-FA87-2504-743FAB885697}"/>
          </ac:spMkLst>
        </pc:spChg>
        <pc:spChg chg="mod">
          <ac:chgData name="Angelica Olofsson Fernandez" userId="ce698ed2-e0d9-447d-9759-99f79b696a68" providerId="ADAL" clId="{2860E98E-85D1-4C9E-8FC3-A59CC90DDF62}" dt="2025-04-22T10:12:27.835" v="207" actId="14100"/>
          <ac:spMkLst>
            <pc:docMk/>
            <pc:sldMk cId="898391272" sldId="592"/>
            <ac:spMk id="11" creationId="{355E7A77-7FF3-EBCB-7BCB-B17AB9E47044}"/>
          </ac:spMkLst>
        </pc:spChg>
        <pc:picChg chg="add mod">
          <ac:chgData name="Angelica Olofsson Fernandez" userId="ce698ed2-e0d9-447d-9759-99f79b696a68" providerId="ADAL" clId="{2860E98E-85D1-4C9E-8FC3-A59CC90DDF62}" dt="2025-04-22T10:12:33.378" v="208" actId="1076"/>
          <ac:picMkLst>
            <pc:docMk/>
            <pc:sldMk cId="898391272" sldId="592"/>
            <ac:picMk id="2" creationId="{986AE818-F162-5C01-0F25-44C1D2404923}"/>
          </ac:picMkLst>
        </pc:picChg>
        <pc:picChg chg="del">
          <ac:chgData name="Angelica Olofsson Fernandez" userId="ce698ed2-e0d9-447d-9759-99f79b696a68" providerId="ADAL" clId="{2860E98E-85D1-4C9E-8FC3-A59CC90DDF62}" dt="2025-04-22T10:06:09.382" v="51" actId="478"/>
          <ac:picMkLst>
            <pc:docMk/>
            <pc:sldMk cId="898391272" sldId="592"/>
            <ac:picMk id="7" creationId="{FF4834A2-D73D-016A-2AB5-165A36D74A19}"/>
          </ac:picMkLst>
        </pc:picChg>
      </pc:sldChg>
      <pc:sldChg chg="del">
        <pc:chgData name="Angelica Olofsson Fernandez" userId="ce698ed2-e0d9-447d-9759-99f79b696a68" providerId="ADAL" clId="{2860E98E-85D1-4C9E-8FC3-A59CC90DDF62}" dt="2025-04-22T10:14:30.020" v="241" actId="47"/>
        <pc:sldMkLst>
          <pc:docMk/>
          <pc:sldMk cId="1569194725" sldId="596"/>
        </pc:sldMkLst>
      </pc:sldChg>
      <pc:sldChg chg="del">
        <pc:chgData name="Angelica Olofsson Fernandez" userId="ce698ed2-e0d9-447d-9759-99f79b696a68" providerId="ADAL" clId="{2860E98E-85D1-4C9E-8FC3-A59CC90DDF62}" dt="2025-04-22T10:36:38.651" v="472" actId="47"/>
        <pc:sldMkLst>
          <pc:docMk/>
          <pc:sldMk cId="361856650" sldId="599"/>
        </pc:sldMkLst>
      </pc:sldChg>
      <pc:sldChg chg="modSp del mod">
        <pc:chgData name="Angelica Olofsson Fernandez" userId="ce698ed2-e0d9-447d-9759-99f79b696a68" providerId="ADAL" clId="{2860E98E-85D1-4C9E-8FC3-A59CC90DDF62}" dt="2025-04-22T10:24:23.172" v="314" actId="47"/>
        <pc:sldMkLst>
          <pc:docMk/>
          <pc:sldMk cId="327884339" sldId="600"/>
        </pc:sldMkLst>
        <pc:spChg chg="mod">
          <ac:chgData name="Angelica Olofsson Fernandez" userId="ce698ed2-e0d9-447d-9759-99f79b696a68" providerId="ADAL" clId="{2860E98E-85D1-4C9E-8FC3-A59CC90DDF62}" dt="2025-04-22T10:12:43.731" v="209" actId="20577"/>
          <ac:spMkLst>
            <pc:docMk/>
            <pc:sldMk cId="327884339" sldId="600"/>
            <ac:spMk id="4" creationId="{E77150C2-6341-4A77-9854-E95AB5626C19}"/>
          </ac:spMkLst>
        </pc:spChg>
      </pc:sldChg>
      <pc:sldChg chg="del">
        <pc:chgData name="Angelica Olofsson Fernandez" userId="ce698ed2-e0d9-447d-9759-99f79b696a68" providerId="ADAL" clId="{2860E98E-85D1-4C9E-8FC3-A59CC90DDF62}" dt="2025-04-22T10:13:43.481" v="225" actId="47"/>
        <pc:sldMkLst>
          <pc:docMk/>
          <pc:sldMk cId="3682033771" sldId="601"/>
        </pc:sldMkLst>
      </pc:sldChg>
      <pc:sldChg chg="del">
        <pc:chgData name="Angelica Olofsson Fernandez" userId="ce698ed2-e0d9-447d-9759-99f79b696a68" providerId="ADAL" clId="{2860E98E-85D1-4C9E-8FC3-A59CC90DDF62}" dt="2025-04-22T10:14:11.489" v="235" actId="47"/>
        <pc:sldMkLst>
          <pc:docMk/>
          <pc:sldMk cId="4147766417" sldId="602"/>
        </pc:sldMkLst>
      </pc:sldChg>
      <pc:sldChg chg="del">
        <pc:chgData name="Angelica Olofsson Fernandez" userId="ce698ed2-e0d9-447d-9759-99f79b696a68" providerId="ADAL" clId="{2860E98E-85D1-4C9E-8FC3-A59CC90DDF62}" dt="2025-04-22T10:14:17.213" v="237" actId="47"/>
        <pc:sldMkLst>
          <pc:docMk/>
          <pc:sldMk cId="906036453" sldId="603"/>
        </pc:sldMkLst>
      </pc:sldChg>
      <pc:sldChg chg="del">
        <pc:chgData name="Angelica Olofsson Fernandez" userId="ce698ed2-e0d9-447d-9759-99f79b696a68" providerId="ADAL" clId="{2860E98E-85D1-4C9E-8FC3-A59CC90DDF62}" dt="2025-04-22T10:14:06.215" v="234" actId="47"/>
        <pc:sldMkLst>
          <pc:docMk/>
          <pc:sldMk cId="3568338264" sldId="604"/>
        </pc:sldMkLst>
      </pc:sldChg>
      <pc:sldChg chg="del">
        <pc:chgData name="Angelica Olofsson Fernandez" userId="ce698ed2-e0d9-447d-9759-99f79b696a68" providerId="ADAL" clId="{2860E98E-85D1-4C9E-8FC3-A59CC90DDF62}" dt="2025-04-22T10:14:13.377" v="236" actId="47"/>
        <pc:sldMkLst>
          <pc:docMk/>
          <pc:sldMk cId="1630784095" sldId="606"/>
        </pc:sldMkLst>
      </pc:sldChg>
      <pc:sldChg chg="del">
        <pc:chgData name="Angelica Olofsson Fernandez" userId="ce698ed2-e0d9-447d-9759-99f79b696a68" providerId="ADAL" clId="{2860E98E-85D1-4C9E-8FC3-A59CC90DDF62}" dt="2025-04-22T10:14:22.144" v="238" actId="47"/>
        <pc:sldMkLst>
          <pc:docMk/>
          <pc:sldMk cId="1170779834" sldId="607"/>
        </pc:sldMkLst>
      </pc:sldChg>
      <pc:sldChg chg="del">
        <pc:chgData name="Angelica Olofsson Fernandez" userId="ce698ed2-e0d9-447d-9759-99f79b696a68" providerId="ADAL" clId="{2860E98E-85D1-4C9E-8FC3-A59CC90DDF62}" dt="2025-04-22T10:14:24.581" v="239" actId="47"/>
        <pc:sldMkLst>
          <pc:docMk/>
          <pc:sldMk cId="3755747667" sldId="608"/>
        </pc:sldMkLst>
      </pc:sldChg>
      <pc:sldChg chg="del">
        <pc:chgData name="Angelica Olofsson Fernandez" userId="ce698ed2-e0d9-447d-9759-99f79b696a68" providerId="ADAL" clId="{2860E98E-85D1-4C9E-8FC3-A59CC90DDF62}" dt="2025-04-22T10:14:27.241" v="240" actId="47"/>
        <pc:sldMkLst>
          <pc:docMk/>
          <pc:sldMk cId="2505687879" sldId="609"/>
        </pc:sldMkLst>
      </pc:sldChg>
      <pc:sldChg chg="modSp mod">
        <pc:chgData name="Angelica Olofsson Fernandez" userId="ce698ed2-e0d9-447d-9759-99f79b696a68" providerId="ADAL" clId="{2860E98E-85D1-4C9E-8FC3-A59CC90DDF62}" dt="2025-04-22T10:33:41.666" v="421" actId="2711"/>
        <pc:sldMkLst>
          <pc:docMk/>
          <pc:sldMk cId="974022550" sldId="670"/>
        </pc:sldMkLst>
        <pc:spChg chg="mod">
          <ac:chgData name="Angelica Olofsson Fernandez" userId="ce698ed2-e0d9-447d-9759-99f79b696a68" providerId="ADAL" clId="{2860E98E-85D1-4C9E-8FC3-A59CC90DDF62}" dt="2025-04-22T10:33:34.461" v="420" actId="2711"/>
          <ac:spMkLst>
            <pc:docMk/>
            <pc:sldMk cId="974022550" sldId="670"/>
            <ac:spMk id="4" creationId="{0D26D0F9-A2D6-F776-B2AB-37334D9348B9}"/>
          </ac:spMkLst>
        </pc:spChg>
        <pc:spChg chg="mod">
          <ac:chgData name="Angelica Olofsson Fernandez" userId="ce698ed2-e0d9-447d-9759-99f79b696a68" providerId="ADAL" clId="{2860E98E-85D1-4C9E-8FC3-A59CC90DDF62}" dt="2025-04-22T10:33:41.666" v="421" actId="2711"/>
          <ac:spMkLst>
            <pc:docMk/>
            <pc:sldMk cId="974022550" sldId="670"/>
            <ac:spMk id="5" creationId="{59DE3E88-A05F-05DB-4D18-12D978E41293}"/>
          </ac:spMkLst>
        </pc:spChg>
      </pc:sldChg>
      <pc:sldChg chg="addSp delSp modSp add mod">
        <pc:chgData name="Angelica Olofsson Fernandez" userId="ce698ed2-e0d9-447d-9759-99f79b696a68" providerId="ADAL" clId="{2860E98E-85D1-4C9E-8FC3-A59CC90DDF62}" dt="2025-04-22T10:48:36.523" v="714" actId="20577"/>
        <pc:sldMkLst>
          <pc:docMk/>
          <pc:sldMk cId="2891976694" sldId="676"/>
        </pc:sldMkLst>
        <pc:spChg chg="mod">
          <ac:chgData name="Angelica Olofsson Fernandez" userId="ce698ed2-e0d9-447d-9759-99f79b696a68" providerId="ADAL" clId="{2860E98E-85D1-4C9E-8FC3-A59CC90DDF62}" dt="2025-04-22T10:47:55.451" v="689" actId="1076"/>
          <ac:spMkLst>
            <pc:docMk/>
            <pc:sldMk cId="2891976694" sldId="676"/>
            <ac:spMk id="2" creationId="{AA41289F-B0C4-C98D-BB05-A8AEB1B99808}"/>
          </ac:spMkLst>
        </pc:spChg>
        <pc:spChg chg="mod">
          <ac:chgData name="Angelica Olofsson Fernandez" userId="ce698ed2-e0d9-447d-9759-99f79b696a68" providerId="ADAL" clId="{2860E98E-85D1-4C9E-8FC3-A59CC90DDF62}" dt="2025-04-22T10:48:36.523" v="714" actId="20577"/>
          <ac:spMkLst>
            <pc:docMk/>
            <pc:sldMk cId="2891976694" sldId="676"/>
            <ac:spMk id="9" creationId="{AEA85FC0-97D9-C2E4-0AAB-0CA8E5993EF4}"/>
          </ac:spMkLst>
        </pc:spChg>
        <pc:picChg chg="del">
          <ac:chgData name="Angelica Olofsson Fernandez" userId="ce698ed2-e0d9-447d-9759-99f79b696a68" providerId="ADAL" clId="{2860E98E-85D1-4C9E-8FC3-A59CC90DDF62}" dt="2025-04-22T10:47:14.330" v="637" actId="478"/>
          <ac:picMkLst>
            <pc:docMk/>
            <pc:sldMk cId="2891976694" sldId="676"/>
            <ac:picMk id="7" creationId="{387859F1-33E3-11AF-3F98-15347D2039AA}"/>
          </ac:picMkLst>
        </pc:picChg>
        <pc:picChg chg="add mod">
          <ac:chgData name="Angelica Olofsson Fernandez" userId="ce698ed2-e0d9-447d-9759-99f79b696a68" providerId="ADAL" clId="{2860E98E-85D1-4C9E-8FC3-A59CC90DDF62}" dt="2025-04-22T10:47:22.049" v="640" actId="1076"/>
          <ac:picMkLst>
            <pc:docMk/>
            <pc:sldMk cId="2891976694" sldId="676"/>
            <ac:picMk id="8" creationId="{1E6619F8-F5F3-7952-F6C6-D47EAFF495F5}"/>
          </ac:picMkLst>
        </pc:picChg>
      </pc:sldChg>
      <pc:sldChg chg="add">
        <pc:chgData name="Angelica Olofsson Fernandez" userId="ce698ed2-e0d9-447d-9759-99f79b696a68" providerId="ADAL" clId="{2860E98E-85D1-4C9E-8FC3-A59CC90DDF62}" dt="2025-04-23T11:44:17.914" v="775" actId="2890"/>
        <pc:sldMkLst>
          <pc:docMk/>
          <pc:sldMk cId="1970416486" sldId="677"/>
        </pc:sldMkLst>
      </pc:sldChg>
    </pc:docChg>
  </pc:docChgLst>
  <pc:docChgLst>
    <pc:chgData name="Isabel Gumucio" userId="8c68f729-85f8-407c-9648-d4a9234627b4" providerId="ADAL" clId="{A45EB834-15B0-405B-B0F2-B5A93EACAF4A}"/>
    <pc:docChg chg="undo custSel modSld">
      <pc:chgData name="Isabel Gumucio" userId="8c68f729-85f8-407c-9648-d4a9234627b4" providerId="ADAL" clId="{A45EB834-15B0-405B-B0F2-B5A93EACAF4A}" dt="2024-10-16T06:32:47.516" v="255" actId="20577"/>
      <pc:docMkLst>
        <pc:docMk/>
      </pc:docMkLst>
      <pc:sldChg chg="modSp mod">
        <pc:chgData name="Isabel Gumucio" userId="8c68f729-85f8-407c-9648-d4a9234627b4" providerId="ADAL" clId="{A45EB834-15B0-405B-B0F2-B5A93EACAF4A}" dt="2024-10-16T06:32:47.516" v="255" actId="20577"/>
        <pc:sldMkLst>
          <pc:docMk/>
          <pc:sldMk cId="1269119800" sldId="563"/>
        </pc:sldMkLst>
      </pc:sldChg>
    </pc:docChg>
  </pc:docChgLst>
  <pc:docChgLst>
    <pc:chgData name="Torbjörn K Karlsson" userId="a764ad3f-09bd-49d9-aa26-7b34bfea09bc" providerId="ADAL" clId="{4B835531-E096-4F0C-A97D-07B818058F4E}"/>
    <pc:docChg chg="modSld">
      <pc:chgData name="Torbjörn K Karlsson" userId="a764ad3f-09bd-49d9-aa26-7b34bfea09bc" providerId="ADAL" clId="{4B835531-E096-4F0C-A97D-07B818058F4E}" dt="2024-10-11T12:33:46.065" v="56" actId="478"/>
      <pc:docMkLst>
        <pc:docMk/>
      </pc:docMkLst>
      <pc:sldChg chg="modSp">
        <pc:chgData name="Torbjörn K Karlsson" userId="a764ad3f-09bd-49d9-aa26-7b34bfea09bc" providerId="ADAL" clId="{4B835531-E096-4F0C-A97D-07B818058F4E}" dt="2024-10-11T12:33:26.019" v="54" actId="20577"/>
        <pc:sldMkLst>
          <pc:docMk/>
          <pc:sldMk cId="3227669839" sldId="564"/>
        </pc:sldMkLst>
      </pc:sldChg>
      <pc:sldChg chg="modSp">
        <pc:chgData name="Torbjörn K Karlsson" userId="a764ad3f-09bd-49d9-aa26-7b34bfea09bc" providerId="ADAL" clId="{4B835531-E096-4F0C-A97D-07B818058F4E}" dt="2024-10-11T12:33:46.065" v="56" actId="478"/>
        <pc:sldMkLst>
          <pc:docMk/>
          <pc:sldMk cId="745051221" sldId="56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1533F-23B2-4226-9BAF-C173B4E51DC2}" type="datetimeFigureOut">
              <a:rPr lang="sv-SE" smtClean="0"/>
              <a:t>2025-04-23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4C9F5-B7E9-4233-A4D3-DD3DC4F4E5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6362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8FAFB-7944-4888-BAF2-0F786923C005}" type="datetimeFigureOut">
              <a:rPr lang="sv-SE" smtClean="0"/>
              <a:t>2025-04-23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5271C-582E-49A3-8710-CC206E8C550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769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5271C-582E-49A3-8710-CC206E8C550F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4952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5271C-582E-49A3-8710-CC206E8C550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669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v-SE" altLang="sv-SE" sz="1300">
              <a:highlight>
                <a:srgbClr val="FFFF00"/>
              </a:highlight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5271C-582E-49A3-8710-CC206E8C550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05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5271C-582E-49A3-8710-CC206E8C550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84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5271C-582E-49A3-8710-CC206E8C550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141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5271C-582E-49A3-8710-CC206E8C550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851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5271C-582E-49A3-8710-CC206E8C550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326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5271C-582E-49A3-8710-CC206E8C550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667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5271C-582E-49A3-8710-CC206E8C550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909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5271C-582E-49A3-8710-CC206E8C550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5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38FF-6DB1-4158-9CC3-8414651591A1}" type="datetime1">
              <a:rPr lang="sv-SE" smtClean="0"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1F0B-481C-400D-ADDC-A4DD0C6A530C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 1" descr="J:\Loggor\Varuförsörjningen2007\Dokument\Varu_200dpi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8" y="262046"/>
            <a:ext cx="2740827" cy="652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17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3690-FA70-4D83-A114-4C70662023F9}" type="datetime1">
              <a:rPr lang="sv-SE" smtClean="0"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1F0B-481C-400D-ADDC-A4DD0C6A53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361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8AAF-73D0-4B0F-8FF6-04338E337FE8}" type="datetime1">
              <a:rPr lang="sv-SE" smtClean="0"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1F0B-481C-400D-ADDC-A4DD0C6A53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452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rin – 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674350-91EE-4D03-B47E-3B14C31FB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2BA6BF-DFE5-4B7B-98BB-BB43658FF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20107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rin –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674350-91EE-4D03-B47E-3B14C31FB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2BA6BF-DFE5-4B7B-98BB-BB43658FF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96" y="1846097"/>
            <a:ext cx="4320422" cy="345605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FD0F1450-37BC-47A6-8E5A-85AEE58820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98938" y="1846097"/>
            <a:ext cx="4320422" cy="345605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9249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armorange – 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674350-91EE-4D03-B47E-3B14C31FB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2BA6BF-DFE5-4B7B-98BB-BB43658FF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2392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armorange –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674350-91EE-4D03-B47E-3B14C31FB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2BA6BF-DFE5-4B7B-98BB-BB43658FF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96" y="1846097"/>
            <a:ext cx="4320422" cy="345605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FD0F1450-37BC-47A6-8E5A-85AEE58820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98938" y="1846097"/>
            <a:ext cx="4320422" cy="345605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6356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erise – 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674350-91EE-4D03-B47E-3B14C31FB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2BA6BF-DFE5-4B7B-98BB-BB43658FF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1313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erise –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674350-91EE-4D03-B47E-3B14C31FB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2BA6BF-DFE5-4B7B-98BB-BB43658FF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96" y="1846097"/>
            <a:ext cx="4320422" cy="3456058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FD0F1450-37BC-47A6-8E5A-85AEE58820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98938" y="1846097"/>
            <a:ext cx="4320422" cy="3456058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0538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olett – 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674350-91EE-4D03-B47E-3B14C31FB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2BA6BF-DFE5-4B7B-98BB-BB43658FF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3651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olett –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674350-91EE-4D03-B47E-3B14C31FB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2BA6BF-DFE5-4B7B-98BB-BB43658FF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96" y="1846097"/>
            <a:ext cx="4320422" cy="3456058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FD0F1450-37BC-47A6-8E5A-85AEE58820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98938" y="1846097"/>
            <a:ext cx="4320422" cy="3456058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0949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13378-1FE1-4F65-BA9B-9765ACCA8BAE}" type="datetime1">
              <a:rPr lang="sv-SE" smtClean="0"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1F0B-481C-400D-ADDC-A4DD0C6A530C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 1" descr="J:\Loggor\Varuförsörjningen2007\Dokument\Varu_200dpi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409" y="6176963"/>
            <a:ext cx="2180991" cy="4564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ak 7"/>
          <p:cNvCxnSpPr/>
          <p:nvPr userDrawn="1"/>
        </p:nvCxnSpPr>
        <p:spPr>
          <a:xfrm>
            <a:off x="726232" y="634481"/>
            <a:ext cx="0" cy="63448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521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ossgrön – 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674350-91EE-4D03-B47E-3B14C31FB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2BA6BF-DFE5-4B7B-98BB-BB43658FF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6121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ossgrön –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674350-91EE-4D03-B47E-3B14C31FB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2BA6BF-DFE5-4B7B-98BB-BB43658FF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96" y="1846097"/>
            <a:ext cx="4320422" cy="3456058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FD0F1450-37BC-47A6-8E5A-85AEE58820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98938" y="1846097"/>
            <a:ext cx="4320422" cy="3456058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9646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F396-F8E4-4A4D-88B0-596158435797}" type="datetimeFigureOut">
              <a:rPr lang="sv-SE" smtClean="0"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8687" y="6403769"/>
            <a:ext cx="1170000" cy="7875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B84CCBC-D7BB-4787-A653-254BBBF65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6" y="503647"/>
            <a:ext cx="1667005" cy="10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89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v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F396-F8E4-4A4D-88B0-596158435797}" type="datetimeFigureOut">
              <a:rPr lang="sv-SE" smtClean="0"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8687" y="6403769"/>
            <a:ext cx="1170000" cy="7875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 b="1">
                <a:solidFill>
                  <a:srgbClr val="005F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B84CCBC-D7BB-4787-A653-254BBBF65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6" y="503647"/>
            <a:ext cx="1667005" cy="10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0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operationspersonal">
            <a:extLst>
              <a:ext uri="{FF2B5EF4-FFF2-40B4-BE49-F238E27FC236}">
                <a16:creationId xmlns:a16="http://schemas.microsoft.com/office/drawing/2014/main" id="{3E07E054-048D-FF2F-7AF5-7374D5A655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0" b="37928"/>
          <a:stretch/>
        </p:blipFill>
        <p:spPr>
          <a:xfrm>
            <a:off x="0" y="1758030"/>
            <a:ext cx="12192000" cy="4247355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F396-F8E4-4A4D-88B0-596158435797}" type="datetimeFigureOut">
              <a:rPr lang="sv-SE" smtClean="0"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8687" y="6403769"/>
            <a:ext cx="1170000" cy="7875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 b="1">
                <a:solidFill>
                  <a:srgbClr val="005F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B84CCBC-D7BB-4787-A653-254BBBF65A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6" y="503647"/>
            <a:ext cx="1667005" cy="10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6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bl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5F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0F396-F8E4-4A4D-88B0-596158435797}" type="datetimeFigureOut">
              <a:rPr lang="sv-SE" smtClean="0"/>
              <a:pPr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D5E7CD4-9E61-421C-B77C-C013AF156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42" y="5833532"/>
            <a:ext cx="1116389" cy="70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03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vit bak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5F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0F396-F8E4-4A4D-88B0-596158435797}" type="datetimeFigureOut">
              <a:rPr lang="sv-SE" smtClean="0"/>
              <a:pPr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D5E7CD4-9E61-421C-B77C-C013AF156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42" y="5833532"/>
            <a:ext cx="1116389" cy="70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99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blå bakgrund">
    <p:bg>
      <p:bgPr>
        <a:solidFill>
          <a:srgbClr val="E1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76495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5F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5"/>
            <a:ext cx="6876495" cy="4351338"/>
          </a:xfr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0F396-F8E4-4A4D-88B0-596158435797}" type="datetimeFigureOut">
              <a:rPr lang="sv-SE" smtClean="0"/>
              <a:pPr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D5E7CD4-9E61-421C-B77C-C013AF156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42" y="5833532"/>
            <a:ext cx="1116389" cy="705380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1B0C348E-8177-49B3-A568-F98AC9279A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65616" y="0"/>
            <a:ext cx="4326384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lägga till bild</a:t>
            </a:r>
          </a:p>
        </p:txBody>
      </p:sp>
    </p:spTree>
    <p:extLst>
      <p:ext uri="{BB962C8B-B14F-4D97-AF65-F5344CB8AC3E}">
        <p14:creationId xmlns:p14="http://schemas.microsoft.com/office/powerpoint/2010/main" val="2119281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vit bak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76495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5F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5"/>
            <a:ext cx="6876495" cy="4351338"/>
          </a:xfr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0F396-F8E4-4A4D-88B0-596158435797}" type="datetimeFigureOut">
              <a:rPr lang="sv-SE" smtClean="0"/>
              <a:pPr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1B0C348E-8177-49B3-A568-F98AC9279A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65616" y="1"/>
            <a:ext cx="4326384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lägga till bild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D5E7CD4-9E61-421C-B77C-C013AF156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42" y="5833532"/>
            <a:ext cx="1116389" cy="70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00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illustration bl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5F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81886"/>
          </a:xfr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0F396-F8E4-4A4D-88B0-596158435797}" type="datetimeFigureOut">
              <a:rPr lang="sv-SE" smtClean="0"/>
              <a:pPr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D5E7CD4-9E61-421C-B77C-C013AF156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42" y="5833532"/>
            <a:ext cx="1116389" cy="705380"/>
          </a:xfrm>
          <a:prstGeom prst="rect">
            <a:avLst/>
          </a:prstGeom>
        </p:spPr>
      </p:pic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28B9AE27-E0F1-44F4-8E99-713BF1F132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45508" y="4742448"/>
            <a:ext cx="1900984" cy="16607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här för att infoga en ikon</a:t>
            </a:r>
          </a:p>
        </p:txBody>
      </p:sp>
    </p:spTree>
    <p:extLst>
      <p:ext uri="{BB962C8B-B14F-4D97-AF65-F5344CB8AC3E}">
        <p14:creationId xmlns:p14="http://schemas.microsoft.com/office/powerpoint/2010/main" val="332444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EE93-EAC1-4FD2-A4FA-C4BBC7F8DB49}" type="datetime1">
              <a:rPr lang="sv-SE" smtClean="0"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1F0B-481C-400D-ADDC-A4DD0C6A53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8070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illustration vit bak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5F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81886"/>
          </a:xfr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0F396-F8E4-4A4D-88B0-596158435797}" type="datetimeFigureOut">
              <a:rPr lang="sv-SE" smtClean="0"/>
              <a:pPr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D5E7CD4-9E61-421C-B77C-C013AF156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42" y="5833532"/>
            <a:ext cx="1116389" cy="705380"/>
          </a:xfrm>
          <a:prstGeom prst="rect">
            <a:avLst/>
          </a:prstGeom>
        </p:spPr>
      </p:pic>
      <p:sp>
        <p:nvSpPr>
          <p:cNvPr id="11" name="Platshållare för innehåll 8">
            <a:extLst>
              <a:ext uri="{FF2B5EF4-FFF2-40B4-BE49-F238E27FC236}">
                <a16:creationId xmlns:a16="http://schemas.microsoft.com/office/drawing/2014/main" id="{59B7AA53-7F3F-4204-9B88-2F19835B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45508" y="4742448"/>
            <a:ext cx="1900984" cy="16607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här för att infoga en ikon</a:t>
            </a:r>
          </a:p>
        </p:txBody>
      </p:sp>
    </p:spTree>
    <p:extLst>
      <p:ext uri="{BB962C8B-B14F-4D97-AF65-F5344CB8AC3E}">
        <p14:creationId xmlns:p14="http://schemas.microsoft.com/office/powerpoint/2010/main" val="2519436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 bl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0F396-F8E4-4A4D-88B0-596158435797}" type="datetimeFigureOut">
              <a:rPr lang="sv-SE" smtClean="0"/>
              <a:pPr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D4F308-7D24-41C3-8963-CBACF05A038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FB0DEA4-20F4-4C76-97EF-BF2EA5AAE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42" y="5833532"/>
            <a:ext cx="1116389" cy="70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81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 vit bak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0F396-F8E4-4A4D-88B0-596158435797}" type="datetimeFigureOut">
              <a:rPr lang="sv-SE" smtClean="0"/>
              <a:pPr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D4F308-7D24-41C3-8963-CBACF05A038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FB0DEA4-20F4-4C76-97EF-BF2EA5AAE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42" y="5833532"/>
            <a:ext cx="1116389" cy="70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35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 bl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0F396-F8E4-4A4D-88B0-596158435797}" type="datetimeFigureOut">
              <a:rPr lang="sv-SE" smtClean="0"/>
              <a:pPr/>
              <a:t>2025-04-23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D4F308-7D24-41C3-8963-CBACF05A038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453D9AF-465B-4057-A8A4-5AC21C2711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42" y="5833532"/>
            <a:ext cx="1116389" cy="70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02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 vit bak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0F396-F8E4-4A4D-88B0-596158435797}" type="datetimeFigureOut">
              <a:rPr lang="sv-SE" smtClean="0"/>
              <a:pPr/>
              <a:t>2025-04-23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D4F308-7D24-41C3-8963-CBACF05A038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453D9AF-465B-4057-A8A4-5AC21C2711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42" y="5833532"/>
            <a:ext cx="1116389" cy="70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30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9F21-CE0B-4E6A-9DDA-722BAE4E8794}" type="datetime1">
              <a:rPr lang="sv-SE" smtClean="0"/>
              <a:t>2025-04-23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1F0B-481C-400D-ADDC-A4DD0C6A530C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1" descr="J:\Loggor\Varuförsörjningen2007\Dokument\Varu_200dpi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630" y="6176963"/>
            <a:ext cx="2180991" cy="4564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ak 8"/>
          <p:cNvCxnSpPr/>
          <p:nvPr userDrawn="1"/>
        </p:nvCxnSpPr>
        <p:spPr>
          <a:xfrm>
            <a:off x="726232" y="634485"/>
            <a:ext cx="0" cy="63448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6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944F-6F2A-44D8-8951-5026B40A198C}" type="datetime1">
              <a:rPr lang="sv-SE" smtClean="0"/>
              <a:t>2025-04-23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1F0B-481C-400D-ADDC-A4DD0C6A53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397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B54C-71B7-461F-A613-39ED2134A263}" type="datetime1">
              <a:rPr lang="sv-SE" smtClean="0"/>
              <a:t>2025-04-23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1F0B-481C-400D-ADDC-A4DD0C6A53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0331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7729-C870-4D4B-8DE2-FE5EBE25B683}" type="datetime1">
              <a:rPr lang="sv-SE" smtClean="0"/>
              <a:t>2025-04-23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1F0B-481C-400D-ADDC-A4DD0C6A53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448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150E-7E8A-421F-84E9-6BEBF81F4F94}" type="datetime1">
              <a:rPr lang="sv-SE" smtClean="0"/>
              <a:t>2025-04-23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1F0B-481C-400D-ADDC-A4DD0C6A53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623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D3E8-1817-4790-BFD1-D1C6E9C2B927}" type="datetime1">
              <a:rPr lang="sv-SE" smtClean="0"/>
              <a:t>2025-04-23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1F0B-481C-400D-ADDC-A4DD0C6A53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9003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540C8-72B9-4FA7-8E5A-C8DC16030527}" type="datetime1">
              <a:rPr lang="sv-SE" smtClean="0"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51F0B-481C-400D-ADDC-A4DD0C6A53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909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141E2C7-4CD1-4E82-9A0E-20D6E721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58" y="262766"/>
            <a:ext cx="9582884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196400F-2A13-4211-8D37-28E38D116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096" y="1846097"/>
            <a:ext cx="9193883" cy="34560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21B03CF4-3CE5-4634-A35C-B2376DCB9166}"/>
              </a:ext>
            </a:extLst>
          </p:cNvPr>
          <p:cNvCxnSpPr/>
          <p:nvPr userDrawn="1"/>
        </p:nvCxnSpPr>
        <p:spPr>
          <a:xfrm>
            <a:off x="573263" y="5967482"/>
            <a:ext cx="953047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98C3DEF-FDA1-4422-A964-0D20CB4C4AE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450" y="5403745"/>
            <a:ext cx="1049995" cy="8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5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2654" indent="-272654" algn="l" defTabSz="685800" rtl="0" eaLnBrk="1" latinLnBrk="0" hangingPunct="1">
        <a:lnSpc>
          <a:spcPts val="27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●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70297" indent="-191691" algn="l" defTabSz="685800" rtl="0" eaLnBrk="1" latinLnBrk="0" hangingPunct="1">
        <a:lnSpc>
          <a:spcPts val="27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˗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70297" indent="-191691" algn="l" defTabSz="685800" rtl="0" eaLnBrk="1" latinLnBrk="0" hangingPunct="1">
        <a:lnSpc>
          <a:spcPts val="27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˗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70297" indent="-191691" algn="l" defTabSz="685800" rtl="0" eaLnBrk="1" latinLnBrk="0" hangingPunct="1">
        <a:lnSpc>
          <a:spcPts val="27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˗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70297" indent="-191691" algn="l" defTabSz="685800" rtl="0" eaLnBrk="1" latinLnBrk="0" hangingPunct="1">
        <a:lnSpc>
          <a:spcPts val="27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˗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0F396-F8E4-4A4D-88B0-596158435797}" type="datetimeFigureOut">
              <a:rPr lang="sv-SE" smtClean="0"/>
              <a:pPr/>
              <a:t>2025-04-23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D4F308-7D24-41C3-8963-CBACF05A038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46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150">
          <a:solidFill>
            <a:srgbClr val="005FA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aruforsorjningen.se/foer-bestaellare/haallbar-upphandlin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aruforsorjningen.se/media/93041/lathund-skaft-och-stativ.pdf" TargetMode="External"/><Relationship Id="rId2" Type="http://schemas.openxmlformats.org/officeDocument/2006/relationships/hyperlink" Target="https://varuforsorjningen.se/media/tj3mqdms/avtalskatalog-intubering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ror.lul.se/media/1815/riktlinjer-foer-haallbar-upphandling-vid-varufoersoerjningen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varuforsorjningen.se/media/92046/vfs-haallbarhetsprioriterade-varugrupper-305.xls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aruforsorjningen.se/foer-bestaellare/reklamationer-och-synpunkter/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varuforsorjningen.se/foer-bestaellare/haallbar-upphandlin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varuforsorjningen.se/foer-bestaellare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 descr="En bild som visar utomhus, himmel, träd, gräs&#10;&#10;AI-genererat innehåll kan vara felaktigt.">
            <a:extLst>
              <a:ext uri="{FF2B5EF4-FFF2-40B4-BE49-F238E27FC236}">
                <a16:creationId xmlns:a16="http://schemas.microsoft.com/office/drawing/2014/main" id="{15CABB3F-F00D-7CB0-394C-B8963D205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9" b="221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A6DCDD3-B648-548C-9942-553FFCBF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b="1">
                <a:solidFill>
                  <a:schemeClr val="tx1">
                    <a:lumMod val="85000"/>
                    <a:lumOff val="15000"/>
                  </a:schemeClr>
                </a:solidFill>
              </a:rPr>
              <a:t>Varuförsörjningens informationsmöte</a:t>
            </a:r>
            <a:br>
              <a:rPr lang="en-US" sz="23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300" b="1">
                <a:solidFill>
                  <a:schemeClr val="tx1">
                    <a:lumMod val="85000"/>
                    <a:lumOff val="15000"/>
                  </a:schemeClr>
                </a:solidFill>
              </a:rPr>
              <a:t>23/4 2025</a:t>
            </a:r>
            <a:endParaRPr lang="en-US" sz="23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088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v-SE" altLang="sv-SE"/>
              <a:t>Värmejackor - flergångsalternativ</a:t>
            </a:r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D8FE30E-AB91-1D12-08D9-916CD40F512F}"/>
              </a:ext>
            </a:extLst>
          </p:cNvPr>
          <p:cNvSpPr txBox="1"/>
          <p:nvPr/>
        </p:nvSpPr>
        <p:spPr>
          <a:xfrm>
            <a:off x="551827" y="1608892"/>
            <a:ext cx="569338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/>
              <a:t>SÖRMLAND OCH VÄSTMANLAND – gemensamt avtal</a:t>
            </a:r>
            <a:br>
              <a:rPr lang="sv-SE" sz="1600"/>
            </a:br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Följande finns att tillgå: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Quiltad jacka</a:t>
            </a:r>
          </a:p>
          <a:p>
            <a:endParaRPr lang="sv-SE" sz="16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Jackan är dock på hyra vilket innebär att de verksamheter </a:t>
            </a:r>
          </a:p>
          <a:p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som vill ha den måste ha godkännande av verksamhetschef, </a:t>
            </a:r>
          </a:p>
          <a:p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och regionen är restriktiv med att hyra textilier. </a:t>
            </a:r>
          </a:p>
          <a:p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 kommande avtal som börjar gälla 1 april 2026 kommer </a:t>
            </a:r>
          </a:p>
          <a:p>
            <a:r>
              <a:rPr lang="sv-SE" sz="160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</a:t>
            </a:r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et finnas </a:t>
            </a:r>
            <a:r>
              <a:rPr lang="sv-SE" sz="16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personalkoftor</a:t>
            </a:r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och västar att beställa.</a:t>
            </a:r>
          </a:p>
          <a:p>
            <a:endParaRPr lang="sv-SE" sz="160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Tips från Region Västmanlands minskningslista:</a:t>
            </a:r>
            <a:b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sv-SE" sz="16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v-SE" sz="1600">
                <a:latin typeface="Aptos" panose="020B0004020202020204" pitchFamily="34" charset="0"/>
              </a:rPr>
              <a:t>Använd privata t-shirts/linnen under arbetskläder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v-SE" sz="1600">
                <a:latin typeface="Aptos" panose="020B0004020202020204" pitchFamily="34" charset="0"/>
              </a:rPr>
              <a:t>När extra värmeplagg behövs, används väst i flergångsmaterial 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v-SE" sz="1600">
                <a:latin typeface="Aptos" panose="020B0004020202020204" pitchFamily="34" charset="0"/>
              </a:rPr>
              <a:t>Använd samma värmejacka under ett helt arbetspass</a:t>
            </a:r>
          </a:p>
          <a:p>
            <a:endParaRPr lang="sv-SE" sz="16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sv-SE" sz="160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9D0D415-1774-E37C-E05A-0794233FEBF1}"/>
              </a:ext>
            </a:extLst>
          </p:cNvPr>
          <p:cNvSpPr txBox="1"/>
          <p:nvPr/>
        </p:nvSpPr>
        <p:spPr>
          <a:xfrm>
            <a:off x="6245214" y="1608892"/>
            <a:ext cx="549339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/>
              <a:t>UPPSALA</a:t>
            </a:r>
            <a:br>
              <a:rPr lang="sv-SE" sz="1600"/>
            </a:br>
            <a:r>
              <a:rPr lang="sv-SE" sz="1600">
                <a:latin typeface="Aptos" panose="020B0004020202020204" pitchFamily="34" charset="0"/>
              </a:rPr>
              <a:t>Följande finns att tillgå: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Quiltad värmeväst vit, 110631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Rekommen</a:t>
            </a:r>
            <a:r>
              <a:rPr lang="sv-SE" sz="160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dationer: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Använd privata t-shirts/linnen under arbetskläder.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Använd samma värmejacka under ett helt arbetspass. Värmeplagg ska bytas dagligen.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Följ Basala hygienrutiner och klädregler (Vårdhygien) samt Basala hygienrutiner och klädregler på operationsavdelning (Vårdhygien).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Om lokalerna är för kalla, </a:t>
            </a:r>
            <a:r>
              <a:rPr lang="sv-SE" sz="16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felanmäl</a:t>
            </a:r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i </a:t>
            </a:r>
            <a:r>
              <a:rPr lang="sv-SE" sz="16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Weblord</a:t>
            </a:r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Ta väl hand om flergångstextilier så att de håller länge.</a:t>
            </a:r>
          </a:p>
          <a:p>
            <a:r>
              <a:rPr lang="sv-SE" sz="1600" i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När extra värmeplagg behövs, används väst i flergångsmaterial.</a:t>
            </a:r>
            <a:endParaRPr lang="sv-SE" sz="16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sv-SE" sz="16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sv-SE" sz="1600"/>
          </a:p>
        </p:txBody>
      </p:sp>
    </p:spTree>
    <p:extLst>
      <p:ext uri="{BB962C8B-B14F-4D97-AF65-F5344CB8AC3E}">
        <p14:creationId xmlns:p14="http://schemas.microsoft.com/office/powerpoint/2010/main" val="1052010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v-SE" altLang="sv-SE"/>
              <a:t>Sammanfattning och tips</a:t>
            </a:r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5A39636-A276-F6C6-985B-629C38D94C56}"/>
              </a:ext>
            </a:extLst>
          </p:cNvPr>
          <p:cNvSpPr txBox="1"/>
          <p:nvPr/>
        </p:nvSpPr>
        <p:spPr>
          <a:xfrm>
            <a:off x="640080" y="1478876"/>
            <a:ext cx="1019740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Vad kan vi göra i upphandling?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/>
              <a:t>Kravställning och dialog med våra leverantörer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/>
              <a:t>Minimera mängden hälso- och miljöskadliga kemikalier i produkter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/>
              <a:t>Minskad klimatpåverkan och lämpliga arbetsförhållanden hos tillverkarna</a:t>
            </a:r>
          </a:p>
          <a:p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Vad kan beställare och användare göra?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/>
              <a:t>Minska (onödig) användning –  exempel: handskar, britspapper och skoskydd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/>
              <a:t>Engångs till flergångs – exempel: </a:t>
            </a:r>
            <a:r>
              <a:rPr lang="sv-SE" err="1"/>
              <a:t>sprutfat</a:t>
            </a:r>
            <a:r>
              <a:rPr lang="sv-SE"/>
              <a:t>/rondskålar, kläder, kaffemuggar</a:t>
            </a:r>
          </a:p>
          <a:p>
            <a:pPr lvl="1"/>
            <a:r>
              <a:rPr lang="sv-SE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/>
              <a:t>Sopsäckar – alternativ i förnybart eller återvunnet material (se </a:t>
            </a:r>
            <a:r>
              <a:rPr lang="sv-SE">
                <a:hlinkClick r:id="rId3"/>
              </a:rPr>
              <a:t>miljönytta papper och plast </a:t>
            </a:r>
            <a:r>
              <a:rPr lang="sv-SE"/>
              <a:t>för lista)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/>
              <a:t>Skoskydd - alternativ i förnybar plast art nr 61435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/>
              <a:t>Miljösmarta förpackningar – exempelvis sanitetsrengöring art nr 7520194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/>
          </a:p>
          <a:p>
            <a:endParaRPr lang="sv-SE"/>
          </a:p>
          <a:p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975CDC9-DEC6-1468-7950-2C945D9AB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387" y="5082698"/>
            <a:ext cx="1405134" cy="157660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33F5F03-2263-F742-EA1B-C404C6C3B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881" y="5243957"/>
            <a:ext cx="464666" cy="141867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7A7E33B-2259-B4EC-CDDA-364DED6EE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9892" y="2704800"/>
            <a:ext cx="1417595" cy="13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95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966851-30E9-4FE9-B012-506E1269D9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Avvikelser med medicintekniska produkter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B5E6298-C45E-431A-B31C-9B6D0317CA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Sofia Ganneby, sjukhusingenjör</a:t>
            </a:r>
          </a:p>
          <a:p>
            <a:r>
              <a:rPr lang="sv-SE"/>
              <a:t>Medicinsk teknik, Akademiska sjukhuset</a:t>
            </a:r>
          </a:p>
          <a:p>
            <a:r>
              <a:rPr lang="sv-SE" sz="1600"/>
              <a:t>sofia.ganneby@akademiska.se</a:t>
            </a:r>
          </a:p>
        </p:txBody>
      </p:sp>
    </p:spTree>
    <p:extLst>
      <p:ext uri="{BB962C8B-B14F-4D97-AF65-F5344CB8AC3E}">
        <p14:creationId xmlns:p14="http://schemas.microsoft.com/office/powerpoint/2010/main" val="202774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6A420FF5-2F37-FFDD-3712-17B6FB529AE5}"/>
              </a:ext>
            </a:extLst>
          </p:cNvPr>
          <p:cNvSpPr/>
          <p:nvPr/>
        </p:nvSpPr>
        <p:spPr>
          <a:xfrm>
            <a:off x="678094" y="1541125"/>
            <a:ext cx="9287839" cy="338019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920BF5F-AD13-438D-BADB-2CD0EE1B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713017E3-279D-446F-BD43-90C49AE6E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3477"/>
            <a:ext cx="8521460" cy="1935492"/>
          </a:xfrm>
        </p:spPr>
        <p:txBody>
          <a:bodyPr/>
          <a:lstStyle/>
          <a:p>
            <a:r>
              <a:rPr lang="sv-SE"/>
              <a:t>Vad är en medicinteknisk produkt (MTP)?</a:t>
            </a:r>
          </a:p>
          <a:p>
            <a:r>
              <a:rPr lang="sv-SE"/>
              <a:t>Vad är en avvikelse med MTP?</a:t>
            </a:r>
          </a:p>
          <a:p>
            <a:r>
              <a:rPr lang="sv-SE"/>
              <a:t>Vad säger regelverket om avvikelsehantering?</a:t>
            </a:r>
          </a:p>
          <a:p>
            <a:r>
              <a:rPr lang="sv-SE"/>
              <a:t>Vad ska man göra vid en avvikelse?</a:t>
            </a:r>
          </a:p>
          <a:p>
            <a:endParaRPr lang="sv-SE"/>
          </a:p>
        </p:txBody>
      </p:sp>
      <p:pic>
        <p:nvPicPr>
          <p:cNvPr id="7" name="Bildobjekt 6" descr="En illustration som visar ett plåster">
            <a:extLst>
              <a:ext uri="{FF2B5EF4-FFF2-40B4-BE49-F238E27FC236}">
                <a16:creationId xmlns:a16="http://schemas.microsoft.com/office/drawing/2014/main" id="{DDC5D07D-FE63-BE8C-4228-81E8D814E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3477">
            <a:off x="8948183" y="1114276"/>
            <a:ext cx="1219202" cy="175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27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72AE10F2-0BF0-0337-E9F8-628B4C85239A}"/>
              </a:ext>
            </a:extLst>
          </p:cNvPr>
          <p:cNvSpPr/>
          <p:nvPr/>
        </p:nvSpPr>
        <p:spPr>
          <a:xfrm>
            <a:off x="500591" y="3522578"/>
            <a:ext cx="8476178" cy="306872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947AE823-7550-77E5-090C-F97D6F09EF05}"/>
              </a:ext>
            </a:extLst>
          </p:cNvPr>
          <p:cNvSpPr/>
          <p:nvPr/>
        </p:nvSpPr>
        <p:spPr>
          <a:xfrm>
            <a:off x="500591" y="1637553"/>
            <a:ext cx="8476178" cy="1600947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920BF5F-AD13-438D-BADB-2CD0EE1B6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v-SE"/>
              <a:t>Vad är en medicinteknisk produkt?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1D4B5B67-334C-85A7-161C-5A101FD44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704" y="1684498"/>
            <a:ext cx="8476178" cy="4376737"/>
          </a:xfrm>
        </p:spPr>
        <p:txBody>
          <a:bodyPr/>
          <a:lstStyle/>
          <a:p>
            <a:pPr marL="0" indent="0">
              <a:buNone/>
            </a:pPr>
            <a:r>
              <a:rPr lang="sv-SE"/>
              <a:t>I princip alla produkter som vi använder på patient eller som befinner sig inom patientnära zon! </a:t>
            </a:r>
          </a:p>
          <a:p>
            <a:pPr marL="0" indent="0">
              <a:buNone/>
            </a:pPr>
            <a:r>
              <a:rPr lang="sv-SE"/>
              <a:t>Regleras i två olika EU-direktiv, 2017/745 MDR och 2017/746 IVDR</a:t>
            </a:r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r>
              <a:rPr lang="sv-SE"/>
              <a:t>Till exempel:</a:t>
            </a:r>
            <a:endParaRPr lang="sv-SE" b="1"/>
          </a:p>
          <a:p>
            <a:r>
              <a:rPr lang="sv-SE" b="1"/>
              <a:t>Apparater: </a:t>
            </a:r>
            <a:r>
              <a:rPr lang="sv-SE"/>
              <a:t>sängar, pumpar, ventilatorer, </a:t>
            </a:r>
            <a:r>
              <a:rPr lang="sv-SE" err="1"/>
              <a:t>tempar</a:t>
            </a:r>
            <a:r>
              <a:rPr lang="sv-SE"/>
              <a:t>, vågar…</a:t>
            </a:r>
          </a:p>
          <a:p>
            <a:r>
              <a:rPr lang="sv-SE" b="1"/>
              <a:t>Förbrukningsmaterial: </a:t>
            </a:r>
            <a:r>
              <a:rPr lang="sv-SE"/>
              <a:t>plåster, sprutor, slangar, katetrar…</a:t>
            </a:r>
          </a:p>
          <a:p>
            <a:r>
              <a:rPr lang="sv-SE" b="1"/>
              <a:t>Även: </a:t>
            </a:r>
            <a:r>
              <a:rPr lang="sv-SE" err="1"/>
              <a:t>lab</a:t>
            </a:r>
            <a:r>
              <a:rPr lang="sv-SE"/>
              <a:t>-utrustning, vissa tillbehör (t ex rengöringsutrustning), vissa mjukvaror (t ex journalsystem)</a:t>
            </a:r>
          </a:p>
          <a:p>
            <a:r>
              <a:rPr lang="sv-SE" b="1"/>
              <a:t>Inte: </a:t>
            </a:r>
            <a:r>
              <a:rPr lang="sv-SE">
                <a:solidFill>
                  <a:srgbClr val="FF0000"/>
                </a:solidFill>
              </a:rPr>
              <a:t>läkemedel, ”kontorsutrustning”, telefoner/sökare, </a:t>
            </a:r>
            <a:r>
              <a:rPr lang="sv-SE" err="1">
                <a:solidFill>
                  <a:srgbClr val="FF0000"/>
                </a:solidFill>
              </a:rPr>
              <a:t>larmknappar</a:t>
            </a:r>
            <a:r>
              <a:rPr lang="sv-SE">
                <a:solidFill>
                  <a:srgbClr val="FF0000"/>
                </a:solidFill>
              </a:rPr>
              <a:t>, personlig skyddsutrustning </a:t>
            </a:r>
          </a:p>
          <a:p>
            <a:endParaRPr lang="sv-SE"/>
          </a:p>
        </p:txBody>
      </p:sp>
      <p:pic>
        <p:nvPicPr>
          <p:cNvPr id="12" name="Bildobjekt 11" descr="En bild som visar robot&#10;&#10;Automatiskt genererad beskrivning">
            <a:extLst>
              <a:ext uri="{FF2B5EF4-FFF2-40B4-BE49-F238E27FC236}">
                <a16:creationId xmlns:a16="http://schemas.microsoft.com/office/drawing/2014/main" id="{BD7E59E6-5B62-2DEE-2F85-D41D9D05E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378" y="1762018"/>
            <a:ext cx="1838118" cy="364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21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920BF5F-AD13-438D-BADB-2CD0EE1B6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v-SE"/>
              <a:t>Vad är en medicinteknisk produkt?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713017E3-279D-446F-BD43-90C49AE6E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sv-SE" sz="1700"/>
              <a:t>Alla MTP måste CE-märkas av </a:t>
            </a:r>
            <a:r>
              <a:rPr lang="sv-SE" sz="1700" err="1"/>
              <a:t>tillvekraren</a:t>
            </a:r>
            <a:r>
              <a:rPr lang="sv-SE" sz="1700"/>
              <a:t>.</a:t>
            </a:r>
          </a:p>
          <a:p>
            <a:r>
              <a:rPr lang="sv-SE" sz="1700"/>
              <a:t>För enklare produkter (ofta enklare förbrukningsmaterial) så finns ingen kontroll alls innan produkten CE-märks och får säljas. Tillverkaren gör allt själv. </a:t>
            </a:r>
          </a:p>
          <a:p>
            <a:r>
              <a:rPr lang="sv-SE" sz="1700"/>
              <a:t>För lite mer avancerade produkter (t ex sterila produkter, kirurgiska flergångsinstrument) så behöver företagen ta hjälp av ett anmält organ (</a:t>
            </a:r>
            <a:r>
              <a:rPr lang="sv-SE" sz="1700" err="1"/>
              <a:t>notified</a:t>
            </a:r>
            <a:r>
              <a:rPr lang="sv-SE" sz="1700"/>
              <a:t> </a:t>
            </a:r>
            <a:r>
              <a:rPr lang="sv-SE" sz="1700" err="1"/>
              <a:t>body</a:t>
            </a:r>
            <a:r>
              <a:rPr lang="sv-SE" sz="1700"/>
              <a:t>) som granskar viss dokumentation.</a:t>
            </a:r>
          </a:p>
          <a:p>
            <a:r>
              <a:rPr lang="sv-SE" sz="1700"/>
              <a:t>För mycket avancerade produkter (t ex implantat, röntgensystem, ventilatorer osv) så behöver </a:t>
            </a:r>
            <a:r>
              <a:rPr lang="sv-SE" sz="1700" err="1"/>
              <a:t>notified</a:t>
            </a:r>
            <a:r>
              <a:rPr lang="sv-SE" sz="1700"/>
              <a:t> </a:t>
            </a:r>
            <a:r>
              <a:rPr lang="sv-SE" sz="1700" err="1"/>
              <a:t>body</a:t>
            </a:r>
            <a:r>
              <a:rPr lang="sv-SE" sz="1700"/>
              <a:t> granska företagets kvalitetssystem och mer omfattande produktdokumentation.</a:t>
            </a:r>
          </a:p>
          <a:p>
            <a:r>
              <a:rPr lang="sv-SE" sz="1700"/>
              <a:t>Ansvaret för att produkterna är säkra ligger på tillverkaren. Ansvaret för att rapportera om någon produkt inte är bra ligger på användaren.</a:t>
            </a:r>
          </a:p>
          <a:p>
            <a:r>
              <a:rPr lang="sv-SE" sz="1700"/>
              <a:t>Användarna är alltid skyldiga att läsa och följa bruksanvisningen.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415BF8-65D0-2D78-9794-D9C97CF6E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198" y="2054268"/>
            <a:ext cx="5849421" cy="349502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7E893599-966F-3057-36C8-58C118EAC8C3}"/>
              </a:ext>
            </a:extLst>
          </p:cNvPr>
          <p:cNvSpPr/>
          <p:nvPr/>
        </p:nvSpPr>
        <p:spPr>
          <a:xfrm>
            <a:off x="10731260" y="3338423"/>
            <a:ext cx="741872" cy="5520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il: höger 6">
            <a:extLst>
              <a:ext uri="{FF2B5EF4-FFF2-40B4-BE49-F238E27FC236}">
                <a16:creationId xmlns:a16="http://schemas.microsoft.com/office/drawing/2014/main" id="{668EB13C-ADD5-4B04-F5F9-F1DB0A2A4A71}"/>
              </a:ext>
            </a:extLst>
          </p:cNvPr>
          <p:cNvSpPr/>
          <p:nvPr/>
        </p:nvSpPr>
        <p:spPr>
          <a:xfrm rot="2174581">
            <a:off x="10052660" y="2928623"/>
            <a:ext cx="638355" cy="345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65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5102E22C-5957-7162-535F-31AF0F6930F1}"/>
              </a:ext>
            </a:extLst>
          </p:cNvPr>
          <p:cNvSpPr/>
          <p:nvPr/>
        </p:nvSpPr>
        <p:spPr>
          <a:xfrm>
            <a:off x="614759" y="4023514"/>
            <a:ext cx="8816918" cy="2404139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FED0D73A-2D65-6529-D8A6-7EE4F6CA5667}"/>
              </a:ext>
            </a:extLst>
          </p:cNvPr>
          <p:cNvSpPr/>
          <p:nvPr/>
        </p:nvSpPr>
        <p:spPr>
          <a:xfrm>
            <a:off x="614759" y="1766308"/>
            <a:ext cx="8816918" cy="1887875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920BF5F-AD13-438D-BADB-2CD0EE1B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Exempel på avvikelser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BC6361A-EB99-4DC7-1D99-EE24E6E8CFAA}"/>
              </a:ext>
            </a:extLst>
          </p:cNvPr>
          <p:cNvSpPr txBox="1"/>
          <p:nvPr/>
        </p:nvSpPr>
        <p:spPr>
          <a:xfrm>
            <a:off x="706318" y="1903338"/>
            <a:ext cx="89924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händelse som </a:t>
            </a: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 medfört </a:t>
            </a: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eller </a:t>
            </a: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hade kunnat</a:t>
            </a: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medföra skada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 händelse – händelse som </a:t>
            </a: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</a:t>
            </a: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medfört</a:t>
            </a: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vårdskada</a:t>
            </a: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Tillbud – händelse som </a:t>
            </a: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hade kunnat </a:t>
            </a: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medföra </a:t>
            </a:r>
            <a:r>
              <a:rPr kumimoji="0" lang="sv-SE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vårdskada</a:t>
            </a: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Exempel på avvikelser med MTP: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Tillverkningsfel</a:t>
            </a: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defekter i material, fel vid sterilisering, felmärkning.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Produktfel</a:t>
            </a: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kateter läcker trots korrekt användning, en pump stänger av sig själv, en pacemaker slutar fungera, en produkt har vassa kanter som man kan skada sig på.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Regulatoriska fel</a:t>
            </a: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ej korrekt CE-märkning, bristfällig bruksanvisning.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F80AE460-45F0-50D4-FEA4-E1F213168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86" y="1176844"/>
            <a:ext cx="1328714" cy="425773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89306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798BB7E8-0739-9274-F53A-1BB84F8A30F7}"/>
              </a:ext>
            </a:extLst>
          </p:cNvPr>
          <p:cNvSpPr/>
          <p:nvPr/>
        </p:nvSpPr>
        <p:spPr>
          <a:xfrm>
            <a:off x="375862" y="2003461"/>
            <a:ext cx="7689349" cy="404768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920BF5F-AD13-438D-BADB-2CD0EE1B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Avvikelser med medicintekniska produkter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713017E3-279D-446F-BD43-90C49AE6E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882" y="2603050"/>
            <a:ext cx="3819492" cy="3099010"/>
          </a:xfrm>
        </p:spPr>
        <p:txBody>
          <a:bodyPr/>
          <a:lstStyle/>
          <a:p>
            <a:pPr marL="0" indent="0">
              <a:buNone/>
            </a:pPr>
            <a:r>
              <a:rPr lang="sv-SE"/>
              <a:t>Anmälan görs till Läkemedelsverket om det är en CE-märkt medicinteknisk produkt</a:t>
            </a:r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r>
              <a:rPr lang="sv-SE"/>
              <a:t>Underrapportering av avvikelser med förbrukningsmaterial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BD31CE54-E6A4-3814-540F-13CE9D58BE6B}"/>
              </a:ext>
            </a:extLst>
          </p:cNvPr>
          <p:cNvSpPr txBox="1">
            <a:spLocks/>
          </p:cNvSpPr>
          <p:nvPr/>
        </p:nvSpPr>
        <p:spPr>
          <a:xfrm>
            <a:off x="612797" y="1754346"/>
            <a:ext cx="7452415" cy="427170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Socialstyrelsens föreskrifter</a:t>
            </a: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 användning av medicintekniska produkter i hälso- och sjukvården (HSLF-FS 2021:52</a:t>
            </a: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kap 2 §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”Anmälan om negativa händelser och tillbud med medicintekniska produkter som inte är egentillverkade ska göras till Läkemedelsverket och tillverkaren. </a:t>
            </a:r>
            <a:r>
              <a:rPr kumimoji="0" lang="sv-SE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Anmälan ska göras snarast efter det att en händelse har inträffat</a:t>
            </a:r>
            <a:r>
              <a:rPr kumimoji="0" lang="sv-SE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§ </a:t>
            </a:r>
            <a:r>
              <a:rPr kumimoji="0" lang="sv-SE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r>
              <a:rPr kumimoji="0" lang="sv-SE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Anmälan ska göras vid funktionsfel och försämring av en produkts egenskaper eller prestanda samt vid felaktigheter och brister i märkning eller bruksanvisning som </a:t>
            </a:r>
            <a:r>
              <a:rPr kumimoji="0" lang="sv-SE" sz="2400" b="0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 leda </a:t>
            </a:r>
            <a:r>
              <a:rPr kumimoji="0" lang="sv-SE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 eller </a:t>
            </a:r>
            <a:r>
              <a:rPr kumimoji="0" lang="sv-SE" sz="2400" b="0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 lett till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en patients, en användares eller någon annan persons död, eller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en allvarlig försämring av en patients, en användares eller någon annan persons hälsotillstånd.”</a:t>
            </a:r>
          </a:p>
        </p:txBody>
      </p:sp>
    </p:spTree>
    <p:extLst>
      <p:ext uri="{BB962C8B-B14F-4D97-AF65-F5344CB8AC3E}">
        <p14:creationId xmlns:p14="http://schemas.microsoft.com/office/powerpoint/2010/main" val="108063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44F07748-3EFC-56E3-6335-DE26CF16DC31}"/>
              </a:ext>
            </a:extLst>
          </p:cNvPr>
          <p:cNvSpPr/>
          <p:nvPr/>
        </p:nvSpPr>
        <p:spPr>
          <a:xfrm>
            <a:off x="719190" y="1571947"/>
            <a:ext cx="10356351" cy="379116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920BF5F-AD13-438D-BADB-2CD0EE1B6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v-SE"/>
              <a:t>Vad ska man göra vid en avvikelse?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713017E3-279D-446F-BD43-90C49AE6E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812694" cy="3460428"/>
          </a:xfrm>
        </p:spPr>
        <p:txBody>
          <a:bodyPr>
            <a:normAutofit lnSpcReduction="10000"/>
          </a:bodyPr>
          <a:lstStyle/>
          <a:p>
            <a:r>
              <a:rPr lang="sv-SE" sz="2800"/>
              <a:t>Spara produkten! Lägg undan den och märk den tydligt!</a:t>
            </a:r>
          </a:p>
          <a:p>
            <a:r>
              <a:rPr lang="sv-SE" sz="2800"/>
              <a:t>Ta reda på så mycket info som möjligt, artikelnummer och </a:t>
            </a:r>
            <a:r>
              <a:rPr lang="sv-SE" sz="2800" err="1"/>
              <a:t>lot</a:t>
            </a:r>
            <a:r>
              <a:rPr lang="sv-SE" sz="2800"/>
              <a:t>-nummer! Spara förpackningen om den finns kvar.</a:t>
            </a:r>
          </a:p>
          <a:p>
            <a:r>
              <a:rPr lang="sv-SE" sz="2800"/>
              <a:t>Fota/filma gärna!</a:t>
            </a:r>
          </a:p>
          <a:p>
            <a:r>
              <a:rPr lang="sv-SE" sz="2800"/>
              <a:t>Tillverkaren är skyldig att utreda ALLA avvikelser.</a:t>
            </a:r>
          </a:p>
          <a:p>
            <a:r>
              <a:rPr lang="sv-SE" sz="2800"/>
              <a:t>Följ regionens rutiner vid avvikelse.</a:t>
            </a:r>
          </a:p>
          <a:p>
            <a:r>
              <a:rPr lang="sv-SE" sz="2800"/>
              <a:t>Glöm inte göra reklamation till Varuförsörjningen om det är upphandlat förbrukningsmaterial.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1D04FD8-AEA9-46D7-1502-9AFD4FA2E3EF}"/>
              </a:ext>
            </a:extLst>
          </p:cNvPr>
          <p:cNvSpPr txBox="1"/>
          <p:nvPr/>
        </p:nvSpPr>
        <p:spPr>
          <a:xfrm>
            <a:off x="1613042" y="5615826"/>
            <a:ext cx="8404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Enda sättet vi kan få bättre produkter på är att framföra våra synpunkter!</a:t>
            </a:r>
          </a:p>
        </p:txBody>
      </p:sp>
    </p:spTree>
    <p:extLst>
      <p:ext uri="{BB962C8B-B14F-4D97-AF65-F5344CB8AC3E}">
        <p14:creationId xmlns:p14="http://schemas.microsoft.com/office/powerpoint/2010/main" val="1340216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9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A41289F-B0C4-C98D-BB05-A8AEB1B9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24" y="1820560"/>
            <a:ext cx="4259731" cy="198508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sv-SE" sz="3400" b="1"/>
              <a:t>Leveransstörningar</a:t>
            </a:r>
            <a:br>
              <a:rPr lang="sv-SE" sz="3400" b="1"/>
            </a:br>
            <a:r>
              <a:rPr lang="sv-SE" sz="3400" b="1"/>
              <a:t>Urinpåse säng 2000ml SL120cm</a:t>
            </a:r>
            <a:br>
              <a:rPr lang="sv-SE" sz="3400" b="1"/>
            </a:br>
            <a:r>
              <a:rPr lang="sv-SE" sz="3400" b="1"/>
              <a:t>AST Medical AB</a:t>
            </a:r>
            <a:br>
              <a:rPr lang="sv-SE" sz="3400" b="1"/>
            </a:br>
            <a:r>
              <a:rPr lang="sv-SE" sz="3400" b="1"/>
              <a:t> </a:t>
            </a:r>
            <a:br>
              <a:rPr lang="sv-SE" sz="1400" b="0" i="0">
                <a:solidFill>
                  <a:srgbClr val="E55C5C"/>
                </a:solidFill>
                <a:effectLst/>
                <a:latin typeface="Source Sans Pro" panose="020B0503030403020204" pitchFamily="34" charset="0"/>
              </a:rPr>
            </a:br>
            <a:endParaRPr lang="sv-SE" sz="3400"/>
          </a:p>
        </p:txBody>
      </p: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 3" descr="Utropstecken med hel fyllning">
            <a:extLst>
              <a:ext uri="{FF2B5EF4-FFF2-40B4-BE49-F238E27FC236}">
                <a16:creationId xmlns:a16="http://schemas.microsoft.com/office/drawing/2014/main" id="{6254AF27-3B50-1A2F-3771-A476EF62D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2621" y="3555468"/>
            <a:ext cx="2450885" cy="2450885"/>
          </a:xfrm>
          <a:prstGeom prst="rect">
            <a:avLst/>
          </a:prstGeom>
        </p:spPr>
      </p:pic>
      <p:sp>
        <p:nvSpPr>
          <p:cNvPr id="31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267E3B-B27F-70C2-F35F-09A1566CA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907" y="1860524"/>
            <a:ext cx="5099894" cy="2717424"/>
          </a:xfrm>
          <a:noFill/>
        </p:spPr>
        <p:txBody>
          <a:bodyPr anchor="ctr">
            <a:normAutofit/>
          </a:bodyPr>
          <a:lstStyle/>
          <a:p>
            <a:endParaRPr lang="sv-SE" sz="1100" b="1"/>
          </a:p>
          <a:p>
            <a:pPr marL="0" indent="0">
              <a:buNone/>
            </a:pPr>
            <a:endParaRPr lang="sv-SE" sz="110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50FD7F2-F90E-19B6-664B-8614FCB83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853" y="6115635"/>
            <a:ext cx="2457793" cy="52394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87859F1-33E3-11AF-3F98-15347D203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421" y="3035741"/>
            <a:ext cx="5557313" cy="3037264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AEA85FC0-97D9-C2E4-0AAB-0CA8E5993EF4}"/>
              </a:ext>
            </a:extLst>
          </p:cNvPr>
          <p:cNvSpPr txBox="1"/>
          <p:nvPr/>
        </p:nvSpPr>
        <p:spPr>
          <a:xfrm>
            <a:off x="6455664" y="1115568"/>
            <a:ext cx="4636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err="1"/>
              <a:t>Restar</a:t>
            </a:r>
            <a:r>
              <a:rPr lang="sv-SE" sz="2000"/>
              <a:t> till i början av maj.</a:t>
            </a:r>
          </a:p>
          <a:p>
            <a:r>
              <a:rPr lang="sv-SE" sz="2000"/>
              <a:t>Vi jobbar med leverantören för att hitta en tillgänglig ersättare. Alternativ finns dock för dem som inte behöver en steril påse.</a:t>
            </a:r>
          </a:p>
        </p:txBody>
      </p:sp>
    </p:spTree>
    <p:extLst>
      <p:ext uri="{BB962C8B-B14F-4D97-AF65-F5344CB8AC3E}">
        <p14:creationId xmlns:p14="http://schemas.microsoft.com/office/powerpoint/2010/main" val="298915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532F13-0787-A1FD-48FF-8A1A888EC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/>
              <a:t>Agenda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77150C2-6341-4A77-9854-E95AB5626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2208" cy="4351338"/>
          </a:xfrm>
        </p:spPr>
        <p:txBody>
          <a:bodyPr/>
          <a:lstStyle/>
          <a:p>
            <a:r>
              <a:rPr lang="sv-SE"/>
              <a:t>Varuförsörjningens miljöarbete i upphandlingar</a:t>
            </a:r>
          </a:p>
          <a:p>
            <a:r>
              <a:rPr lang="sv-SE"/>
              <a:t>Avvikelser med medicintekniska produkter</a:t>
            </a:r>
          </a:p>
          <a:p>
            <a:r>
              <a:rPr lang="sv-SE"/>
              <a:t>Leveransstörningar</a:t>
            </a:r>
          </a:p>
          <a:p>
            <a:r>
              <a:rPr lang="sv-SE"/>
              <a:t>Produktinformation</a:t>
            </a:r>
          </a:p>
          <a:p>
            <a:r>
              <a:rPr lang="sv-SE"/>
              <a:t>Artikelförändringar</a:t>
            </a:r>
          </a:p>
          <a:p>
            <a:r>
              <a:rPr lang="sv-SE"/>
              <a:t>Synpunkter</a:t>
            </a:r>
          </a:p>
          <a:p>
            <a:r>
              <a:rPr lang="sv-SE"/>
              <a:t>Frågor</a:t>
            </a:r>
          </a:p>
          <a:p>
            <a:endParaRPr lang="sv-SE"/>
          </a:p>
          <a:p>
            <a:endParaRPr lang="sv-SE"/>
          </a:p>
        </p:txBody>
      </p:sp>
      <p:pic>
        <p:nvPicPr>
          <p:cNvPr id="5" name="Bild 4" descr="Lista kontur">
            <a:extLst>
              <a:ext uri="{FF2B5EF4-FFF2-40B4-BE49-F238E27FC236}">
                <a16:creationId xmlns:a16="http://schemas.microsoft.com/office/drawing/2014/main" id="{3C1FC4EC-9B22-D1CB-C7DB-B5DC8FA9F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7880" y="1417320"/>
            <a:ext cx="3892298" cy="38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1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9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A41289F-B0C4-C98D-BB05-A8AEB1B9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115" y="2087129"/>
            <a:ext cx="4259731" cy="198508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sv-SE" sz="3400" b="1"/>
              <a:t>Leveransstörningar</a:t>
            </a:r>
            <a:br>
              <a:rPr lang="sv-SE" sz="3400" b="1"/>
            </a:br>
            <a:r>
              <a:rPr lang="sv-SE" sz="3400" b="1"/>
              <a:t>Andningsballong vuxen 4&gt;20 kg</a:t>
            </a:r>
            <a:br>
              <a:rPr lang="sv-SE" sz="3400" b="1"/>
            </a:br>
            <a:r>
              <a:rPr lang="sv-SE" sz="3400" b="1" err="1"/>
              <a:t>Vitri</a:t>
            </a:r>
            <a:r>
              <a:rPr lang="sv-SE" sz="3400" b="1"/>
              <a:t> Medical AB</a:t>
            </a:r>
            <a:br>
              <a:rPr lang="sv-SE" sz="3400" b="1"/>
            </a:br>
            <a:r>
              <a:rPr lang="sv-SE" sz="3400" b="1"/>
              <a:t> </a:t>
            </a:r>
            <a:br>
              <a:rPr lang="sv-SE" sz="1400" b="0" i="0">
                <a:solidFill>
                  <a:srgbClr val="E55C5C"/>
                </a:solidFill>
                <a:effectLst/>
                <a:latin typeface="Source Sans Pro" panose="020B0503030403020204" pitchFamily="34" charset="0"/>
              </a:rPr>
            </a:br>
            <a:endParaRPr lang="sv-SE" sz="3400"/>
          </a:p>
        </p:txBody>
      </p: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 3" descr="Utropstecken med hel fyllning">
            <a:extLst>
              <a:ext uri="{FF2B5EF4-FFF2-40B4-BE49-F238E27FC236}">
                <a16:creationId xmlns:a16="http://schemas.microsoft.com/office/drawing/2014/main" id="{6254AF27-3B50-1A2F-3771-A476EF62D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2621" y="3555468"/>
            <a:ext cx="2450885" cy="2450885"/>
          </a:xfrm>
          <a:prstGeom prst="rect">
            <a:avLst/>
          </a:prstGeom>
        </p:spPr>
      </p:pic>
      <p:sp>
        <p:nvSpPr>
          <p:cNvPr id="31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267E3B-B27F-70C2-F35F-09A1566CA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907" y="1860524"/>
            <a:ext cx="5099894" cy="2717424"/>
          </a:xfrm>
          <a:noFill/>
        </p:spPr>
        <p:txBody>
          <a:bodyPr anchor="ctr">
            <a:normAutofit/>
          </a:bodyPr>
          <a:lstStyle/>
          <a:p>
            <a:endParaRPr lang="sv-SE" sz="1100" b="1"/>
          </a:p>
          <a:p>
            <a:pPr marL="0" indent="0">
              <a:buNone/>
            </a:pPr>
            <a:endParaRPr lang="sv-SE" sz="110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50FD7F2-F90E-19B6-664B-8614FCB83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853" y="6115635"/>
            <a:ext cx="2457793" cy="52394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AEA85FC0-97D9-C2E4-0AAB-0CA8E5993EF4}"/>
              </a:ext>
            </a:extLst>
          </p:cNvPr>
          <p:cNvSpPr txBox="1"/>
          <p:nvPr/>
        </p:nvSpPr>
        <p:spPr>
          <a:xfrm>
            <a:off x="6455664" y="1115568"/>
            <a:ext cx="46360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err="1"/>
              <a:t>Restar</a:t>
            </a:r>
            <a:r>
              <a:rPr lang="sv-SE" sz="2000"/>
              <a:t> på obestämd tid.</a:t>
            </a:r>
          </a:p>
          <a:p>
            <a:r>
              <a:rPr lang="sv-SE" sz="2000"/>
              <a:t>Tillverkaren </a:t>
            </a:r>
            <a:r>
              <a:rPr lang="sv-SE" sz="2000" err="1"/>
              <a:t>Laerdal</a:t>
            </a:r>
            <a:r>
              <a:rPr lang="sv-SE" sz="2000"/>
              <a:t> har logistikproblem. Vi hänvisar till andningsballong med övertryck i samma storlek som vi har på avtal.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E6619F8-F5F3-7952-F6C6-D47EAFF49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230" y="3129515"/>
            <a:ext cx="5900386" cy="28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7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15456E-B1B1-48C1-8164-7E567F5D4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ACE1903-CB02-4CD2-9D19-41ECD819D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168842"/>
            <a:ext cx="4683674" cy="4564048"/>
          </a:xfrm>
          <a:custGeom>
            <a:avLst/>
            <a:gdLst>
              <a:gd name="connsiteX0" fmla="*/ 0 w 4683674"/>
              <a:gd name="connsiteY0" fmla="*/ 0 h 4564048"/>
              <a:gd name="connsiteX1" fmla="*/ 4683674 w 4683674"/>
              <a:gd name="connsiteY1" fmla="*/ 0 h 4564048"/>
              <a:gd name="connsiteX2" fmla="*/ 4683674 w 4683674"/>
              <a:gd name="connsiteY2" fmla="*/ 4379420 h 4564048"/>
              <a:gd name="connsiteX3" fmla="*/ 4673671 w 4683674"/>
              <a:gd name="connsiteY3" fmla="*/ 4378840 h 4564048"/>
              <a:gd name="connsiteX4" fmla="*/ 4668303 w 4683674"/>
              <a:gd name="connsiteY4" fmla="*/ 4382142 h 4564048"/>
              <a:gd name="connsiteX5" fmla="*/ 4660562 w 4683674"/>
              <a:gd name="connsiteY5" fmla="*/ 4374448 h 4564048"/>
              <a:gd name="connsiteX6" fmla="*/ 4645215 w 4683674"/>
              <a:gd name="connsiteY6" fmla="*/ 4371375 h 4564048"/>
              <a:gd name="connsiteX7" fmla="*/ 4579761 w 4683674"/>
              <a:gd name="connsiteY7" fmla="*/ 4375210 h 4564048"/>
              <a:gd name="connsiteX8" fmla="*/ 4568074 w 4683674"/>
              <a:gd name="connsiteY8" fmla="*/ 4373416 h 4564048"/>
              <a:gd name="connsiteX9" fmla="*/ 4554149 w 4683674"/>
              <a:gd name="connsiteY9" fmla="*/ 4378650 h 4564048"/>
              <a:gd name="connsiteX10" fmla="*/ 4524620 w 4683674"/>
              <a:gd name="connsiteY10" fmla="*/ 4386604 h 4564048"/>
              <a:gd name="connsiteX11" fmla="*/ 4505841 w 4683674"/>
              <a:gd name="connsiteY11" fmla="*/ 4396541 h 4564048"/>
              <a:gd name="connsiteX12" fmla="*/ 4500482 w 4683674"/>
              <a:gd name="connsiteY12" fmla="*/ 4392332 h 4564048"/>
              <a:gd name="connsiteX13" fmla="*/ 4488387 w 4683674"/>
              <a:gd name="connsiteY13" fmla="*/ 4390994 h 4564048"/>
              <a:gd name="connsiteX14" fmla="*/ 4438484 w 4683674"/>
              <a:gd name="connsiteY14" fmla="*/ 4397951 h 4564048"/>
              <a:gd name="connsiteX15" fmla="*/ 4429332 w 4683674"/>
              <a:gd name="connsiteY15" fmla="*/ 4397340 h 4564048"/>
              <a:gd name="connsiteX16" fmla="*/ 4419149 w 4683674"/>
              <a:gd name="connsiteY16" fmla="*/ 4402124 h 4564048"/>
              <a:gd name="connsiteX17" fmla="*/ 4359785 w 4683674"/>
              <a:gd name="connsiteY17" fmla="*/ 4430931 h 4564048"/>
              <a:gd name="connsiteX18" fmla="*/ 4359139 w 4683674"/>
              <a:gd name="connsiteY18" fmla="*/ 4433856 h 4564048"/>
              <a:gd name="connsiteX19" fmla="*/ 4340592 w 4683674"/>
              <a:gd name="connsiteY19" fmla="*/ 4436136 h 4564048"/>
              <a:gd name="connsiteX20" fmla="*/ 4335770 w 4683674"/>
              <a:gd name="connsiteY20" fmla="*/ 4441526 h 4564048"/>
              <a:gd name="connsiteX21" fmla="*/ 4326252 w 4683674"/>
              <a:gd name="connsiteY21" fmla="*/ 4443308 h 4564048"/>
              <a:gd name="connsiteX22" fmla="*/ 4257540 w 4683674"/>
              <a:gd name="connsiteY22" fmla="*/ 4463117 h 4564048"/>
              <a:gd name="connsiteX23" fmla="*/ 4245512 w 4683674"/>
              <a:gd name="connsiteY23" fmla="*/ 4464119 h 4564048"/>
              <a:gd name="connsiteX24" fmla="*/ 4233621 w 4683674"/>
              <a:gd name="connsiteY24" fmla="*/ 4476195 h 4564048"/>
              <a:gd name="connsiteX25" fmla="*/ 4187084 w 4683674"/>
              <a:gd name="connsiteY25" fmla="*/ 4481018 h 4564048"/>
              <a:gd name="connsiteX26" fmla="*/ 4171513 w 4683674"/>
              <a:gd name="connsiteY26" fmla="*/ 4482231 h 4564048"/>
              <a:gd name="connsiteX27" fmla="*/ 4164564 w 4683674"/>
              <a:gd name="connsiteY27" fmla="*/ 4483140 h 4564048"/>
              <a:gd name="connsiteX28" fmla="*/ 4165685 w 4683674"/>
              <a:gd name="connsiteY28" fmla="*/ 4488934 h 4564048"/>
              <a:gd name="connsiteX29" fmla="*/ 4147125 w 4683674"/>
              <a:gd name="connsiteY29" fmla="*/ 4493318 h 4564048"/>
              <a:gd name="connsiteX30" fmla="*/ 4125154 w 4683674"/>
              <a:gd name="connsiteY30" fmla="*/ 4510572 h 4564048"/>
              <a:gd name="connsiteX31" fmla="*/ 4106103 w 4683674"/>
              <a:gd name="connsiteY31" fmla="*/ 4523887 h 4564048"/>
              <a:gd name="connsiteX32" fmla="*/ 4091879 w 4683674"/>
              <a:gd name="connsiteY32" fmla="*/ 4524368 h 4564048"/>
              <a:gd name="connsiteX33" fmla="*/ 4024147 w 4683674"/>
              <a:gd name="connsiteY33" fmla="*/ 4533649 h 4564048"/>
              <a:gd name="connsiteX34" fmla="*/ 4006667 w 4683674"/>
              <a:gd name="connsiteY34" fmla="*/ 4536715 h 4564048"/>
              <a:gd name="connsiteX35" fmla="*/ 3960069 w 4683674"/>
              <a:gd name="connsiteY35" fmla="*/ 4538590 h 4564048"/>
              <a:gd name="connsiteX36" fmla="*/ 3852451 w 4683674"/>
              <a:gd name="connsiteY36" fmla="*/ 4542685 h 4564048"/>
              <a:gd name="connsiteX37" fmla="*/ 3850255 w 4683674"/>
              <a:gd name="connsiteY37" fmla="*/ 4545236 h 4564048"/>
              <a:gd name="connsiteX38" fmla="*/ 3841400 w 4683674"/>
              <a:gd name="connsiteY38" fmla="*/ 4545965 h 4564048"/>
              <a:gd name="connsiteX39" fmla="*/ 3839247 w 4683674"/>
              <a:gd name="connsiteY39" fmla="*/ 4546615 h 4564048"/>
              <a:gd name="connsiteX40" fmla="*/ 3826700 w 4683674"/>
              <a:gd name="connsiteY40" fmla="*/ 4549892 h 4564048"/>
              <a:gd name="connsiteX41" fmla="*/ 3794865 w 4683674"/>
              <a:gd name="connsiteY41" fmla="*/ 4545523 h 4564048"/>
              <a:gd name="connsiteX42" fmla="*/ 3759852 w 4683674"/>
              <a:gd name="connsiteY42" fmla="*/ 4549496 h 4564048"/>
              <a:gd name="connsiteX43" fmla="*/ 3653239 w 4683674"/>
              <a:gd name="connsiteY43" fmla="*/ 4549970 h 4564048"/>
              <a:gd name="connsiteX44" fmla="*/ 3554756 w 4683674"/>
              <a:gd name="connsiteY44" fmla="*/ 4552963 h 4564048"/>
              <a:gd name="connsiteX45" fmla="*/ 3511343 w 4683674"/>
              <a:gd name="connsiteY45" fmla="*/ 4552282 h 4564048"/>
              <a:gd name="connsiteX46" fmla="*/ 3476178 w 4683674"/>
              <a:gd name="connsiteY46" fmla="*/ 4551540 h 4564048"/>
              <a:gd name="connsiteX47" fmla="*/ 3477650 w 4683674"/>
              <a:gd name="connsiteY47" fmla="*/ 4558467 h 4564048"/>
              <a:gd name="connsiteX48" fmla="*/ 3456605 w 4683674"/>
              <a:gd name="connsiteY48" fmla="*/ 4564048 h 4564048"/>
              <a:gd name="connsiteX49" fmla="*/ 3428916 w 4683674"/>
              <a:gd name="connsiteY49" fmla="*/ 4551357 h 4564048"/>
              <a:gd name="connsiteX50" fmla="*/ 3413192 w 4683674"/>
              <a:gd name="connsiteY50" fmla="*/ 4551476 h 4564048"/>
              <a:gd name="connsiteX51" fmla="*/ 3385609 w 4683674"/>
              <a:gd name="connsiteY51" fmla="*/ 4555860 h 4564048"/>
              <a:gd name="connsiteX52" fmla="*/ 3376421 w 4683674"/>
              <a:gd name="connsiteY52" fmla="*/ 4557888 h 4564048"/>
              <a:gd name="connsiteX53" fmla="*/ 3307414 w 4683674"/>
              <a:gd name="connsiteY53" fmla="*/ 4543811 h 4564048"/>
              <a:gd name="connsiteX54" fmla="*/ 3300685 w 4683674"/>
              <a:gd name="connsiteY54" fmla="*/ 4538163 h 4564048"/>
              <a:gd name="connsiteX55" fmla="*/ 3266080 w 4683674"/>
              <a:gd name="connsiteY55" fmla="*/ 4535707 h 4564048"/>
              <a:gd name="connsiteX56" fmla="*/ 3262145 w 4683674"/>
              <a:gd name="connsiteY56" fmla="*/ 4537206 h 4564048"/>
              <a:gd name="connsiteX57" fmla="*/ 3233468 w 4683674"/>
              <a:gd name="connsiteY57" fmla="*/ 4528559 h 4564048"/>
              <a:gd name="connsiteX58" fmla="*/ 3118476 w 4683674"/>
              <a:gd name="connsiteY58" fmla="*/ 4513311 h 4564048"/>
              <a:gd name="connsiteX59" fmla="*/ 2897364 w 4683674"/>
              <a:gd name="connsiteY59" fmla="*/ 4505308 h 4564048"/>
              <a:gd name="connsiteX60" fmla="*/ 2667093 w 4683674"/>
              <a:gd name="connsiteY60" fmla="*/ 4482464 h 4564048"/>
              <a:gd name="connsiteX61" fmla="*/ 2448752 w 4683674"/>
              <a:gd name="connsiteY61" fmla="*/ 4491308 h 4564048"/>
              <a:gd name="connsiteX62" fmla="*/ 2052050 w 4683674"/>
              <a:gd name="connsiteY62" fmla="*/ 4466857 h 4564048"/>
              <a:gd name="connsiteX63" fmla="*/ 1915952 w 4683674"/>
              <a:gd name="connsiteY63" fmla="*/ 4464669 h 4564048"/>
              <a:gd name="connsiteX64" fmla="*/ 1824767 w 4683674"/>
              <a:gd name="connsiteY64" fmla="*/ 4463841 h 4564048"/>
              <a:gd name="connsiteX65" fmla="*/ 1818446 w 4683674"/>
              <a:gd name="connsiteY65" fmla="*/ 4466162 h 4564048"/>
              <a:gd name="connsiteX66" fmla="*/ 1792979 w 4683674"/>
              <a:gd name="connsiteY66" fmla="*/ 4467533 h 4564048"/>
              <a:gd name="connsiteX67" fmla="*/ 1786007 w 4683674"/>
              <a:gd name="connsiteY67" fmla="*/ 4477820 h 4564048"/>
              <a:gd name="connsiteX68" fmla="*/ 1700890 w 4683674"/>
              <a:gd name="connsiteY68" fmla="*/ 4486737 h 4564048"/>
              <a:gd name="connsiteX69" fmla="*/ 1496036 w 4683674"/>
              <a:gd name="connsiteY69" fmla="*/ 4490777 h 4564048"/>
              <a:gd name="connsiteX70" fmla="*/ 1344435 w 4683674"/>
              <a:gd name="connsiteY70" fmla="*/ 4473538 h 4564048"/>
              <a:gd name="connsiteX71" fmla="*/ 1328066 w 4683674"/>
              <a:gd name="connsiteY71" fmla="*/ 4473650 h 4564048"/>
              <a:gd name="connsiteX72" fmla="*/ 1307929 w 4683674"/>
              <a:gd name="connsiteY72" fmla="*/ 4472224 h 4564048"/>
              <a:gd name="connsiteX73" fmla="*/ 1276712 w 4683674"/>
              <a:gd name="connsiteY73" fmla="*/ 4477775 h 4564048"/>
              <a:gd name="connsiteX74" fmla="*/ 1259786 w 4683674"/>
              <a:gd name="connsiteY74" fmla="*/ 4486039 h 4564048"/>
              <a:gd name="connsiteX75" fmla="*/ 1254149 w 4683674"/>
              <a:gd name="connsiteY75" fmla="*/ 4485243 h 4564048"/>
              <a:gd name="connsiteX76" fmla="*/ 1253835 w 4683674"/>
              <a:gd name="connsiteY76" fmla="*/ 4482397 h 4564048"/>
              <a:gd name="connsiteX77" fmla="*/ 1202349 w 4683674"/>
              <a:gd name="connsiteY77" fmla="*/ 4472878 h 4564048"/>
              <a:gd name="connsiteX78" fmla="*/ 1134209 w 4683674"/>
              <a:gd name="connsiteY78" fmla="*/ 4436320 h 4564048"/>
              <a:gd name="connsiteX79" fmla="*/ 1055333 w 4683674"/>
              <a:gd name="connsiteY79" fmla="*/ 4428602 h 4564048"/>
              <a:gd name="connsiteX80" fmla="*/ 1023656 w 4683674"/>
              <a:gd name="connsiteY80" fmla="*/ 4415806 h 4564048"/>
              <a:gd name="connsiteX81" fmla="*/ 989393 w 4683674"/>
              <a:gd name="connsiteY81" fmla="*/ 4417111 h 4564048"/>
              <a:gd name="connsiteX82" fmla="*/ 979308 w 4683674"/>
              <a:gd name="connsiteY82" fmla="*/ 4409520 h 4564048"/>
              <a:gd name="connsiteX83" fmla="*/ 977641 w 4683674"/>
              <a:gd name="connsiteY83" fmla="*/ 4408074 h 4564048"/>
              <a:gd name="connsiteX84" fmla="*/ 969438 w 4683674"/>
              <a:gd name="connsiteY84" fmla="*/ 4405286 h 4564048"/>
              <a:gd name="connsiteX85" fmla="*/ 969029 w 4683674"/>
              <a:gd name="connsiteY85" fmla="*/ 4400748 h 4564048"/>
              <a:gd name="connsiteX86" fmla="*/ 958049 w 4683674"/>
              <a:gd name="connsiteY86" fmla="*/ 4393863 h 4564048"/>
              <a:gd name="connsiteX87" fmla="*/ 942423 w 4683674"/>
              <a:gd name="connsiteY87" fmla="*/ 4389778 h 4564048"/>
              <a:gd name="connsiteX88" fmla="*/ 866111 w 4683674"/>
              <a:gd name="connsiteY88" fmla="*/ 4374574 h 4564048"/>
              <a:gd name="connsiteX89" fmla="*/ 821619 w 4683674"/>
              <a:gd name="connsiteY89" fmla="*/ 4363075 h 4564048"/>
              <a:gd name="connsiteX90" fmla="*/ 806545 w 4683674"/>
              <a:gd name="connsiteY90" fmla="*/ 4354932 h 4564048"/>
              <a:gd name="connsiteX91" fmla="*/ 784265 w 4683674"/>
              <a:gd name="connsiteY91" fmla="*/ 4346098 h 4564048"/>
              <a:gd name="connsiteX92" fmla="*/ 746361 w 4683674"/>
              <a:gd name="connsiteY92" fmla="*/ 4327585 h 4564048"/>
              <a:gd name="connsiteX93" fmla="*/ 724833 w 4683674"/>
              <a:gd name="connsiteY93" fmla="*/ 4322280 h 4564048"/>
              <a:gd name="connsiteX94" fmla="*/ 692229 w 4683674"/>
              <a:gd name="connsiteY94" fmla="*/ 4311453 h 4564048"/>
              <a:gd name="connsiteX95" fmla="*/ 682738 w 4683674"/>
              <a:gd name="connsiteY95" fmla="*/ 4309627 h 4564048"/>
              <a:gd name="connsiteX96" fmla="*/ 678921 w 4683674"/>
              <a:gd name="connsiteY96" fmla="*/ 4309083 h 4564048"/>
              <a:gd name="connsiteX97" fmla="*/ 646295 w 4683674"/>
              <a:gd name="connsiteY97" fmla="*/ 4309501 h 4564048"/>
              <a:gd name="connsiteX98" fmla="*/ 644071 w 4683674"/>
              <a:gd name="connsiteY98" fmla="*/ 4305725 h 4564048"/>
              <a:gd name="connsiteX99" fmla="*/ 634976 w 4683674"/>
              <a:gd name="connsiteY99" fmla="*/ 4300573 h 4564048"/>
              <a:gd name="connsiteX100" fmla="*/ 625763 w 4683674"/>
              <a:gd name="connsiteY100" fmla="*/ 4302811 h 4564048"/>
              <a:gd name="connsiteX101" fmla="*/ 607674 w 4683674"/>
              <a:gd name="connsiteY101" fmla="*/ 4301837 h 4564048"/>
              <a:gd name="connsiteX102" fmla="*/ 602965 w 4683674"/>
              <a:gd name="connsiteY102" fmla="*/ 4300327 h 4564048"/>
              <a:gd name="connsiteX103" fmla="*/ 586229 w 4683674"/>
              <a:gd name="connsiteY103" fmla="*/ 4312031 h 4564048"/>
              <a:gd name="connsiteX104" fmla="*/ 557275 w 4683674"/>
              <a:gd name="connsiteY104" fmla="*/ 4301289 h 4564048"/>
              <a:gd name="connsiteX105" fmla="*/ 526163 w 4683674"/>
              <a:gd name="connsiteY105" fmla="*/ 4297470 h 4564048"/>
              <a:gd name="connsiteX106" fmla="*/ 516631 w 4683674"/>
              <a:gd name="connsiteY106" fmla="*/ 4299761 h 4564048"/>
              <a:gd name="connsiteX107" fmla="*/ 459412 w 4683674"/>
              <a:gd name="connsiteY107" fmla="*/ 4306052 h 4564048"/>
              <a:gd name="connsiteX108" fmla="*/ 441733 w 4683674"/>
              <a:gd name="connsiteY108" fmla="*/ 4298450 h 4564048"/>
              <a:gd name="connsiteX109" fmla="*/ 428280 w 4683674"/>
              <a:gd name="connsiteY109" fmla="*/ 4294479 h 4564048"/>
              <a:gd name="connsiteX110" fmla="*/ 425763 w 4683674"/>
              <a:gd name="connsiteY110" fmla="*/ 4290239 h 4564048"/>
              <a:gd name="connsiteX111" fmla="*/ 416825 w 4683674"/>
              <a:gd name="connsiteY111" fmla="*/ 4289525 h 4564048"/>
              <a:gd name="connsiteX112" fmla="*/ 414589 w 4683674"/>
              <a:gd name="connsiteY112" fmla="*/ 4288538 h 4564048"/>
              <a:gd name="connsiteX113" fmla="*/ 401639 w 4683674"/>
              <a:gd name="connsiteY113" fmla="*/ 4283681 h 4564048"/>
              <a:gd name="connsiteX114" fmla="*/ 370415 w 4683674"/>
              <a:gd name="connsiteY114" fmla="*/ 4293067 h 4564048"/>
              <a:gd name="connsiteX115" fmla="*/ 334938 w 4683674"/>
              <a:gd name="connsiteY115" fmla="*/ 4288364 h 4564048"/>
              <a:gd name="connsiteX116" fmla="*/ 235237 w 4683674"/>
              <a:gd name="connsiteY116" fmla="*/ 4295882 h 4564048"/>
              <a:gd name="connsiteX117" fmla="*/ 121525 w 4683674"/>
              <a:gd name="connsiteY117" fmla="*/ 4278339 h 4564048"/>
              <a:gd name="connsiteX118" fmla="*/ 32621 w 4683674"/>
              <a:gd name="connsiteY118" fmla="*/ 4303674 h 4564048"/>
              <a:gd name="connsiteX119" fmla="*/ 3115 w 4683674"/>
              <a:gd name="connsiteY119" fmla="*/ 4309103 h 4564048"/>
              <a:gd name="connsiteX120" fmla="*/ 0 w 4683674"/>
              <a:gd name="connsiteY120" fmla="*/ 4309345 h 456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4683674" h="4564048">
                <a:moveTo>
                  <a:pt x="0" y="0"/>
                </a:moveTo>
                <a:lnTo>
                  <a:pt x="4683674" y="0"/>
                </a:lnTo>
                <a:lnTo>
                  <a:pt x="4683674" y="4379420"/>
                </a:lnTo>
                <a:lnTo>
                  <a:pt x="4673671" y="4378840"/>
                </a:lnTo>
                <a:lnTo>
                  <a:pt x="4668303" y="4382142"/>
                </a:lnTo>
                <a:lnTo>
                  <a:pt x="4660562" y="4374448"/>
                </a:lnTo>
                <a:cubicBezTo>
                  <a:pt x="4656355" y="4371442"/>
                  <a:pt x="4651457" y="4369784"/>
                  <a:pt x="4645215" y="4371375"/>
                </a:cubicBezTo>
                <a:cubicBezTo>
                  <a:pt x="4609044" y="4396149"/>
                  <a:pt x="4641746" y="4356730"/>
                  <a:pt x="4579761" y="4375210"/>
                </a:cubicBezTo>
                <a:cubicBezTo>
                  <a:pt x="4577006" y="4378689"/>
                  <a:pt x="4568410" y="4377372"/>
                  <a:pt x="4568074" y="4373416"/>
                </a:cubicBezTo>
                <a:cubicBezTo>
                  <a:pt x="4564387" y="4375383"/>
                  <a:pt x="4556922" y="4384553"/>
                  <a:pt x="4554149" y="4378650"/>
                </a:cubicBezTo>
                <a:cubicBezTo>
                  <a:pt x="4543884" y="4380267"/>
                  <a:pt x="4533963" y="4382948"/>
                  <a:pt x="4524620" y="4386604"/>
                </a:cubicBezTo>
                <a:lnTo>
                  <a:pt x="4505841" y="4396541"/>
                </a:lnTo>
                <a:lnTo>
                  <a:pt x="4500482" y="4392332"/>
                </a:lnTo>
                <a:cubicBezTo>
                  <a:pt x="4496952" y="4390347"/>
                  <a:pt x="4493026" y="4389414"/>
                  <a:pt x="4488387" y="4390994"/>
                </a:cubicBezTo>
                <a:cubicBezTo>
                  <a:pt x="4463053" y="4411779"/>
                  <a:pt x="4484273" y="4380259"/>
                  <a:pt x="4438484" y="4397951"/>
                </a:cubicBezTo>
                <a:cubicBezTo>
                  <a:pt x="4436716" y="4400724"/>
                  <a:pt x="4429980" y="4400278"/>
                  <a:pt x="4429332" y="4397340"/>
                </a:cubicBezTo>
                <a:cubicBezTo>
                  <a:pt x="4426691" y="4399042"/>
                  <a:pt x="4421867" y="4406365"/>
                  <a:pt x="4419149" y="4402124"/>
                </a:cubicBezTo>
                <a:cubicBezTo>
                  <a:pt x="4407558" y="4407723"/>
                  <a:pt x="4369788" y="4425642"/>
                  <a:pt x="4359785" y="4430931"/>
                </a:cubicBezTo>
                <a:lnTo>
                  <a:pt x="4359139" y="4433856"/>
                </a:lnTo>
                <a:cubicBezTo>
                  <a:pt x="4355940" y="4434724"/>
                  <a:pt x="4344487" y="4434858"/>
                  <a:pt x="4340592" y="4436136"/>
                </a:cubicBezTo>
                <a:lnTo>
                  <a:pt x="4335770" y="4441526"/>
                </a:lnTo>
                <a:lnTo>
                  <a:pt x="4326252" y="4443308"/>
                </a:lnTo>
                <a:lnTo>
                  <a:pt x="4257540" y="4463117"/>
                </a:lnTo>
                <a:lnTo>
                  <a:pt x="4245512" y="4464119"/>
                </a:lnTo>
                <a:cubicBezTo>
                  <a:pt x="4240161" y="4466068"/>
                  <a:pt x="4236009" y="4469767"/>
                  <a:pt x="4233621" y="4476195"/>
                </a:cubicBezTo>
                <a:cubicBezTo>
                  <a:pt x="4223883" y="4479012"/>
                  <a:pt x="4196741" y="4479467"/>
                  <a:pt x="4187084" y="4481018"/>
                </a:cubicBezTo>
                <a:lnTo>
                  <a:pt x="4171513" y="4482231"/>
                </a:lnTo>
                <a:lnTo>
                  <a:pt x="4164564" y="4483140"/>
                </a:lnTo>
                <a:lnTo>
                  <a:pt x="4165685" y="4488934"/>
                </a:lnTo>
                <a:lnTo>
                  <a:pt x="4147125" y="4493318"/>
                </a:lnTo>
                <a:cubicBezTo>
                  <a:pt x="4141442" y="4496732"/>
                  <a:pt x="4133773" y="4503479"/>
                  <a:pt x="4125154" y="4510572"/>
                </a:cubicBezTo>
                <a:lnTo>
                  <a:pt x="4106103" y="4523887"/>
                </a:lnTo>
                <a:lnTo>
                  <a:pt x="4091879" y="4524368"/>
                </a:lnTo>
                <a:cubicBezTo>
                  <a:pt x="4070874" y="4526861"/>
                  <a:pt x="4038349" y="4531592"/>
                  <a:pt x="4024147" y="4533649"/>
                </a:cubicBezTo>
                <a:cubicBezTo>
                  <a:pt x="4020340" y="4537148"/>
                  <a:pt x="4013205" y="4536000"/>
                  <a:pt x="4006667" y="4536715"/>
                </a:cubicBezTo>
                <a:cubicBezTo>
                  <a:pt x="4000081" y="4539985"/>
                  <a:pt x="3969515" y="4540224"/>
                  <a:pt x="3960069" y="4538590"/>
                </a:cubicBezTo>
                <a:lnTo>
                  <a:pt x="3852451" y="4542685"/>
                </a:lnTo>
                <a:lnTo>
                  <a:pt x="3850255" y="4545236"/>
                </a:lnTo>
                <a:lnTo>
                  <a:pt x="3841400" y="4545965"/>
                </a:lnTo>
                <a:lnTo>
                  <a:pt x="3839247" y="4546615"/>
                </a:lnTo>
                <a:cubicBezTo>
                  <a:pt x="3835142" y="4547869"/>
                  <a:pt x="3831033" y="4549038"/>
                  <a:pt x="3826700" y="4549892"/>
                </a:cubicBezTo>
                <a:cubicBezTo>
                  <a:pt x="3823957" y="4539088"/>
                  <a:pt x="3789397" y="4555374"/>
                  <a:pt x="3794865" y="4545523"/>
                </a:cubicBezTo>
                <a:cubicBezTo>
                  <a:pt x="3770584" y="4548337"/>
                  <a:pt x="3782159" y="4538224"/>
                  <a:pt x="3759852" y="4549496"/>
                </a:cubicBezTo>
                <a:cubicBezTo>
                  <a:pt x="3715905" y="4546697"/>
                  <a:pt x="3692864" y="4558132"/>
                  <a:pt x="3653239" y="4549970"/>
                </a:cubicBezTo>
                <a:cubicBezTo>
                  <a:pt x="3660931" y="4554163"/>
                  <a:pt x="3567553" y="4553744"/>
                  <a:pt x="3554756" y="4552963"/>
                </a:cubicBezTo>
                <a:lnTo>
                  <a:pt x="3511343" y="4552282"/>
                </a:lnTo>
                <a:lnTo>
                  <a:pt x="3476178" y="4551540"/>
                </a:lnTo>
                <a:lnTo>
                  <a:pt x="3477650" y="4558467"/>
                </a:lnTo>
                <a:cubicBezTo>
                  <a:pt x="3467355" y="4557922"/>
                  <a:pt x="3461066" y="4560277"/>
                  <a:pt x="3456605" y="4564048"/>
                </a:cubicBezTo>
                <a:lnTo>
                  <a:pt x="3428916" y="4551357"/>
                </a:lnTo>
                <a:lnTo>
                  <a:pt x="3413192" y="4551476"/>
                </a:lnTo>
                <a:lnTo>
                  <a:pt x="3385609" y="4555860"/>
                </a:lnTo>
                <a:lnTo>
                  <a:pt x="3376421" y="4557888"/>
                </a:lnTo>
                <a:lnTo>
                  <a:pt x="3307414" y="4543811"/>
                </a:lnTo>
                <a:lnTo>
                  <a:pt x="3300685" y="4538163"/>
                </a:lnTo>
                <a:cubicBezTo>
                  <a:pt x="3293468" y="4534686"/>
                  <a:pt x="3283196" y="4533076"/>
                  <a:pt x="3266080" y="4535707"/>
                </a:cubicBezTo>
                <a:lnTo>
                  <a:pt x="3262145" y="4537206"/>
                </a:lnTo>
                <a:lnTo>
                  <a:pt x="3233468" y="4528559"/>
                </a:lnTo>
                <a:cubicBezTo>
                  <a:pt x="3224213" y="4524624"/>
                  <a:pt x="3125184" y="4519671"/>
                  <a:pt x="3118476" y="4513311"/>
                </a:cubicBezTo>
                <a:cubicBezTo>
                  <a:pt x="3010039" y="4529055"/>
                  <a:pt x="3002573" y="4501116"/>
                  <a:pt x="2897364" y="4505308"/>
                </a:cubicBezTo>
                <a:cubicBezTo>
                  <a:pt x="2806245" y="4462735"/>
                  <a:pt x="2748772" y="4488666"/>
                  <a:pt x="2667093" y="4482464"/>
                </a:cubicBezTo>
                <a:cubicBezTo>
                  <a:pt x="2589297" y="4478101"/>
                  <a:pt x="2553275" y="4491877"/>
                  <a:pt x="2448752" y="4491308"/>
                </a:cubicBezTo>
                <a:cubicBezTo>
                  <a:pt x="2338005" y="4482023"/>
                  <a:pt x="2176624" y="4486957"/>
                  <a:pt x="2052050" y="4466857"/>
                </a:cubicBezTo>
                <a:cubicBezTo>
                  <a:pt x="1954172" y="4460387"/>
                  <a:pt x="1953833" y="4465171"/>
                  <a:pt x="1915952" y="4464669"/>
                </a:cubicBezTo>
                <a:cubicBezTo>
                  <a:pt x="1903354" y="4467427"/>
                  <a:pt x="1836826" y="4459363"/>
                  <a:pt x="1824767" y="4463841"/>
                </a:cubicBezTo>
                <a:lnTo>
                  <a:pt x="1818446" y="4466162"/>
                </a:lnTo>
                <a:lnTo>
                  <a:pt x="1792979" y="4467533"/>
                </a:lnTo>
                <a:lnTo>
                  <a:pt x="1786007" y="4477820"/>
                </a:lnTo>
                <a:lnTo>
                  <a:pt x="1700890" y="4486737"/>
                </a:lnTo>
                <a:cubicBezTo>
                  <a:pt x="1644305" y="4461695"/>
                  <a:pt x="1595991" y="4491570"/>
                  <a:pt x="1496036" y="4490777"/>
                </a:cubicBezTo>
                <a:cubicBezTo>
                  <a:pt x="1469547" y="4482126"/>
                  <a:pt x="1364133" y="4461070"/>
                  <a:pt x="1344435" y="4473538"/>
                </a:cubicBezTo>
                <a:lnTo>
                  <a:pt x="1328066" y="4473650"/>
                </a:lnTo>
                <a:lnTo>
                  <a:pt x="1307929" y="4472224"/>
                </a:lnTo>
                <a:cubicBezTo>
                  <a:pt x="1297296" y="4472938"/>
                  <a:pt x="1286253" y="4474917"/>
                  <a:pt x="1276712" y="4477775"/>
                </a:cubicBezTo>
                <a:lnTo>
                  <a:pt x="1259786" y="4486039"/>
                </a:lnTo>
                <a:lnTo>
                  <a:pt x="1254149" y="4485243"/>
                </a:lnTo>
                <a:lnTo>
                  <a:pt x="1253835" y="4482397"/>
                </a:lnTo>
                <a:cubicBezTo>
                  <a:pt x="1242111" y="4472542"/>
                  <a:pt x="1167700" y="4491972"/>
                  <a:pt x="1202349" y="4472878"/>
                </a:cubicBezTo>
                <a:cubicBezTo>
                  <a:pt x="1189242" y="4471823"/>
                  <a:pt x="1167161" y="4433285"/>
                  <a:pt x="1134209" y="4436320"/>
                </a:cubicBezTo>
                <a:cubicBezTo>
                  <a:pt x="1089697" y="4442366"/>
                  <a:pt x="1100423" y="4432039"/>
                  <a:pt x="1055333" y="4428602"/>
                </a:cubicBezTo>
                <a:cubicBezTo>
                  <a:pt x="1041136" y="4406270"/>
                  <a:pt x="1045585" y="4424774"/>
                  <a:pt x="1023656" y="4415806"/>
                </a:cubicBezTo>
                <a:cubicBezTo>
                  <a:pt x="1022285" y="4432773"/>
                  <a:pt x="999484" y="4400086"/>
                  <a:pt x="989393" y="4417111"/>
                </a:cubicBezTo>
                <a:cubicBezTo>
                  <a:pt x="985722" y="4414939"/>
                  <a:pt x="982483" y="4412299"/>
                  <a:pt x="979308" y="4409520"/>
                </a:cubicBezTo>
                <a:lnTo>
                  <a:pt x="977641" y="4408074"/>
                </a:lnTo>
                <a:lnTo>
                  <a:pt x="969438" y="4405286"/>
                </a:lnTo>
                <a:lnTo>
                  <a:pt x="969029" y="4400748"/>
                </a:lnTo>
                <a:lnTo>
                  <a:pt x="958049" y="4393863"/>
                </a:lnTo>
                <a:cubicBezTo>
                  <a:pt x="953642" y="4391864"/>
                  <a:pt x="948557" y="4390392"/>
                  <a:pt x="942423" y="4389778"/>
                </a:cubicBezTo>
                <a:cubicBezTo>
                  <a:pt x="918991" y="4394276"/>
                  <a:pt x="895417" y="4368106"/>
                  <a:pt x="866111" y="4374574"/>
                </a:cubicBezTo>
                <a:cubicBezTo>
                  <a:pt x="855715" y="4375510"/>
                  <a:pt x="825849" y="4369575"/>
                  <a:pt x="821619" y="4363075"/>
                </a:cubicBezTo>
                <a:cubicBezTo>
                  <a:pt x="815684" y="4360729"/>
                  <a:pt x="807891" y="4361298"/>
                  <a:pt x="806545" y="4354932"/>
                </a:cubicBezTo>
                <a:cubicBezTo>
                  <a:pt x="803633" y="4347030"/>
                  <a:pt x="778973" y="4353793"/>
                  <a:pt x="784265" y="4346098"/>
                </a:cubicBezTo>
                <a:cubicBezTo>
                  <a:pt x="766827" y="4350629"/>
                  <a:pt x="758410" y="4333644"/>
                  <a:pt x="746361" y="4327585"/>
                </a:cubicBezTo>
                <a:cubicBezTo>
                  <a:pt x="739295" y="4330130"/>
                  <a:pt x="732924" y="4326969"/>
                  <a:pt x="724833" y="4322280"/>
                </a:cubicBezTo>
                <a:lnTo>
                  <a:pt x="692229" y="4311453"/>
                </a:lnTo>
                <a:lnTo>
                  <a:pt x="682738" y="4309627"/>
                </a:lnTo>
                <a:lnTo>
                  <a:pt x="678921" y="4309083"/>
                </a:lnTo>
                <a:lnTo>
                  <a:pt x="646295" y="4309501"/>
                </a:lnTo>
                <a:cubicBezTo>
                  <a:pt x="645816" y="4308195"/>
                  <a:pt x="645067" y="4306921"/>
                  <a:pt x="644071" y="4305725"/>
                </a:cubicBezTo>
                <a:lnTo>
                  <a:pt x="634976" y="4300573"/>
                </a:lnTo>
                <a:lnTo>
                  <a:pt x="625763" y="4302811"/>
                </a:lnTo>
                <a:cubicBezTo>
                  <a:pt x="626730" y="4296354"/>
                  <a:pt x="615876" y="4301668"/>
                  <a:pt x="607674" y="4301837"/>
                </a:cubicBezTo>
                <a:lnTo>
                  <a:pt x="602965" y="4300327"/>
                </a:lnTo>
                <a:lnTo>
                  <a:pt x="586229" y="4312031"/>
                </a:lnTo>
                <a:cubicBezTo>
                  <a:pt x="576553" y="4312302"/>
                  <a:pt x="566131" y="4302031"/>
                  <a:pt x="557275" y="4301289"/>
                </a:cubicBezTo>
                <a:lnTo>
                  <a:pt x="526163" y="4297470"/>
                </a:lnTo>
                <a:lnTo>
                  <a:pt x="516631" y="4299761"/>
                </a:lnTo>
                <a:cubicBezTo>
                  <a:pt x="495873" y="4300309"/>
                  <a:pt x="474152" y="4298655"/>
                  <a:pt x="459412" y="4306052"/>
                </a:cubicBezTo>
                <a:cubicBezTo>
                  <a:pt x="453422" y="4306923"/>
                  <a:pt x="446771" y="4299312"/>
                  <a:pt x="441733" y="4298450"/>
                </a:cubicBezTo>
                <a:lnTo>
                  <a:pt x="428280" y="4294479"/>
                </a:lnTo>
                <a:lnTo>
                  <a:pt x="425763" y="4290239"/>
                </a:lnTo>
                <a:lnTo>
                  <a:pt x="416825" y="4289525"/>
                </a:lnTo>
                <a:lnTo>
                  <a:pt x="414589" y="4288538"/>
                </a:lnTo>
                <a:cubicBezTo>
                  <a:pt x="410330" y="4286638"/>
                  <a:pt x="406074" y="4284884"/>
                  <a:pt x="401639" y="4283681"/>
                </a:cubicBezTo>
                <a:cubicBezTo>
                  <a:pt x="400291" y="4302346"/>
                  <a:pt x="363682" y="4276528"/>
                  <a:pt x="370415" y="4293067"/>
                </a:cubicBezTo>
                <a:cubicBezTo>
                  <a:pt x="345802" y="4289707"/>
                  <a:pt x="358667" y="4306330"/>
                  <a:pt x="334938" y="4288364"/>
                </a:cubicBezTo>
                <a:cubicBezTo>
                  <a:pt x="291417" y="4295790"/>
                  <a:pt x="273753" y="4302034"/>
                  <a:pt x="235237" y="4295882"/>
                </a:cubicBezTo>
                <a:cubicBezTo>
                  <a:pt x="199669" y="4294212"/>
                  <a:pt x="155293" y="4277040"/>
                  <a:pt x="121525" y="4278339"/>
                </a:cubicBezTo>
                <a:cubicBezTo>
                  <a:pt x="70380" y="4279224"/>
                  <a:pt x="48578" y="4324896"/>
                  <a:pt x="32621" y="4303674"/>
                </a:cubicBezTo>
                <a:cubicBezTo>
                  <a:pt x="20541" y="4306410"/>
                  <a:pt x="11582" y="4308037"/>
                  <a:pt x="3115" y="4309103"/>
                </a:cubicBezTo>
                <a:lnTo>
                  <a:pt x="0" y="430934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B8285A38-21DF-FA87-2504-743FAB885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950" y="1876567"/>
            <a:ext cx="3696708" cy="3104866"/>
          </a:xfrm>
        </p:spPr>
        <p:txBody>
          <a:bodyPr anchor="ctr">
            <a:normAutofit/>
          </a:bodyPr>
          <a:lstStyle/>
          <a:p>
            <a:pPr algn="ctr"/>
            <a: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  <a:t>Produktinformation</a:t>
            </a:r>
            <a:b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  <a:t>CODAN sprutor, </a:t>
            </a:r>
            <a:r>
              <a:rPr lang="sv-SE" sz="3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Luer</a:t>
            </a:r>
            <a: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  <a:t>-Lock samt </a:t>
            </a:r>
            <a:r>
              <a:rPr lang="sv-SE" sz="3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Luer</a:t>
            </a:r>
            <a: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  <a:t> slip</a:t>
            </a:r>
            <a:b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sv-SE" sz="3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AC3A952-2574-44E9-9C98-DBC27EE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7836" y="964940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355E7A77-7FF3-EBCB-7BCB-B17AB9E47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251" y="585217"/>
            <a:ext cx="5964806" cy="3758183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sv-SE" sz="2000"/>
              <a:t>Codan har informerat att de kommer avveckla deras </a:t>
            </a:r>
            <a:r>
              <a:rPr lang="sv-SE" sz="2000" err="1"/>
              <a:t>Luer</a:t>
            </a:r>
            <a:r>
              <a:rPr lang="sv-SE" sz="2000"/>
              <a:t>-Lock samt </a:t>
            </a:r>
            <a:r>
              <a:rPr lang="sv-SE" sz="2000" err="1"/>
              <a:t>Luer</a:t>
            </a:r>
            <a:r>
              <a:rPr lang="sv-SE" sz="2000"/>
              <a:t> slip sprutor under 2025. </a:t>
            </a:r>
          </a:p>
          <a:p>
            <a:pPr marL="0" indent="0">
              <a:buNone/>
            </a:pPr>
            <a:r>
              <a:rPr lang="sv-SE" sz="2000"/>
              <a:t>Varuförsörjningen tillsammans med Codan har säkerställt att lagerhållning ändå kommer finnas fram tills att avtalet går ut 2026-10-30.</a:t>
            </a:r>
          </a:p>
          <a:p>
            <a:endParaRPr lang="sv-SE" sz="2000"/>
          </a:p>
          <a:p>
            <a:endParaRPr lang="sv-SE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4" name="Tabell 3"/>
          <p:cNvGraphicFramePr>
            <a:graphicFrameLocks noGrp="1"/>
          </p:cNvGraphicFramePr>
          <p:nvPr/>
        </p:nvGraphicFramePr>
        <p:xfrm>
          <a:off x="1379349" y="7102873"/>
          <a:ext cx="759287" cy="64008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303">
                <a:tc>
                  <a:txBody>
                    <a:bodyPr/>
                    <a:lstStyle/>
                    <a:p>
                      <a:br>
                        <a:rPr lang="sv-SE"/>
                      </a:br>
                      <a:endParaRPr lang="sv-S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Bildobjekt 2">
            <a:extLst>
              <a:ext uri="{FF2B5EF4-FFF2-40B4-BE49-F238E27FC236}">
                <a16:creationId xmlns:a16="http://schemas.microsoft.com/office/drawing/2014/main" id="{413B5D82-4FB8-332D-B209-3FE5B7104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453" y="5938801"/>
            <a:ext cx="2457793" cy="523948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986AE818-F162-5C01-0F25-44C1D2404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526" y="3181893"/>
            <a:ext cx="2628604" cy="1959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A90433B-BD0E-E5C8-92B8-8C0749DFD1E8}"/>
              </a:ext>
            </a:extLst>
          </p:cNvPr>
          <p:cNvSpPr txBox="1"/>
          <p:nvPr/>
        </p:nvSpPr>
        <p:spPr>
          <a:xfrm>
            <a:off x="518709" y="5699495"/>
            <a:ext cx="8501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1800"/>
              <a:t>Berörda artikelnummer som fortsatt kommer finnas lagerhållna för Varuförsörjningen är: </a:t>
            </a:r>
          </a:p>
          <a:p>
            <a:r>
              <a:rPr lang="sv-SE" sz="1400"/>
              <a:t>40594; 41788; 41790; 41867; 41869; 44856; 45023; 62474; 62745; 64242; 65379; 65829; 85484; 85485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839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15456E-B1B1-48C1-8164-7E567F5D4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ACE1903-CB02-4CD2-9D19-41ECD819D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168842"/>
            <a:ext cx="4683674" cy="4564048"/>
          </a:xfrm>
          <a:custGeom>
            <a:avLst/>
            <a:gdLst>
              <a:gd name="connsiteX0" fmla="*/ 0 w 4683674"/>
              <a:gd name="connsiteY0" fmla="*/ 0 h 4564048"/>
              <a:gd name="connsiteX1" fmla="*/ 4683674 w 4683674"/>
              <a:gd name="connsiteY1" fmla="*/ 0 h 4564048"/>
              <a:gd name="connsiteX2" fmla="*/ 4683674 w 4683674"/>
              <a:gd name="connsiteY2" fmla="*/ 4379420 h 4564048"/>
              <a:gd name="connsiteX3" fmla="*/ 4673671 w 4683674"/>
              <a:gd name="connsiteY3" fmla="*/ 4378840 h 4564048"/>
              <a:gd name="connsiteX4" fmla="*/ 4668303 w 4683674"/>
              <a:gd name="connsiteY4" fmla="*/ 4382142 h 4564048"/>
              <a:gd name="connsiteX5" fmla="*/ 4660562 w 4683674"/>
              <a:gd name="connsiteY5" fmla="*/ 4374448 h 4564048"/>
              <a:gd name="connsiteX6" fmla="*/ 4645215 w 4683674"/>
              <a:gd name="connsiteY6" fmla="*/ 4371375 h 4564048"/>
              <a:gd name="connsiteX7" fmla="*/ 4579761 w 4683674"/>
              <a:gd name="connsiteY7" fmla="*/ 4375210 h 4564048"/>
              <a:gd name="connsiteX8" fmla="*/ 4568074 w 4683674"/>
              <a:gd name="connsiteY8" fmla="*/ 4373416 h 4564048"/>
              <a:gd name="connsiteX9" fmla="*/ 4554149 w 4683674"/>
              <a:gd name="connsiteY9" fmla="*/ 4378650 h 4564048"/>
              <a:gd name="connsiteX10" fmla="*/ 4524620 w 4683674"/>
              <a:gd name="connsiteY10" fmla="*/ 4386604 h 4564048"/>
              <a:gd name="connsiteX11" fmla="*/ 4505841 w 4683674"/>
              <a:gd name="connsiteY11" fmla="*/ 4396541 h 4564048"/>
              <a:gd name="connsiteX12" fmla="*/ 4500482 w 4683674"/>
              <a:gd name="connsiteY12" fmla="*/ 4392332 h 4564048"/>
              <a:gd name="connsiteX13" fmla="*/ 4488387 w 4683674"/>
              <a:gd name="connsiteY13" fmla="*/ 4390994 h 4564048"/>
              <a:gd name="connsiteX14" fmla="*/ 4438484 w 4683674"/>
              <a:gd name="connsiteY14" fmla="*/ 4397951 h 4564048"/>
              <a:gd name="connsiteX15" fmla="*/ 4429332 w 4683674"/>
              <a:gd name="connsiteY15" fmla="*/ 4397340 h 4564048"/>
              <a:gd name="connsiteX16" fmla="*/ 4419149 w 4683674"/>
              <a:gd name="connsiteY16" fmla="*/ 4402124 h 4564048"/>
              <a:gd name="connsiteX17" fmla="*/ 4359785 w 4683674"/>
              <a:gd name="connsiteY17" fmla="*/ 4430931 h 4564048"/>
              <a:gd name="connsiteX18" fmla="*/ 4359139 w 4683674"/>
              <a:gd name="connsiteY18" fmla="*/ 4433856 h 4564048"/>
              <a:gd name="connsiteX19" fmla="*/ 4340592 w 4683674"/>
              <a:gd name="connsiteY19" fmla="*/ 4436136 h 4564048"/>
              <a:gd name="connsiteX20" fmla="*/ 4335770 w 4683674"/>
              <a:gd name="connsiteY20" fmla="*/ 4441526 h 4564048"/>
              <a:gd name="connsiteX21" fmla="*/ 4326252 w 4683674"/>
              <a:gd name="connsiteY21" fmla="*/ 4443308 h 4564048"/>
              <a:gd name="connsiteX22" fmla="*/ 4257540 w 4683674"/>
              <a:gd name="connsiteY22" fmla="*/ 4463117 h 4564048"/>
              <a:gd name="connsiteX23" fmla="*/ 4245512 w 4683674"/>
              <a:gd name="connsiteY23" fmla="*/ 4464119 h 4564048"/>
              <a:gd name="connsiteX24" fmla="*/ 4233621 w 4683674"/>
              <a:gd name="connsiteY24" fmla="*/ 4476195 h 4564048"/>
              <a:gd name="connsiteX25" fmla="*/ 4187084 w 4683674"/>
              <a:gd name="connsiteY25" fmla="*/ 4481018 h 4564048"/>
              <a:gd name="connsiteX26" fmla="*/ 4171513 w 4683674"/>
              <a:gd name="connsiteY26" fmla="*/ 4482231 h 4564048"/>
              <a:gd name="connsiteX27" fmla="*/ 4164564 w 4683674"/>
              <a:gd name="connsiteY27" fmla="*/ 4483140 h 4564048"/>
              <a:gd name="connsiteX28" fmla="*/ 4165685 w 4683674"/>
              <a:gd name="connsiteY28" fmla="*/ 4488934 h 4564048"/>
              <a:gd name="connsiteX29" fmla="*/ 4147125 w 4683674"/>
              <a:gd name="connsiteY29" fmla="*/ 4493318 h 4564048"/>
              <a:gd name="connsiteX30" fmla="*/ 4125154 w 4683674"/>
              <a:gd name="connsiteY30" fmla="*/ 4510572 h 4564048"/>
              <a:gd name="connsiteX31" fmla="*/ 4106103 w 4683674"/>
              <a:gd name="connsiteY31" fmla="*/ 4523887 h 4564048"/>
              <a:gd name="connsiteX32" fmla="*/ 4091879 w 4683674"/>
              <a:gd name="connsiteY32" fmla="*/ 4524368 h 4564048"/>
              <a:gd name="connsiteX33" fmla="*/ 4024147 w 4683674"/>
              <a:gd name="connsiteY33" fmla="*/ 4533649 h 4564048"/>
              <a:gd name="connsiteX34" fmla="*/ 4006667 w 4683674"/>
              <a:gd name="connsiteY34" fmla="*/ 4536715 h 4564048"/>
              <a:gd name="connsiteX35" fmla="*/ 3960069 w 4683674"/>
              <a:gd name="connsiteY35" fmla="*/ 4538590 h 4564048"/>
              <a:gd name="connsiteX36" fmla="*/ 3852451 w 4683674"/>
              <a:gd name="connsiteY36" fmla="*/ 4542685 h 4564048"/>
              <a:gd name="connsiteX37" fmla="*/ 3850255 w 4683674"/>
              <a:gd name="connsiteY37" fmla="*/ 4545236 h 4564048"/>
              <a:gd name="connsiteX38" fmla="*/ 3841400 w 4683674"/>
              <a:gd name="connsiteY38" fmla="*/ 4545965 h 4564048"/>
              <a:gd name="connsiteX39" fmla="*/ 3839247 w 4683674"/>
              <a:gd name="connsiteY39" fmla="*/ 4546615 h 4564048"/>
              <a:gd name="connsiteX40" fmla="*/ 3826700 w 4683674"/>
              <a:gd name="connsiteY40" fmla="*/ 4549892 h 4564048"/>
              <a:gd name="connsiteX41" fmla="*/ 3794865 w 4683674"/>
              <a:gd name="connsiteY41" fmla="*/ 4545523 h 4564048"/>
              <a:gd name="connsiteX42" fmla="*/ 3759852 w 4683674"/>
              <a:gd name="connsiteY42" fmla="*/ 4549496 h 4564048"/>
              <a:gd name="connsiteX43" fmla="*/ 3653239 w 4683674"/>
              <a:gd name="connsiteY43" fmla="*/ 4549970 h 4564048"/>
              <a:gd name="connsiteX44" fmla="*/ 3554756 w 4683674"/>
              <a:gd name="connsiteY44" fmla="*/ 4552963 h 4564048"/>
              <a:gd name="connsiteX45" fmla="*/ 3511343 w 4683674"/>
              <a:gd name="connsiteY45" fmla="*/ 4552282 h 4564048"/>
              <a:gd name="connsiteX46" fmla="*/ 3476178 w 4683674"/>
              <a:gd name="connsiteY46" fmla="*/ 4551540 h 4564048"/>
              <a:gd name="connsiteX47" fmla="*/ 3477650 w 4683674"/>
              <a:gd name="connsiteY47" fmla="*/ 4558467 h 4564048"/>
              <a:gd name="connsiteX48" fmla="*/ 3456605 w 4683674"/>
              <a:gd name="connsiteY48" fmla="*/ 4564048 h 4564048"/>
              <a:gd name="connsiteX49" fmla="*/ 3428916 w 4683674"/>
              <a:gd name="connsiteY49" fmla="*/ 4551357 h 4564048"/>
              <a:gd name="connsiteX50" fmla="*/ 3413192 w 4683674"/>
              <a:gd name="connsiteY50" fmla="*/ 4551476 h 4564048"/>
              <a:gd name="connsiteX51" fmla="*/ 3385609 w 4683674"/>
              <a:gd name="connsiteY51" fmla="*/ 4555860 h 4564048"/>
              <a:gd name="connsiteX52" fmla="*/ 3376421 w 4683674"/>
              <a:gd name="connsiteY52" fmla="*/ 4557888 h 4564048"/>
              <a:gd name="connsiteX53" fmla="*/ 3307414 w 4683674"/>
              <a:gd name="connsiteY53" fmla="*/ 4543811 h 4564048"/>
              <a:gd name="connsiteX54" fmla="*/ 3300685 w 4683674"/>
              <a:gd name="connsiteY54" fmla="*/ 4538163 h 4564048"/>
              <a:gd name="connsiteX55" fmla="*/ 3266080 w 4683674"/>
              <a:gd name="connsiteY55" fmla="*/ 4535707 h 4564048"/>
              <a:gd name="connsiteX56" fmla="*/ 3262145 w 4683674"/>
              <a:gd name="connsiteY56" fmla="*/ 4537206 h 4564048"/>
              <a:gd name="connsiteX57" fmla="*/ 3233468 w 4683674"/>
              <a:gd name="connsiteY57" fmla="*/ 4528559 h 4564048"/>
              <a:gd name="connsiteX58" fmla="*/ 3118476 w 4683674"/>
              <a:gd name="connsiteY58" fmla="*/ 4513311 h 4564048"/>
              <a:gd name="connsiteX59" fmla="*/ 2897364 w 4683674"/>
              <a:gd name="connsiteY59" fmla="*/ 4505308 h 4564048"/>
              <a:gd name="connsiteX60" fmla="*/ 2667093 w 4683674"/>
              <a:gd name="connsiteY60" fmla="*/ 4482464 h 4564048"/>
              <a:gd name="connsiteX61" fmla="*/ 2448752 w 4683674"/>
              <a:gd name="connsiteY61" fmla="*/ 4491308 h 4564048"/>
              <a:gd name="connsiteX62" fmla="*/ 2052050 w 4683674"/>
              <a:gd name="connsiteY62" fmla="*/ 4466857 h 4564048"/>
              <a:gd name="connsiteX63" fmla="*/ 1915952 w 4683674"/>
              <a:gd name="connsiteY63" fmla="*/ 4464669 h 4564048"/>
              <a:gd name="connsiteX64" fmla="*/ 1824767 w 4683674"/>
              <a:gd name="connsiteY64" fmla="*/ 4463841 h 4564048"/>
              <a:gd name="connsiteX65" fmla="*/ 1818446 w 4683674"/>
              <a:gd name="connsiteY65" fmla="*/ 4466162 h 4564048"/>
              <a:gd name="connsiteX66" fmla="*/ 1792979 w 4683674"/>
              <a:gd name="connsiteY66" fmla="*/ 4467533 h 4564048"/>
              <a:gd name="connsiteX67" fmla="*/ 1786007 w 4683674"/>
              <a:gd name="connsiteY67" fmla="*/ 4477820 h 4564048"/>
              <a:gd name="connsiteX68" fmla="*/ 1700890 w 4683674"/>
              <a:gd name="connsiteY68" fmla="*/ 4486737 h 4564048"/>
              <a:gd name="connsiteX69" fmla="*/ 1496036 w 4683674"/>
              <a:gd name="connsiteY69" fmla="*/ 4490777 h 4564048"/>
              <a:gd name="connsiteX70" fmla="*/ 1344435 w 4683674"/>
              <a:gd name="connsiteY70" fmla="*/ 4473538 h 4564048"/>
              <a:gd name="connsiteX71" fmla="*/ 1328066 w 4683674"/>
              <a:gd name="connsiteY71" fmla="*/ 4473650 h 4564048"/>
              <a:gd name="connsiteX72" fmla="*/ 1307929 w 4683674"/>
              <a:gd name="connsiteY72" fmla="*/ 4472224 h 4564048"/>
              <a:gd name="connsiteX73" fmla="*/ 1276712 w 4683674"/>
              <a:gd name="connsiteY73" fmla="*/ 4477775 h 4564048"/>
              <a:gd name="connsiteX74" fmla="*/ 1259786 w 4683674"/>
              <a:gd name="connsiteY74" fmla="*/ 4486039 h 4564048"/>
              <a:gd name="connsiteX75" fmla="*/ 1254149 w 4683674"/>
              <a:gd name="connsiteY75" fmla="*/ 4485243 h 4564048"/>
              <a:gd name="connsiteX76" fmla="*/ 1253835 w 4683674"/>
              <a:gd name="connsiteY76" fmla="*/ 4482397 h 4564048"/>
              <a:gd name="connsiteX77" fmla="*/ 1202349 w 4683674"/>
              <a:gd name="connsiteY77" fmla="*/ 4472878 h 4564048"/>
              <a:gd name="connsiteX78" fmla="*/ 1134209 w 4683674"/>
              <a:gd name="connsiteY78" fmla="*/ 4436320 h 4564048"/>
              <a:gd name="connsiteX79" fmla="*/ 1055333 w 4683674"/>
              <a:gd name="connsiteY79" fmla="*/ 4428602 h 4564048"/>
              <a:gd name="connsiteX80" fmla="*/ 1023656 w 4683674"/>
              <a:gd name="connsiteY80" fmla="*/ 4415806 h 4564048"/>
              <a:gd name="connsiteX81" fmla="*/ 989393 w 4683674"/>
              <a:gd name="connsiteY81" fmla="*/ 4417111 h 4564048"/>
              <a:gd name="connsiteX82" fmla="*/ 979308 w 4683674"/>
              <a:gd name="connsiteY82" fmla="*/ 4409520 h 4564048"/>
              <a:gd name="connsiteX83" fmla="*/ 977641 w 4683674"/>
              <a:gd name="connsiteY83" fmla="*/ 4408074 h 4564048"/>
              <a:gd name="connsiteX84" fmla="*/ 969438 w 4683674"/>
              <a:gd name="connsiteY84" fmla="*/ 4405286 h 4564048"/>
              <a:gd name="connsiteX85" fmla="*/ 969029 w 4683674"/>
              <a:gd name="connsiteY85" fmla="*/ 4400748 h 4564048"/>
              <a:gd name="connsiteX86" fmla="*/ 958049 w 4683674"/>
              <a:gd name="connsiteY86" fmla="*/ 4393863 h 4564048"/>
              <a:gd name="connsiteX87" fmla="*/ 942423 w 4683674"/>
              <a:gd name="connsiteY87" fmla="*/ 4389778 h 4564048"/>
              <a:gd name="connsiteX88" fmla="*/ 866111 w 4683674"/>
              <a:gd name="connsiteY88" fmla="*/ 4374574 h 4564048"/>
              <a:gd name="connsiteX89" fmla="*/ 821619 w 4683674"/>
              <a:gd name="connsiteY89" fmla="*/ 4363075 h 4564048"/>
              <a:gd name="connsiteX90" fmla="*/ 806545 w 4683674"/>
              <a:gd name="connsiteY90" fmla="*/ 4354932 h 4564048"/>
              <a:gd name="connsiteX91" fmla="*/ 784265 w 4683674"/>
              <a:gd name="connsiteY91" fmla="*/ 4346098 h 4564048"/>
              <a:gd name="connsiteX92" fmla="*/ 746361 w 4683674"/>
              <a:gd name="connsiteY92" fmla="*/ 4327585 h 4564048"/>
              <a:gd name="connsiteX93" fmla="*/ 724833 w 4683674"/>
              <a:gd name="connsiteY93" fmla="*/ 4322280 h 4564048"/>
              <a:gd name="connsiteX94" fmla="*/ 692229 w 4683674"/>
              <a:gd name="connsiteY94" fmla="*/ 4311453 h 4564048"/>
              <a:gd name="connsiteX95" fmla="*/ 682738 w 4683674"/>
              <a:gd name="connsiteY95" fmla="*/ 4309627 h 4564048"/>
              <a:gd name="connsiteX96" fmla="*/ 678921 w 4683674"/>
              <a:gd name="connsiteY96" fmla="*/ 4309083 h 4564048"/>
              <a:gd name="connsiteX97" fmla="*/ 646295 w 4683674"/>
              <a:gd name="connsiteY97" fmla="*/ 4309501 h 4564048"/>
              <a:gd name="connsiteX98" fmla="*/ 644071 w 4683674"/>
              <a:gd name="connsiteY98" fmla="*/ 4305725 h 4564048"/>
              <a:gd name="connsiteX99" fmla="*/ 634976 w 4683674"/>
              <a:gd name="connsiteY99" fmla="*/ 4300573 h 4564048"/>
              <a:gd name="connsiteX100" fmla="*/ 625763 w 4683674"/>
              <a:gd name="connsiteY100" fmla="*/ 4302811 h 4564048"/>
              <a:gd name="connsiteX101" fmla="*/ 607674 w 4683674"/>
              <a:gd name="connsiteY101" fmla="*/ 4301837 h 4564048"/>
              <a:gd name="connsiteX102" fmla="*/ 602965 w 4683674"/>
              <a:gd name="connsiteY102" fmla="*/ 4300327 h 4564048"/>
              <a:gd name="connsiteX103" fmla="*/ 586229 w 4683674"/>
              <a:gd name="connsiteY103" fmla="*/ 4312031 h 4564048"/>
              <a:gd name="connsiteX104" fmla="*/ 557275 w 4683674"/>
              <a:gd name="connsiteY104" fmla="*/ 4301289 h 4564048"/>
              <a:gd name="connsiteX105" fmla="*/ 526163 w 4683674"/>
              <a:gd name="connsiteY105" fmla="*/ 4297470 h 4564048"/>
              <a:gd name="connsiteX106" fmla="*/ 516631 w 4683674"/>
              <a:gd name="connsiteY106" fmla="*/ 4299761 h 4564048"/>
              <a:gd name="connsiteX107" fmla="*/ 459412 w 4683674"/>
              <a:gd name="connsiteY107" fmla="*/ 4306052 h 4564048"/>
              <a:gd name="connsiteX108" fmla="*/ 441733 w 4683674"/>
              <a:gd name="connsiteY108" fmla="*/ 4298450 h 4564048"/>
              <a:gd name="connsiteX109" fmla="*/ 428280 w 4683674"/>
              <a:gd name="connsiteY109" fmla="*/ 4294479 h 4564048"/>
              <a:gd name="connsiteX110" fmla="*/ 425763 w 4683674"/>
              <a:gd name="connsiteY110" fmla="*/ 4290239 h 4564048"/>
              <a:gd name="connsiteX111" fmla="*/ 416825 w 4683674"/>
              <a:gd name="connsiteY111" fmla="*/ 4289525 h 4564048"/>
              <a:gd name="connsiteX112" fmla="*/ 414589 w 4683674"/>
              <a:gd name="connsiteY112" fmla="*/ 4288538 h 4564048"/>
              <a:gd name="connsiteX113" fmla="*/ 401639 w 4683674"/>
              <a:gd name="connsiteY113" fmla="*/ 4283681 h 4564048"/>
              <a:gd name="connsiteX114" fmla="*/ 370415 w 4683674"/>
              <a:gd name="connsiteY114" fmla="*/ 4293067 h 4564048"/>
              <a:gd name="connsiteX115" fmla="*/ 334938 w 4683674"/>
              <a:gd name="connsiteY115" fmla="*/ 4288364 h 4564048"/>
              <a:gd name="connsiteX116" fmla="*/ 235237 w 4683674"/>
              <a:gd name="connsiteY116" fmla="*/ 4295882 h 4564048"/>
              <a:gd name="connsiteX117" fmla="*/ 121525 w 4683674"/>
              <a:gd name="connsiteY117" fmla="*/ 4278339 h 4564048"/>
              <a:gd name="connsiteX118" fmla="*/ 32621 w 4683674"/>
              <a:gd name="connsiteY118" fmla="*/ 4303674 h 4564048"/>
              <a:gd name="connsiteX119" fmla="*/ 3115 w 4683674"/>
              <a:gd name="connsiteY119" fmla="*/ 4309103 h 4564048"/>
              <a:gd name="connsiteX120" fmla="*/ 0 w 4683674"/>
              <a:gd name="connsiteY120" fmla="*/ 4309345 h 456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4683674" h="4564048">
                <a:moveTo>
                  <a:pt x="0" y="0"/>
                </a:moveTo>
                <a:lnTo>
                  <a:pt x="4683674" y="0"/>
                </a:lnTo>
                <a:lnTo>
                  <a:pt x="4683674" y="4379420"/>
                </a:lnTo>
                <a:lnTo>
                  <a:pt x="4673671" y="4378840"/>
                </a:lnTo>
                <a:lnTo>
                  <a:pt x="4668303" y="4382142"/>
                </a:lnTo>
                <a:lnTo>
                  <a:pt x="4660562" y="4374448"/>
                </a:lnTo>
                <a:cubicBezTo>
                  <a:pt x="4656355" y="4371442"/>
                  <a:pt x="4651457" y="4369784"/>
                  <a:pt x="4645215" y="4371375"/>
                </a:cubicBezTo>
                <a:cubicBezTo>
                  <a:pt x="4609044" y="4396149"/>
                  <a:pt x="4641746" y="4356730"/>
                  <a:pt x="4579761" y="4375210"/>
                </a:cubicBezTo>
                <a:cubicBezTo>
                  <a:pt x="4577006" y="4378689"/>
                  <a:pt x="4568410" y="4377372"/>
                  <a:pt x="4568074" y="4373416"/>
                </a:cubicBezTo>
                <a:cubicBezTo>
                  <a:pt x="4564387" y="4375383"/>
                  <a:pt x="4556922" y="4384553"/>
                  <a:pt x="4554149" y="4378650"/>
                </a:cubicBezTo>
                <a:cubicBezTo>
                  <a:pt x="4543884" y="4380267"/>
                  <a:pt x="4533963" y="4382948"/>
                  <a:pt x="4524620" y="4386604"/>
                </a:cubicBezTo>
                <a:lnTo>
                  <a:pt x="4505841" y="4396541"/>
                </a:lnTo>
                <a:lnTo>
                  <a:pt x="4500482" y="4392332"/>
                </a:lnTo>
                <a:cubicBezTo>
                  <a:pt x="4496952" y="4390347"/>
                  <a:pt x="4493026" y="4389414"/>
                  <a:pt x="4488387" y="4390994"/>
                </a:cubicBezTo>
                <a:cubicBezTo>
                  <a:pt x="4463053" y="4411779"/>
                  <a:pt x="4484273" y="4380259"/>
                  <a:pt x="4438484" y="4397951"/>
                </a:cubicBezTo>
                <a:cubicBezTo>
                  <a:pt x="4436716" y="4400724"/>
                  <a:pt x="4429980" y="4400278"/>
                  <a:pt x="4429332" y="4397340"/>
                </a:cubicBezTo>
                <a:cubicBezTo>
                  <a:pt x="4426691" y="4399042"/>
                  <a:pt x="4421867" y="4406365"/>
                  <a:pt x="4419149" y="4402124"/>
                </a:cubicBezTo>
                <a:cubicBezTo>
                  <a:pt x="4407558" y="4407723"/>
                  <a:pt x="4369788" y="4425642"/>
                  <a:pt x="4359785" y="4430931"/>
                </a:cubicBezTo>
                <a:lnTo>
                  <a:pt x="4359139" y="4433856"/>
                </a:lnTo>
                <a:cubicBezTo>
                  <a:pt x="4355940" y="4434724"/>
                  <a:pt x="4344487" y="4434858"/>
                  <a:pt x="4340592" y="4436136"/>
                </a:cubicBezTo>
                <a:lnTo>
                  <a:pt x="4335770" y="4441526"/>
                </a:lnTo>
                <a:lnTo>
                  <a:pt x="4326252" y="4443308"/>
                </a:lnTo>
                <a:lnTo>
                  <a:pt x="4257540" y="4463117"/>
                </a:lnTo>
                <a:lnTo>
                  <a:pt x="4245512" y="4464119"/>
                </a:lnTo>
                <a:cubicBezTo>
                  <a:pt x="4240161" y="4466068"/>
                  <a:pt x="4236009" y="4469767"/>
                  <a:pt x="4233621" y="4476195"/>
                </a:cubicBezTo>
                <a:cubicBezTo>
                  <a:pt x="4223883" y="4479012"/>
                  <a:pt x="4196741" y="4479467"/>
                  <a:pt x="4187084" y="4481018"/>
                </a:cubicBezTo>
                <a:lnTo>
                  <a:pt x="4171513" y="4482231"/>
                </a:lnTo>
                <a:lnTo>
                  <a:pt x="4164564" y="4483140"/>
                </a:lnTo>
                <a:lnTo>
                  <a:pt x="4165685" y="4488934"/>
                </a:lnTo>
                <a:lnTo>
                  <a:pt x="4147125" y="4493318"/>
                </a:lnTo>
                <a:cubicBezTo>
                  <a:pt x="4141442" y="4496732"/>
                  <a:pt x="4133773" y="4503479"/>
                  <a:pt x="4125154" y="4510572"/>
                </a:cubicBezTo>
                <a:lnTo>
                  <a:pt x="4106103" y="4523887"/>
                </a:lnTo>
                <a:lnTo>
                  <a:pt x="4091879" y="4524368"/>
                </a:lnTo>
                <a:cubicBezTo>
                  <a:pt x="4070874" y="4526861"/>
                  <a:pt x="4038349" y="4531592"/>
                  <a:pt x="4024147" y="4533649"/>
                </a:cubicBezTo>
                <a:cubicBezTo>
                  <a:pt x="4020340" y="4537148"/>
                  <a:pt x="4013205" y="4536000"/>
                  <a:pt x="4006667" y="4536715"/>
                </a:cubicBezTo>
                <a:cubicBezTo>
                  <a:pt x="4000081" y="4539985"/>
                  <a:pt x="3969515" y="4540224"/>
                  <a:pt x="3960069" y="4538590"/>
                </a:cubicBezTo>
                <a:lnTo>
                  <a:pt x="3852451" y="4542685"/>
                </a:lnTo>
                <a:lnTo>
                  <a:pt x="3850255" y="4545236"/>
                </a:lnTo>
                <a:lnTo>
                  <a:pt x="3841400" y="4545965"/>
                </a:lnTo>
                <a:lnTo>
                  <a:pt x="3839247" y="4546615"/>
                </a:lnTo>
                <a:cubicBezTo>
                  <a:pt x="3835142" y="4547869"/>
                  <a:pt x="3831033" y="4549038"/>
                  <a:pt x="3826700" y="4549892"/>
                </a:cubicBezTo>
                <a:cubicBezTo>
                  <a:pt x="3823957" y="4539088"/>
                  <a:pt x="3789397" y="4555374"/>
                  <a:pt x="3794865" y="4545523"/>
                </a:cubicBezTo>
                <a:cubicBezTo>
                  <a:pt x="3770584" y="4548337"/>
                  <a:pt x="3782159" y="4538224"/>
                  <a:pt x="3759852" y="4549496"/>
                </a:cubicBezTo>
                <a:cubicBezTo>
                  <a:pt x="3715905" y="4546697"/>
                  <a:pt x="3692864" y="4558132"/>
                  <a:pt x="3653239" y="4549970"/>
                </a:cubicBezTo>
                <a:cubicBezTo>
                  <a:pt x="3660931" y="4554163"/>
                  <a:pt x="3567553" y="4553744"/>
                  <a:pt x="3554756" y="4552963"/>
                </a:cubicBezTo>
                <a:lnTo>
                  <a:pt x="3511343" y="4552282"/>
                </a:lnTo>
                <a:lnTo>
                  <a:pt x="3476178" y="4551540"/>
                </a:lnTo>
                <a:lnTo>
                  <a:pt x="3477650" y="4558467"/>
                </a:lnTo>
                <a:cubicBezTo>
                  <a:pt x="3467355" y="4557922"/>
                  <a:pt x="3461066" y="4560277"/>
                  <a:pt x="3456605" y="4564048"/>
                </a:cubicBezTo>
                <a:lnTo>
                  <a:pt x="3428916" y="4551357"/>
                </a:lnTo>
                <a:lnTo>
                  <a:pt x="3413192" y="4551476"/>
                </a:lnTo>
                <a:lnTo>
                  <a:pt x="3385609" y="4555860"/>
                </a:lnTo>
                <a:lnTo>
                  <a:pt x="3376421" y="4557888"/>
                </a:lnTo>
                <a:lnTo>
                  <a:pt x="3307414" y="4543811"/>
                </a:lnTo>
                <a:lnTo>
                  <a:pt x="3300685" y="4538163"/>
                </a:lnTo>
                <a:cubicBezTo>
                  <a:pt x="3293468" y="4534686"/>
                  <a:pt x="3283196" y="4533076"/>
                  <a:pt x="3266080" y="4535707"/>
                </a:cubicBezTo>
                <a:lnTo>
                  <a:pt x="3262145" y="4537206"/>
                </a:lnTo>
                <a:lnTo>
                  <a:pt x="3233468" y="4528559"/>
                </a:lnTo>
                <a:cubicBezTo>
                  <a:pt x="3224213" y="4524624"/>
                  <a:pt x="3125184" y="4519671"/>
                  <a:pt x="3118476" y="4513311"/>
                </a:cubicBezTo>
                <a:cubicBezTo>
                  <a:pt x="3010039" y="4529055"/>
                  <a:pt x="3002573" y="4501116"/>
                  <a:pt x="2897364" y="4505308"/>
                </a:cubicBezTo>
                <a:cubicBezTo>
                  <a:pt x="2806245" y="4462735"/>
                  <a:pt x="2748772" y="4488666"/>
                  <a:pt x="2667093" y="4482464"/>
                </a:cubicBezTo>
                <a:cubicBezTo>
                  <a:pt x="2589297" y="4478101"/>
                  <a:pt x="2553275" y="4491877"/>
                  <a:pt x="2448752" y="4491308"/>
                </a:cubicBezTo>
                <a:cubicBezTo>
                  <a:pt x="2338005" y="4482023"/>
                  <a:pt x="2176624" y="4486957"/>
                  <a:pt x="2052050" y="4466857"/>
                </a:cubicBezTo>
                <a:cubicBezTo>
                  <a:pt x="1954172" y="4460387"/>
                  <a:pt x="1953833" y="4465171"/>
                  <a:pt x="1915952" y="4464669"/>
                </a:cubicBezTo>
                <a:cubicBezTo>
                  <a:pt x="1903354" y="4467427"/>
                  <a:pt x="1836826" y="4459363"/>
                  <a:pt x="1824767" y="4463841"/>
                </a:cubicBezTo>
                <a:lnTo>
                  <a:pt x="1818446" y="4466162"/>
                </a:lnTo>
                <a:lnTo>
                  <a:pt x="1792979" y="4467533"/>
                </a:lnTo>
                <a:lnTo>
                  <a:pt x="1786007" y="4477820"/>
                </a:lnTo>
                <a:lnTo>
                  <a:pt x="1700890" y="4486737"/>
                </a:lnTo>
                <a:cubicBezTo>
                  <a:pt x="1644305" y="4461695"/>
                  <a:pt x="1595991" y="4491570"/>
                  <a:pt x="1496036" y="4490777"/>
                </a:cubicBezTo>
                <a:cubicBezTo>
                  <a:pt x="1469547" y="4482126"/>
                  <a:pt x="1364133" y="4461070"/>
                  <a:pt x="1344435" y="4473538"/>
                </a:cubicBezTo>
                <a:lnTo>
                  <a:pt x="1328066" y="4473650"/>
                </a:lnTo>
                <a:lnTo>
                  <a:pt x="1307929" y="4472224"/>
                </a:lnTo>
                <a:cubicBezTo>
                  <a:pt x="1297296" y="4472938"/>
                  <a:pt x="1286253" y="4474917"/>
                  <a:pt x="1276712" y="4477775"/>
                </a:cubicBezTo>
                <a:lnTo>
                  <a:pt x="1259786" y="4486039"/>
                </a:lnTo>
                <a:lnTo>
                  <a:pt x="1254149" y="4485243"/>
                </a:lnTo>
                <a:lnTo>
                  <a:pt x="1253835" y="4482397"/>
                </a:lnTo>
                <a:cubicBezTo>
                  <a:pt x="1242111" y="4472542"/>
                  <a:pt x="1167700" y="4491972"/>
                  <a:pt x="1202349" y="4472878"/>
                </a:cubicBezTo>
                <a:cubicBezTo>
                  <a:pt x="1189242" y="4471823"/>
                  <a:pt x="1167161" y="4433285"/>
                  <a:pt x="1134209" y="4436320"/>
                </a:cubicBezTo>
                <a:cubicBezTo>
                  <a:pt x="1089697" y="4442366"/>
                  <a:pt x="1100423" y="4432039"/>
                  <a:pt x="1055333" y="4428602"/>
                </a:cubicBezTo>
                <a:cubicBezTo>
                  <a:pt x="1041136" y="4406270"/>
                  <a:pt x="1045585" y="4424774"/>
                  <a:pt x="1023656" y="4415806"/>
                </a:cubicBezTo>
                <a:cubicBezTo>
                  <a:pt x="1022285" y="4432773"/>
                  <a:pt x="999484" y="4400086"/>
                  <a:pt x="989393" y="4417111"/>
                </a:cubicBezTo>
                <a:cubicBezTo>
                  <a:pt x="985722" y="4414939"/>
                  <a:pt x="982483" y="4412299"/>
                  <a:pt x="979308" y="4409520"/>
                </a:cubicBezTo>
                <a:lnTo>
                  <a:pt x="977641" y="4408074"/>
                </a:lnTo>
                <a:lnTo>
                  <a:pt x="969438" y="4405286"/>
                </a:lnTo>
                <a:lnTo>
                  <a:pt x="969029" y="4400748"/>
                </a:lnTo>
                <a:lnTo>
                  <a:pt x="958049" y="4393863"/>
                </a:lnTo>
                <a:cubicBezTo>
                  <a:pt x="953642" y="4391864"/>
                  <a:pt x="948557" y="4390392"/>
                  <a:pt x="942423" y="4389778"/>
                </a:cubicBezTo>
                <a:cubicBezTo>
                  <a:pt x="918991" y="4394276"/>
                  <a:pt x="895417" y="4368106"/>
                  <a:pt x="866111" y="4374574"/>
                </a:cubicBezTo>
                <a:cubicBezTo>
                  <a:pt x="855715" y="4375510"/>
                  <a:pt x="825849" y="4369575"/>
                  <a:pt x="821619" y="4363075"/>
                </a:cubicBezTo>
                <a:cubicBezTo>
                  <a:pt x="815684" y="4360729"/>
                  <a:pt x="807891" y="4361298"/>
                  <a:pt x="806545" y="4354932"/>
                </a:cubicBezTo>
                <a:cubicBezTo>
                  <a:pt x="803633" y="4347030"/>
                  <a:pt x="778973" y="4353793"/>
                  <a:pt x="784265" y="4346098"/>
                </a:cubicBezTo>
                <a:cubicBezTo>
                  <a:pt x="766827" y="4350629"/>
                  <a:pt x="758410" y="4333644"/>
                  <a:pt x="746361" y="4327585"/>
                </a:cubicBezTo>
                <a:cubicBezTo>
                  <a:pt x="739295" y="4330130"/>
                  <a:pt x="732924" y="4326969"/>
                  <a:pt x="724833" y="4322280"/>
                </a:cubicBezTo>
                <a:lnTo>
                  <a:pt x="692229" y="4311453"/>
                </a:lnTo>
                <a:lnTo>
                  <a:pt x="682738" y="4309627"/>
                </a:lnTo>
                <a:lnTo>
                  <a:pt x="678921" y="4309083"/>
                </a:lnTo>
                <a:lnTo>
                  <a:pt x="646295" y="4309501"/>
                </a:lnTo>
                <a:cubicBezTo>
                  <a:pt x="645816" y="4308195"/>
                  <a:pt x="645067" y="4306921"/>
                  <a:pt x="644071" y="4305725"/>
                </a:cubicBezTo>
                <a:lnTo>
                  <a:pt x="634976" y="4300573"/>
                </a:lnTo>
                <a:lnTo>
                  <a:pt x="625763" y="4302811"/>
                </a:lnTo>
                <a:cubicBezTo>
                  <a:pt x="626730" y="4296354"/>
                  <a:pt x="615876" y="4301668"/>
                  <a:pt x="607674" y="4301837"/>
                </a:cubicBezTo>
                <a:lnTo>
                  <a:pt x="602965" y="4300327"/>
                </a:lnTo>
                <a:lnTo>
                  <a:pt x="586229" y="4312031"/>
                </a:lnTo>
                <a:cubicBezTo>
                  <a:pt x="576553" y="4312302"/>
                  <a:pt x="566131" y="4302031"/>
                  <a:pt x="557275" y="4301289"/>
                </a:cubicBezTo>
                <a:lnTo>
                  <a:pt x="526163" y="4297470"/>
                </a:lnTo>
                <a:lnTo>
                  <a:pt x="516631" y="4299761"/>
                </a:lnTo>
                <a:cubicBezTo>
                  <a:pt x="495873" y="4300309"/>
                  <a:pt x="474152" y="4298655"/>
                  <a:pt x="459412" y="4306052"/>
                </a:cubicBezTo>
                <a:cubicBezTo>
                  <a:pt x="453422" y="4306923"/>
                  <a:pt x="446771" y="4299312"/>
                  <a:pt x="441733" y="4298450"/>
                </a:cubicBezTo>
                <a:lnTo>
                  <a:pt x="428280" y="4294479"/>
                </a:lnTo>
                <a:lnTo>
                  <a:pt x="425763" y="4290239"/>
                </a:lnTo>
                <a:lnTo>
                  <a:pt x="416825" y="4289525"/>
                </a:lnTo>
                <a:lnTo>
                  <a:pt x="414589" y="4288538"/>
                </a:lnTo>
                <a:cubicBezTo>
                  <a:pt x="410330" y="4286638"/>
                  <a:pt x="406074" y="4284884"/>
                  <a:pt x="401639" y="4283681"/>
                </a:cubicBezTo>
                <a:cubicBezTo>
                  <a:pt x="400291" y="4302346"/>
                  <a:pt x="363682" y="4276528"/>
                  <a:pt x="370415" y="4293067"/>
                </a:cubicBezTo>
                <a:cubicBezTo>
                  <a:pt x="345802" y="4289707"/>
                  <a:pt x="358667" y="4306330"/>
                  <a:pt x="334938" y="4288364"/>
                </a:cubicBezTo>
                <a:cubicBezTo>
                  <a:pt x="291417" y="4295790"/>
                  <a:pt x="273753" y="4302034"/>
                  <a:pt x="235237" y="4295882"/>
                </a:cubicBezTo>
                <a:cubicBezTo>
                  <a:pt x="199669" y="4294212"/>
                  <a:pt x="155293" y="4277040"/>
                  <a:pt x="121525" y="4278339"/>
                </a:cubicBezTo>
                <a:cubicBezTo>
                  <a:pt x="70380" y="4279224"/>
                  <a:pt x="48578" y="4324896"/>
                  <a:pt x="32621" y="4303674"/>
                </a:cubicBezTo>
                <a:cubicBezTo>
                  <a:pt x="20541" y="4306410"/>
                  <a:pt x="11582" y="4308037"/>
                  <a:pt x="3115" y="4309103"/>
                </a:cubicBezTo>
                <a:lnTo>
                  <a:pt x="0" y="430934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B8285A38-21DF-FA87-2504-743FAB885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55" y="989153"/>
            <a:ext cx="3696708" cy="3104866"/>
          </a:xfrm>
        </p:spPr>
        <p:txBody>
          <a:bodyPr anchor="ctr">
            <a:normAutofit/>
          </a:bodyPr>
          <a:lstStyle/>
          <a:p>
            <a:pPr algn="ctr"/>
            <a: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  <a:t>Produktinformation</a:t>
            </a:r>
            <a:b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sv-SE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sv-SE" sz="3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AC3A952-2574-44E9-9C98-DBC27EE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7836" y="964940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355E7A77-7FF3-EBCB-7BCB-B17AB9E47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68842"/>
            <a:ext cx="5146913" cy="45640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2000">
                <a:solidFill>
                  <a:schemeClr val="tx1">
                    <a:lumMod val="85000"/>
                    <a:lumOff val="15000"/>
                  </a:schemeClr>
                </a:solidFill>
              </a:rPr>
              <a:t>På varuforsorjningen.se under rubriken </a:t>
            </a:r>
            <a:r>
              <a:rPr lang="sv-SE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Avtalade artiklar</a:t>
            </a:r>
            <a:r>
              <a:rPr lang="sv-SE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kan du hitta ytterligare information om våra produkter. </a:t>
            </a:r>
          </a:p>
          <a:p>
            <a:pPr marL="0" indent="0">
              <a:buNone/>
            </a:pPr>
            <a:r>
              <a:rPr lang="sv-SE" sz="2000">
                <a:solidFill>
                  <a:schemeClr val="tx1">
                    <a:lumMod val="85000"/>
                    <a:lumOff val="15000"/>
                  </a:schemeClr>
                </a:solidFill>
              </a:rPr>
              <a:t>På sidan ”Intubering och tillbehör” finns exempelvis en fil som heter ”Avtalskatalog Intubering”. Där kan du enkelt se vilken produkt som ersätter vilken i det nya avtalet som startade 2025-04-01</a:t>
            </a:r>
          </a:p>
          <a:p>
            <a:pPr marL="0" indent="0">
              <a:buNone/>
            </a:pPr>
            <a:r>
              <a:rPr lang="nn-NO" sz="1600">
                <a:hlinkClick r:id="rId2"/>
              </a:rPr>
              <a:t>Microsoft Word - Avtalskatalog.v1.docx</a:t>
            </a:r>
            <a:endParaRPr lang="nn-NO" sz="1600"/>
          </a:p>
          <a:p>
            <a:pPr marL="0" indent="0">
              <a:buNone/>
            </a:pPr>
            <a:r>
              <a:rPr lang="nn-NO" sz="2000">
                <a:solidFill>
                  <a:schemeClr val="tx1">
                    <a:lumMod val="85000"/>
                    <a:lumOff val="15000"/>
                  </a:schemeClr>
                </a:solidFill>
              </a:rPr>
              <a:t>Väljer du istället exempelvis </a:t>
            </a:r>
            <a:r>
              <a:rPr lang="sv-SE" sz="2000">
                <a:solidFill>
                  <a:schemeClr val="tx1">
                    <a:lumMod val="85000"/>
                    <a:lumOff val="15000"/>
                  </a:schemeClr>
                </a:solidFill>
              </a:rPr>
              <a:t>”</a:t>
            </a:r>
            <a:r>
              <a:rPr lang="nn-NO" sz="2000">
                <a:solidFill>
                  <a:schemeClr val="tx1">
                    <a:lumMod val="85000"/>
                    <a:lumOff val="15000"/>
                  </a:schemeClr>
                </a:solidFill>
              </a:rPr>
              <a:t>Städmaterial</a:t>
            </a:r>
            <a:r>
              <a:rPr lang="sv-SE" sz="2000">
                <a:solidFill>
                  <a:schemeClr val="tx1">
                    <a:lumMod val="85000"/>
                    <a:lumOff val="15000"/>
                  </a:schemeClr>
                </a:solidFill>
              </a:rPr>
              <a:t>”</a:t>
            </a:r>
            <a:r>
              <a:rPr lang="nn-NO" sz="2000">
                <a:solidFill>
                  <a:schemeClr val="tx1">
                    <a:lumMod val="85000"/>
                    <a:lumOff val="15000"/>
                  </a:schemeClr>
                </a:solidFill>
              </a:rPr>
              <a:t>, kan du hitta en lathund där du enkelt ser vilka skaft som passar med vilket stativ.</a:t>
            </a:r>
          </a:p>
          <a:p>
            <a:pPr marL="0" indent="0">
              <a:buNone/>
            </a:pPr>
            <a:r>
              <a:rPr lang="sv-SE" sz="1600">
                <a:hlinkClick r:id="rId3"/>
              </a:rPr>
              <a:t>Lathund skaft o stativ.xlsx</a:t>
            </a:r>
            <a:endParaRPr lang="sv-SE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buNone/>
            </a:pPr>
            <a:endParaRPr lang="sv-SE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163771"/>
              </p:ext>
            </p:extLst>
          </p:nvPr>
        </p:nvGraphicFramePr>
        <p:xfrm>
          <a:off x="1379349" y="7102873"/>
          <a:ext cx="759287" cy="64008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303">
                <a:tc>
                  <a:txBody>
                    <a:bodyPr/>
                    <a:lstStyle/>
                    <a:p>
                      <a:br>
                        <a:rPr lang="sv-SE"/>
                      </a:br>
                      <a:endParaRPr lang="sv-S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Bildobjekt 2">
            <a:extLst>
              <a:ext uri="{FF2B5EF4-FFF2-40B4-BE49-F238E27FC236}">
                <a16:creationId xmlns:a16="http://schemas.microsoft.com/office/drawing/2014/main" id="{413B5D82-4FB8-332D-B209-3FE5B7104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453" y="5938801"/>
            <a:ext cx="2457793" cy="52394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0D8A556-F88D-315A-FE82-8FFE830E1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7" y="1929384"/>
            <a:ext cx="4686649" cy="346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9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15456E-B1B1-48C1-8164-7E567F5D4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ACE1903-CB02-4CD2-9D19-41ECD819D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168842"/>
            <a:ext cx="4683674" cy="4564048"/>
          </a:xfrm>
          <a:custGeom>
            <a:avLst/>
            <a:gdLst>
              <a:gd name="connsiteX0" fmla="*/ 0 w 4683674"/>
              <a:gd name="connsiteY0" fmla="*/ 0 h 4564048"/>
              <a:gd name="connsiteX1" fmla="*/ 4683674 w 4683674"/>
              <a:gd name="connsiteY1" fmla="*/ 0 h 4564048"/>
              <a:gd name="connsiteX2" fmla="*/ 4683674 w 4683674"/>
              <a:gd name="connsiteY2" fmla="*/ 4379420 h 4564048"/>
              <a:gd name="connsiteX3" fmla="*/ 4673671 w 4683674"/>
              <a:gd name="connsiteY3" fmla="*/ 4378840 h 4564048"/>
              <a:gd name="connsiteX4" fmla="*/ 4668303 w 4683674"/>
              <a:gd name="connsiteY4" fmla="*/ 4382142 h 4564048"/>
              <a:gd name="connsiteX5" fmla="*/ 4660562 w 4683674"/>
              <a:gd name="connsiteY5" fmla="*/ 4374448 h 4564048"/>
              <a:gd name="connsiteX6" fmla="*/ 4645215 w 4683674"/>
              <a:gd name="connsiteY6" fmla="*/ 4371375 h 4564048"/>
              <a:gd name="connsiteX7" fmla="*/ 4579761 w 4683674"/>
              <a:gd name="connsiteY7" fmla="*/ 4375210 h 4564048"/>
              <a:gd name="connsiteX8" fmla="*/ 4568074 w 4683674"/>
              <a:gd name="connsiteY8" fmla="*/ 4373416 h 4564048"/>
              <a:gd name="connsiteX9" fmla="*/ 4554149 w 4683674"/>
              <a:gd name="connsiteY9" fmla="*/ 4378650 h 4564048"/>
              <a:gd name="connsiteX10" fmla="*/ 4524620 w 4683674"/>
              <a:gd name="connsiteY10" fmla="*/ 4386604 h 4564048"/>
              <a:gd name="connsiteX11" fmla="*/ 4505841 w 4683674"/>
              <a:gd name="connsiteY11" fmla="*/ 4396541 h 4564048"/>
              <a:gd name="connsiteX12" fmla="*/ 4500482 w 4683674"/>
              <a:gd name="connsiteY12" fmla="*/ 4392332 h 4564048"/>
              <a:gd name="connsiteX13" fmla="*/ 4488387 w 4683674"/>
              <a:gd name="connsiteY13" fmla="*/ 4390994 h 4564048"/>
              <a:gd name="connsiteX14" fmla="*/ 4438484 w 4683674"/>
              <a:gd name="connsiteY14" fmla="*/ 4397951 h 4564048"/>
              <a:gd name="connsiteX15" fmla="*/ 4429332 w 4683674"/>
              <a:gd name="connsiteY15" fmla="*/ 4397340 h 4564048"/>
              <a:gd name="connsiteX16" fmla="*/ 4419149 w 4683674"/>
              <a:gd name="connsiteY16" fmla="*/ 4402124 h 4564048"/>
              <a:gd name="connsiteX17" fmla="*/ 4359785 w 4683674"/>
              <a:gd name="connsiteY17" fmla="*/ 4430931 h 4564048"/>
              <a:gd name="connsiteX18" fmla="*/ 4359139 w 4683674"/>
              <a:gd name="connsiteY18" fmla="*/ 4433856 h 4564048"/>
              <a:gd name="connsiteX19" fmla="*/ 4340592 w 4683674"/>
              <a:gd name="connsiteY19" fmla="*/ 4436136 h 4564048"/>
              <a:gd name="connsiteX20" fmla="*/ 4335770 w 4683674"/>
              <a:gd name="connsiteY20" fmla="*/ 4441526 h 4564048"/>
              <a:gd name="connsiteX21" fmla="*/ 4326252 w 4683674"/>
              <a:gd name="connsiteY21" fmla="*/ 4443308 h 4564048"/>
              <a:gd name="connsiteX22" fmla="*/ 4257540 w 4683674"/>
              <a:gd name="connsiteY22" fmla="*/ 4463117 h 4564048"/>
              <a:gd name="connsiteX23" fmla="*/ 4245512 w 4683674"/>
              <a:gd name="connsiteY23" fmla="*/ 4464119 h 4564048"/>
              <a:gd name="connsiteX24" fmla="*/ 4233621 w 4683674"/>
              <a:gd name="connsiteY24" fmla="*/ 4476195 h 4564048"/>
              <a:gd name="connsiteX25" fmla="*/ 4187084 w 4683674"/>
              <a:gd name="connsiteY25" fmla="*/ 4481018 h 4564048"/>
              <a:gd name="connsiteX26" fmla="*/ 4171513 w 4683674"/>
              <a:gd name="connsiteY26" fmla="*/ 4482231 h 4564048"/>
              <a:gd name="connsiteX27" fmla="*/ 4164564 w 4683674"/>
              <a:gd name="connsiteY27" fmla="*/ 4483140 h 4564048"/>
              <a:gd name="connsiteX28" fmla="*/ 4165685 w 4683674"/>
              <a:gd name="connsiteY28" fmla="*/ 4488934 h 4564048"/>
              <a:gd name="connsiteX29" fmla="*/ 4147125 w 4683674"/>
              <a:gd name="connsiteY29" fmla="*/ 4493318 h 4564048"/>
              <a:gd name="connsiteX30" fmla="*/ 4125154 w 4683674"/>
              <a:gd name="connsiteY30" fmla="*/ 4510572 h 4564048"/>
              <a:gd name="connsiteX31" fmla="*/ 4106103 w 4683674"/>
              <a:gd name="connsiteY31" fmla="*/ 4523887 h 4564048"/>
              <a:gd name="connsiteX32" fmla="*/ 4091879 w 4683674"/>
              <a:gd name="connsiteY32" fmla="*/ 4524368 h 4564048"/>
              <a:gd name="connsiteX33" fmla="*/ 4024147 w 4683674"/>
              <a:gd name="connsiteY33" fmla="*/ 4533649 h 4564048"/>
              <a:gd name="connsiteX34" fmla="*/ 4006667 w 4683674"/>
              <a:gd name="connsiteY34" fmla="*/ 4536715 h 4564048"/>
              <a:gd name="connsiteX35" fmla="*/ 3960069 w 4683674"/>
              <a:gd name="connsiteY35" fmla="*/ 4538590 h 4564048"/>
              <a:gd name="connsiteX36" fmla="*/ 3852451 w 4683674"/>
              <a:gd name="connsiteY36" fmla="*/ 4542685 h 4564048"/>
              <a:gd name="connsiteX37" fmla="*/ 3850255 w 4683674"/>
              <a:gd name="connsiteY37" fmla="*/ 4545236 h 4564048"/>
              <a:gd name="connsiteX38" fmla="*/ 3841400 w 4683674"/>
              <a:gd name="connsiteY38" fmla="*/ 4545965 h 4564048"/>
              <a:gd name="connsiteX39" fmla="*/ 3839247 w 4683674"/>
              <a:gd name="connsiteY39" fmla="*/ 4546615 h 4564048"/>
              <a:gd name="connsiteX40" fmla="*/ 3826700 w 4683674"/>
              <a:gd name="connsiteY40" fmla="*/ 4549892 h 4564048"/>
              <a:gd name="connsiteX41" fmla="*/ 3794865 w 4683674"/>
              <a:gd name="connsiteY41" fmla="*/ 4545523 h 4564048"/>
              <a:gd name="connsiteX42" fmla="*/ 3759852 w 4683674"/>
              <a:gd name="connsiteY42" fmla="*/ 4549496 h 4564048"/>
              <a:gd name="connsiteX43" fmla="*/ 3653239 w 4683674"/>
              <a:gd name="connsiteY43" fmla="*/ 4549970 h 4564048"/>
              <a:gd name="connsiteX44" fmla="*/ 3554756 w 4683674"/>
              <a:gd name="connsiteY44" fmla="*/ 4552963 h 4564048"/>
              <a:gd name="connsiteX45" fmla="*/ 3511343 w 4683674"/>
              <a:gd name="connsiteY45" fmla="*/ 4552282 h 4564048"/>
              <a:gd name="connsiteX46" fmla="*/ 3476178 w 4683674"/>
              <a:gd name="connsiteY46" fmla="*/ 4551540 h 4564048"/>
              <a:gd name="connsiteX47" fmla="*/ 3477650 w 4683674"/>
              <a:gd name="connsiteY47" fmla="*/ 4558467 h 4564048"/>
              <a:gd name="connsiteX48" fmla="*/ 3456605 w 4683674"/>
              <a:gd name="connsiteY48" fmla="*/ 4564048 h 4564048"/>
              <a:gd name="connsiteX49" fmla="*/ 3428916 w 4683674"/>
              <a:gd name="connsiteY49" fmla="*/ 4551357 h 4564048"/>
              <a:gd name="connsiteX50" fmla="*/ 3413192 w 4683674"/>
              <a:gd name="connsiteY50" fmla="*/ 4551476 h 4564048"/>
              <a:gd name="connsiteX51" fmla="*/ 3385609 w 4683674"/>
              <a:gd name="connsiteY51" fmla="*/ 4555860 h 4564048"/>
              <a:gd name="connsiteX52" fmla="*/ 3376421 w 4683674"/>
              <a:gd name="connsiteY52" fmla="*/ 4557888 h 4564048"/>
              <a:gd name="connsiteX53" fmla="*/ 3307414 w 4683674"/>
              <a:gd name="connsiteY53" fmla="*/ 4543811 h 4564048"/>
              <a:gd name="connsiteX54" fmla="*/ 3300685 w 4683674"/>
              <a:gd name="connsiteY54" fmla="*/ 4538163 h 4564048"/>
              <a:gd name="connsiteX55" fmla="*/ 3266080 w 4683674"/>
              <a:gd name="connsiteY55" fmla="*/ 4535707 h 4564048"/>
              <a:gd name="connsiteX56" fmla="*/ 3262145 w 4683674"/>
              <a:gd name="connsiteY56" fmla="*/ 4537206 h 4564048"/>
              <a:gd name="connsiteX57" fmla="*/ 3233468 w 4683674"/>
              <a:gd name="connsiteY57" fmla="*/ 4528559 h 4564048"/>
              <a:gd name="connsiteX58" fmla="*/ 3118476 w 4683674"/>
              <a:gd name="connsiteY58" fmla="*/ 4513311 h 4564048"/>
              <a:gd name="connsiteX59" fmla="*/ 2897364 w 4683674"/>
              <a:gd name="connsiteY59" fmla="*/ 4505308 h 4564048"/>
              <a:gd name="connsiteX60" fmla="*/ 2667093 w 4683674"/>
              <a:gd name="connsiteY60" fmla="*/ 4482464 h 4564048"/>
              <a:gd name="connsiteX61" fmla="*/ 2448752 w 4683674"/>
              <a:gd name="connsiteY61" fmla="*/ 4491308 h 4564048"/>
              <a:gd name="connsiteX62" fmla="*/ 2052050 w 4683674"/>
              <a:gd name="connsiteY62" fmla="*/ 4466857 h 4564048"/>
              <a:gd name="connsiteX63" fmla="*/ 1915952 w 4683674"/>
              <a:gd name="connsiteY63" fmla="*/ 4464669 h 4564048"/>
              <a:gd name="connsiteX64" fmla="*/ 1824767 w 4683674"/>
              <a:gd name="connsiteY64" fmla="*/ 4463841 h 4564048"/>
              <a:gd name="connsiteX65" fmla="*/ 1818446 w 4683674"/>
              <a:gd name="connsiteY65" fmla="*/ 4466162 h 4564048"/>
              <a:gd name="connsiteX66" fmla="*/ 1792979 w 4683674"/>
              <a:gd name="connsiteY66" fmla="*/ 4467533 h 4564048"/>
              <a:gd name="connsiteX67" fmla="*/ 1786007 w 4683674"/>
              <a:gd name="connsiteY67" fmla="*/ 4477820 h 4564048"/>
              <a:gd name="connsiteX68" fmla="*/ 1700890 w 4683674"/>
              <a:gd name="connsiteY68" fmla="*/ 4486737 h 4564048"/>
              <a:gd name="connsiteX69" fmla="*/ 1496036 w 4683674"/>
              <a:gd name="connsiteY69" fmla="*/ 4490777 h 4564048"/>
              <a:gd name="connsiteX70" fmla="*/ 1344435 w 4683674"/>
              <a:gd name="connsiteY70" fmla="*/ 4473538 h 4564048"/>
              <a:gd name="connsiteX71" fmla="*/ 1328066 w 4683674"/>
              <a:gd name="connsiteY71" fmla="*/ 4473650 h 4564048"/>
              <a:gd name="connsiteX72" fmla="*/ 1307929 w 4683674"/>
              <a:gd name="connsiteY72" fmla="*/ 4472224 h 4564048"/>
              <a:gd name="connsiteX73" fmla="*/ 1276712 w 4683674"/>
              <a:gd name="connsiteY73" fmla="*/ 4477775 h 4564048"/>
              <a:gd name="connsiteX74" fmla="*/ 1259786 w 4683674"/>
              <a:gd name="connsiteY74" fmla="*/ 4486039 h 4564048"/>
              <a:gd name="connsiteX75" fmla="*/ 1254149 w 4683674"/>
              <a:gd name="connsiteY75" fmla="*/ 4485243 h 4564048"/>
              <a:gd name="connsiteX76" fmla="*/ 1253835 w 4683674"/>
              <a:gd name="connsiteY76" fmla="*/ 4482397 h 4564048"/>
              <a:gd name="connsiteX77" fmla="*/ 1202349 w 4683674"/>
              <a:gd name="connsiteY77" fmla="*/ 4472878 h 4564048"/>
              <a:gd name="connsiteX78" fmla="*/ 1134209 w 4683674"/>
              <a:gd name="connsiteY78" fmla="*/ 4436320 h 4564048"/>
              <a:gd name="connsiteX79" fmla="*/ 1055333 w 4683674"/>
              <a:gd name="connsiteY79" fmla="*/ 4428602 h 4564048"/>
              <a:gd name="connsiteX80" fmla="*/ 1023656 w 4683674"/>
              <a:gd name="connsiteY80" fmla="*/ 4415806 h 4564048"/>
              <a:gd name="connsiteX81" fmla="*/ 989393 w 4683674"/>
              <a:gd name="connsiteY81" fmla="*/ 4417111 h 4564048"/>
              <a:gd name="connsiteX82" fmla="*/ 979308 w 4683674"/>
              <a:gd name="connsiteY82" fmla="*/ 4409520 h 4564048"/>
              <a:gd name="connsiteX83" fmla="*/ 977641 w 4683674"/>
              <a:gd name="connsiteY83" fmla="*/ 4408074 h 4564048"/>
              <a:gd name="connsiteX84" fmla="*/ 969438 w 4683674"/>
              <a:gd name="connsiteY84" fmla="*/ 4405286 h 4564048"/>
              <a:gd name="connsiteX85" fmla="*/ 969029 w 4683674"/>
              <a:gd name="connsiteY85" fmla="*/ 4400748 h 4564048"/>
              <a:gd name="connsiteX86" fmla="*/ 958049 w 4683674"/>
              <a:gd name="connsiteY86" fmla="*/ 4393863 h 4564048"/>
              <a:gd name="connsiteX87" fmla="*/ 942423 w 4683674"/>
              <a:gd name="connsiteY87" fmla="*/ 4389778 h 4564048"/>
              <a:gd name="connsiteX88" fmla="*/ 866111 w 4683674"/>
              <a:gd name="connsiteY88" fmla="*/ 4374574 h 4564048"/>
              <a:gd name="connsiteX89" fmla="*/ 821619 w 4683674"/>
              <a:gd name="connsiteY89" fmla="*/ 4363075 h 4564048"/>
              <a:gd name="connsiteX90" fmla="*/ 806545 w 4683674"/>
              <a:gd name="connsiteY90" fmla="*/ 4354932 h 4564048"/>
              <a:gd name="connsiteX91" fmla="*/ 784265 w 4683674"/>
              <a:gd name="connsiteY91" fmla="*/ 4346098 h 4564048"/>
              <a:gd name="connsiteX92" fmla="*/ 746361 w 4683674"/>
              <a:gd name="connsiteY92" fmla="*/ 4327585 h 4564048"/>
              <a:gd name="connsiteX93" fmla="*/ 724833 w 4683674"/>
              <a:gd name="connsiteY93" fmla="*/ 4322280 h 4564048"/>
              <a:gd name="connsiteX94" fmla="*/ 692229 w 4683674"/>
              <a:gd name="connsiteY94" fmla="*/ 4311453 h 4564048"/>
              <a:gd name="connsiteX95" fmla="*/ 682738 w 4683674"/>
              <a:gd name="connsiteY95" fmla="*/ 4309627 h 4564048"/>
              <a:gd name="connsiteX96" fmla="*/ 678921 w 4683674"/>
              <a:gd name="connsiteY96" fmla="*/ 4309083 h 4564048"/>
              <a:gd name="connsiteX97" fmla="*/ 646295 w 4683674"/>
              <a:gd name="connsiteY97" fmla="*/ 4309501 h 4564048"/>
              <a:gd name="connsiteX98" fmla="*/ 644071 w 4683674"/>
              <a:gd name="connsiteY98" fmla="*/ 4305725 h 4564048"/>
              <a:gd name="connsiteX99" fmla="*/ 634976 w 4683674"/>
              <a:gd name="connsiteY99" fmla="*/ 4300573 h 4564048"/>
              <a:gd name="connsiteX100" fmla="*/ 625763 w 4683674"/>
              <a:gd name="connsiteY100" fmla="*/ 4302811 h 4564048"/>
              <a:gd name="connsiteX101" fmla="*/ 607674 w 4683674"/>
              <a:gd name="connsiteY101" fmla="*/ 4301837 h 4564048"/>
              <a:gd name="connsiteX102" fmla="*/ 602965 w 4683674"/>
              <a:gd name="connsiteY102" fmla="*/ 4300327 h 4564048"/>
              <a:gd name="connsiteX103" fmla="*/ 586229 w 4683674"/>
              <a:gd name="connsiteY103" fmla="*/ 4312031 h 4564048"/>
              <a:gd name="connsiteX104" fmla="*/ 557275 w 4683674"/>
              <a:gd name="connsiteY104" fmla="*/ 4301289 h 4564048"/>
              <a:gd name="connsiteX105" fmla="*/ 526163 w 4683674"/>
              <a:gd name="connsiteY105" fmla="*/ 4297470 h 4564048"/>
              <a:gd name="connsiteX106" fmla="*/ 516631 w 4683674"/>
              <a:gd name="connsiteY106" fmla="*/ 4299761 h 4564048"/>
              <a:gd name="connsiteX107" fmla="*/ 459412 w 4683674"/>
              <a:gd name="connsiteY107" fmla="*/ 4306052 h 4564048"/>
              <a:gd name="connsiteX108" fmla="*/ 441733 w 4683674"/>
              <a:gd name="connsiteY108" fmla="*/ 4298450 h 4564048"/>
              <a:gd name="connsiteX109" fmla="*/ 428280 w 4683674"/>
              <a:gd name="connsiteY109" fmla="*/ 4294479 h 4564048"/>
              <a:gd name="connsiteX110" fmla="*/ 425763 w 4683674"/>
              <a:gd name="connsiteY110" fmla="*/ 4290239 h 4564048"/>
              <a:gd name="connsiteX111" fmla="*/ 416825 w 4683674"/>
              <a:gd name="connsiteY111" fmla="*/ 4289525 h 4564048"/>
              <a:gd name="connsiteX112" fmla="*/ 414589 w 4683674"/>
              <a:gd name="connsiteY112" fmla="*/ 4288538 h 4564048"/>
              <a:gd name="connsiteX113" fmla="*/ 401639 w 4683674"/>
              <a:gd name="connsiteY113" fmla="*/ 4283681 h 4564048"/>
              <a:gd name="connsiteX114" fmla="*/ 370415 w 4683674"/>
              <a:gd name="connsiteY114" fmla="*/ 4293067 h 4564048"/>
              <a:gd name="connsiteX115" fmla="*/ 334938 w 4683674"/>
              <a:gd name="connsiteY115" fmla="*/ 4288364 h 4564048"/>
              <a:gd name="connsiteX116" fmla="*/ 235237 w 4683674"/>
              <a:gd name="connsiteY116" fmla="*/ 4295882 h 4564048"/>
              <a:gd name="connsiteX117" fmla="*/ 121525 w 4683674"/>
              <a:gd name="connsiteY117" fmla="*/ 4278339 h 4564048"/>
              <a:gd name="connsiteX118" fmla="*/ 32621 w 4683674"/>
              <a:gd name="connsiteY118" fmla="*/ 4303674 h 4564048"/>
              <a:gd name="connsiteX119" fmla="*/ 3115 w 4683674"/>
              <a:gd name="connsiteY119" fmla="*/ 4309103 h 4564048"/>
              <a:gd name="connsiteX120" fmla="*/ 0 w 4683674"/>
              <a:gd name="connsiteY120" fmla="*/ 4309345 h 456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4683674" h="4564048">
                <a:moveTo>
                  <a:pt x="0" y="0"/>
                </a:moveTo>
                <a:lnTo>
                  <a:pt x="4683674" y="0"/>
                </a:lnTo>
                <a:lnTo>
                  <a:pt x="4683674" y="4379420"/>
                </a:lnTo>
                <a:lnTo>
                  <a:pt x="4673671" y="4378840"/>
                </a:lnTo>
                <a:lnTo>
                  <a:pt x="4668303" y="4382142"/>
                </a:lnTo>
                <a:lnTo>
                  <a:pt x="4660562" y="4374448"/>
                </a:lnTo>
                <a:cubicBezTo>
                  <a:pt x="4656355" y="4371442"/>
                  <a:pt x="4651457" y="4369784"/>
                  <a:pt x="4645215" y="4371375"/>
                </a:cubicBezTo>
                <a:cubicBezTo>
                  <a:pt x="4609044" y="4396149"/>
                  <a:pt x="4641746" y="4356730"/>
                  <a:pt x="4579761" y="4375210"/>
                </a:cubicBezTo>
                <a:cubicBezTo>
                  <a:pt x="4577006" y="4378689"/>
                  <a:pt x="4568410" y="4377372"/>
                  <a:pt x="4568074" y="4373416"/>
                </a:cubicBezTo>
                <a:cubicBezTo>
                  <a:pt x="4564387" y="4375383"/>
                  <a:pt x="4556922" y="4384553"/>
                  <a:pt x="4554149" y="4378650"/>
                </a:cubicBezTo>
                <a:cubicBezTo>
                  <a:pt x="4543884" y="4380267"/>
                  <a:pt x="4533963" y="4382948"/>
                  <a:pt x="4524620" y="4386604"/>
                </a:cubicBezTo>
                <a:lnTo>
                  <a:pt x="4505841" y="4396541"/>
                </a:lnTo>
                <a:lnTo>
                  <a:pt x="4500482" y="4392332"/>
                </a:lnTo>
                <a:cubicBezTo>
                  <a:pt x="4496952" y="4390347"/>
                  <a:pt x="4493026" y="4389414"/>
                  <a:pt x="4488387" y="4390994"/>
                </a:cubicBezTo>
                <a:cubicBezTo>
                  <a:pt x="4463053" y="4411779"/>
                  <a:pt x="4484273" y="4380259"/>
                  <a:pt x="4438484" y="4397951"/>
                </a:cubicBezTo>
                <a:cubicBezTo>
                  <a:pt x="4436716" y="4400724"/>
                  <a:pt x="4429980" y="4400278"/>
                  <a:pt x="4429332" y="4397340"/>
                </a:cubicBezTo>
                <a:cubicBezTo>
                  <a:pt x="4426691" y="4399042"/>
                  <a:pt x="4421867" y="4406365"/>
                  <a:pt x="4419149" y="4402124"/>
                </a:cubicBezTo>
                <a:cubicBezTo>
                  <a:pt x="4407558" y="4407723"/>
                  <a:pt x="4369788" y="4425642"/>
                  <a:pt x="4359785" y="4430931"/>
                </a:cubicBezTo>
                <a:lnTo>
                  <a:pt x="4359139" y="4433856"/>
                </a:lnTo>
                <a:cubicBezTo>
                  <a:pt x="4355940" y="4434724"/>
                  <a:pt x="4344487" y="4434858"/>
                  <a:pt x="4340592" y="4436136"/>
                </a:cubicBezTo>
                <a:lnTo>
                  <a:pt x="4335770" y="4441526"/>
                </a:lnTo>
                <a:lnTo>
                  <a:pt x="4326252" y="4443308"/>
                </a:lnTo>
                <a:lnTo>
                  <a:pt x="4257540" y="4463117"/>
                </a:lnTo>
                <a:lnTo>
                  <a:pt x="4245512" y="4464119"/>
                </a:lnTo>
                <a:cubicBezTo>
                  <a:pt x="4240161" y="4466068"/>
                  <a:pt x="4236009" y="4469767"/>
                  <a:pt x="4233621" y="4476195"/>
                </a:cubicBezTo>
                <a:cubicBezTo>
                  <a:pt x="4223883" y="4479012"/>
                  <a:pt x="4196741" y="4479467"/>
                  <a:pt x="4187084" y="4481018"/>
                </a:cubicBezTo>
                <a:lnTo>
                  <a:pt x="4171513" y="4482231"/>
                </a:lnTo>
                <a:lnTo>
                  <a:pt x="4164564" y="4483140"/>
                </a:lnTo>
                <a:lnTo>
                  <a:pt x="4165685" y="4488934"/>
                </a:lnTo>
                <a:lnTo>
                  <a:pt x="4147125" y="4493318"/>
                </a:lnTo>
                <a:cubicBezTo>
                  <a:pt x="4141442" y="4496732"/>
                  <a:pt x="4133773" y="4503479"/>
                  <a:pt x="4125154" y="4510572"/>
                </a:cubicBezTo>
                <a:lnTo>
                  <a:pt x="4106103" y="4523887"/>
                </a:lnTo>
                <a:lnTo>
                  <a:pt x="4091879" y="4524368"/>
                </a:lnTo>
                <a:cubicBezTo>
                  <a:pt x="4070874" y="4526861"/>
                  <a:pt x="4038349" y="4531592"/>
                  <a:pt x="4024147" y="4533649"/>
                </a:cubicBezTo>
                <a:cubicBezTo>
                  <a:pt x="4020340" y="4537148"/>
                  <a:pt x="4013205" y="4536000"/>
                  <a:pt x="4006667" y="4536715"/>
                </a:cubicBezTo>
                <a:cubicBezTo>
                  <a:pt x="4000081" y="4539985"/>
                  <a:pt x="3969515" y="4540224"/>
                  <a:pt x="3960069" y="4538590"/>
                </a:cubicBezTo>
                <a:lnTo>
                  <a:pt x="3852451" y="4542685"/>
                </a:lnTo>
                <a:lnTo>
                  <a:pt x="3850255" y="4545236"/>
                </a:lnTo>
                <a:lnTo>
                  <a:pt x="3841400" y="4545965"/>
                </a:lnTo>
                <a:lnTo>
                  <a:pt x="3839247" y="4546615"/>
                </a:lnTo>
                <a:cubicBezTo>
                  <a:pt x="3835142" y="4547869"/>
                  <a:pt x="3831033" y="4549038"/>
                  <a:pt x="3826700" y="4549892"/>
                </a:cubicBezTo>
                <a:cubicBezTo>
                  <a:pt x="3823957" y="4539088"/>
                  <a:pt x="3789397" y="4555374"/>
                  <a:pt x="3794865" y="4545523"/>
                </a:cubicBezTo>
                <a:cubicBezTo>
                  <a:pt x="3770584" y="4548337"/>
                  <a:pt x="3782159" y="4538224"/>
                  <a:pt x="3759852" y="4549496"/>
                </a:cubicBezTo>
                <a:cubicBezTo>
                  <a:pt x="3715905" y="4546697"/>
                  <a:pt x="3692864" y="4558132"/>
                  <a:pt x="3653239" y="4549970"/>
                </a:cubicBezTo>
                <a:cubicBezTo>
                  <a:pt x="3660931" y="4554163"/>
                  <a:pt x="3567553" y="4553744"/>
                  <a:pt x="3554756" y="4552963"/>
                </a:cubicBezTo>
                <a:lnTo>
                  <a:pt x="3511343" y="4552282"/>
                </a:lnTo>
                <a:lnTo>
                  <a:pt x="3476178" y="4551540"/>
                </a:lnTo>
                <a:lnTo>
                  <a:pt x="3477650" y="4558467"/>
                </a:lnTo>
                <a:cubicBezTo>
                  <a:pt x="3467355" y="4557922"/>
                  <a:pt x="3461066" y="4560277"/>
                  <a:pt x="3456605" y="4564048"/>
                </a:cubicBezTo>
                <a:lnTo>
                  <a:pt x="3428916" y="4551357"/>
                </a:lnTo>
                <a:lnTo>
                  <a:pt x="3413192" y="4551476"/>
                </a:lnTo>
                <a:lnTo>
                  <a:pt x="3385609" y="4555860"/>
                </a:lnTo>
                <a:lnTo>
                  <a:pt x="3376421" y="4557888"/>
                </a:lnTo>
                <a:lnTo>
                  <a:pt x="3307414" y="4543811"/>
                </a:lnTo>
                <a:lnTo>
                  <a:pt x="3300685" y="4538163"/>
                </a:lnTo>
                <a:cubicBezTo>
                  <a:pt x="3293468" y="4534686"/>
                  <a:pt x="3283196" y="4533076"/>
                  <a:pt x="3266080" y="4535707"/>
                </a:cubicBezTo>
                <a:lnTo>
                  <a:pt x="3262145" y="4537206"/>
                </a:lnTo>
                <a:lnTo>
                  <a:pt x="3233468" y="4528559"/>
                </a:lnTo>
                <a:cubicBezTo>
                  <a:pt x="3224213" y="4524624"/>
                  <a:pt x="3125184" y="4519671"/>
                  <a:pt x="3118476" y="4513311"/>
                </a:cubicBezTo>
                <a:cubicBezTo>
                  <a:pt x="3010039" y="4529055"/>
                  <a:pt x="3002573" y="4501116"/>
                  <a:pt x="2897364" y="4505308"/>
                </a:cubicBezTo>
                <a:cubicBezTo>
                  <a:pt x="2806245" y="4462735"/>
                  <a:pt x="2748772" y="4488666"/>
                  <a:pt x="2667093" y="4482464"/>
                </a:cubicBezTo>
                <a:cubicBezTo>
                  <a:pt x="2589297" y="4478101"/>
                  <a:pt x="2553275" y="4491877"/>
                  <a:pt x="2448752" y="4491308"/>
                </a:cubicBezTo>
                <a:cubicBezTo>
                  <a:pt x="2338005" y="4482023"/>
                  <a:pt x="2176624" y="4486957"/>
                  <a:pt x="2052050" y="4466857"/>
                </a:cubicBezTo>
                <a:cubicBezTo>
                  <a:pt x="1954172" y="4460387"/>
                  <a:pt x="1953833" y="4465171"/>
                  <a:pt x="1915952" y="4464669"/>
                </a:cubicBezTo>
                <a:cubicBezTo>
                  <a:pt x="1903354" y="4467427"/>
                  <a:pt x="1836826" y="4459363"/>
                  <a:pt x="1824767" y="4463841"/>
                </a:cubicBezTo>
                <a:lnTo>
                  <a:pt x="1818446" y="4466162"/>
                </a:lnTo>
                <a:lnTo>
                  <a:pt x="1792979" y="4467533"/>
                </a:lnTo>
                <a:lnTo>
                  <a:pt x="1786007" y="4477820"/>
                </a:lnTo>
                <a:lnTo>
                  <a:pt x="1700890" y="4486737"/>
                </a:lnTo>
                <a:cubicBezTo>
                  <a:pt x="1644305" y="4461695"/>
                  <a:pt x="1595991" y="4491570"/>
                  <a:pt x="1496036" y="4490777"/>
                </a:cubicBezTo>
                <a:cubicBezTo>
                  <a:pt x="1469547" y="4482126"/>
                  <a:pt x="1364133" y="4461070"/>
                  <a:pt x="1344435" y="4473538"/>
                </a:cubicBezTo>
                <a:lnTo>
                  <a:pt x="1328066" y="4473650"/>
                </a:lnTo>
                <a:lnTo>
                  <a:pt x="1307929" y="4472224"/>
                </a:lnTo>
                <a:cubicBezTo>
                  <a:pt x="1297296" y="4472938"/>
                  <a:pt x="1286253" y="4474917"/>
                  <a:pt x="1276712" y="4477775"/>
                </a:cubicBezTo>
                <a:lnTo>
                  <a:pt x="1259786" y="4486039"/>
                </a:lnTo>
                <a:lnTo>
                  <a:pt x="1254149" y="4485243"/>
                </a:lnTo>
                <a:lnTo>
                  <a:pt x="1253835" y="4482397"/>
                </a:lnTo>
                <a:cubicBezTo>
                  <a:pt x="1242111" y="4472542"/>
                  <a:pt x="1167700" y="4491972"/>
                  <a:pt x="1202349" y="4472878"/>
                </a:cubicBezTo>
                <a:cubicBezTo>
                  <a:pt x="1189242" y="4471823"/>
                  <a:pt x="1167161" y="4433285"/>
                  <a:pt x="1134209" y="4436320"/>
                </a:cubicBezTo>
                <a:cubicBezTo>
                  <a:pt x="1089697" y="4442366"/>
                  <a:pt x="1100423" y="4432039"/>
                  <a:pt x="1055333" y="4428602"/>
                </a:cubicBezTo>
                <a:cubicBezTo>
                  <a:pt x="1041136" y="4406270"/>
                  <a:pt x="1045585" y="4424774"/>
                  <a:pt x="1023656" y="4415806"/>
                </a:cubicBezTo>
                <a:cubicBezTo>
                  <a:pt x="1022285" y="4432773"/>
                  <a:pt x="999484" y="4400086"/>
                  <a:pt x="989393" y="4417111"/>
                </a:cubicBezTo>
                <a:cubicBezTo>
                  <a:pt x="985722" y="4414939"/>
                  <a:pt x="982483" y="4412299"/>
                  <a:pt x="979308" y="4409520"/>
                </a:cubicBezTo>
                <a:lnTo>
                  <a:pt x="977641" y="4408074"/>
                </a:lnTo>
                <a:lnTo>
                  <a:pt x="969438" y="4405286"/>
                </a:lnTo>
                <a:lnTo>
                  <a:pt x="969029" y="4400748"/>
                </a:lnTo>
                <a:lnTo>
                  <a:pt x="958049" y="4393863"/>
                </a:lnTo>
                <a:cubicBezTo>
                  <a:pt x="953642" y="4391864"/>
                  <a:pt x="948557" y="4390392"/>
                  <a:pt x="942423" y="4389778"/>
                </a:cubicBezTo>
                <a:cubicBezTo>
                  <a:pt x="918991" y="4394276"/>
                  <a:pt x="895417" y="4368106"/>
                  <a:pt x="866111" y="4374574"/>
                </a:cubicBezTo>
                <a:cubicBezTo>
                  <a:pt x="855715" y="4375510"/>
                  <a:pt x="825849" y="4369575"/>
                  <a:pt x="821619" y="4363075"/>
                </a:cubicBezTo>
                <a:cubicBezTo>
                  <a:pt x="815684" y="4360729"/>
                  <a:pt x="807891" y="4361298"/>
                  <a:pt x="806545" y="4354932"/>
                </a:cubicBezTo>
                <a:cubicBezTo>
                  <a:pt x="803633" y="4347030"/>
                  <a:pt x="778973" y="4353793"/>
                  <a:pt x="784265" y="4346098"/>
                </a:cubicBezTo>
                <a:cubicBezTo>
                  <a:pt x="766827" y="4350629"/>
                  <a:pt x="758410" y="4333644"/>
                  <a:pt x="746361" y="4327585"/>
                </a:cubicBezTo>
                <a:cubicBezTo>
                  <a:pt x="739295" y="4330130"/>
                  <a:pt x="732924" y="4326969"/>
                  <a:pt x="724833" y="4322280"/>
                </a:cubicBezTo>
                <a:lnTo>
                  <a:pt x="692229" y="4311453"/>
                </a:lnTo>
                <a:lnTo>
                  <a:pt x="682738" y="4309627"/>
                </a:lnTo>
                <a:lnTo>
                  <a:pt x="678921" y="4309083"/>
                </a:lnTo>
                <a:lnTo>
                  <a:pt x="646295" y="4309501"/>
                </a:lnTo>
                <a:cubicBezTo>
                  <a:pt x="645816" y="4308195"/>
                  <a:pt x="645067" y="4306921"/>
                  <a:pt x="644071" y="4305725"/>
                </a:cubicBezTo>
                <a:lnTo>
                  <a:pt x="634976" y="4300573"/>
                </a:lnTo>
                <a:lnTo>
                  <a:pt x="625763" y="4302811"/>
                </a:lnTo>
                <a:cubicBezTo>
                  <a:pt x="626730" y="4296354"/>
                  <a:pt x="615876" y="4301668"/>
                  <a:pt x="607674" y="4301837"/>
                </a:cubicBezTo>
                <a:lnTo>
                  <a:pt x="602965" y="4300327"/>
                </a:lnTo>
                <a:lnTo>
                  <a:pt x="586229" y="4312031"/>
                </a:lnTo>
                <a:cubicBezTo>
                  <a:pt x="576553" y="4312302"/>
                  <a:pt x="566131" y="4302031"/>
                  <a:pt x="557275" y="4301289"/>
                </a:cubicBezTo>
                <a:lnTo>
                  <a:pt x="526163" y="4297470"/>
                </a:lnTo>
                <a:lnTo>
                  <a:pt x="516631" y="4299761"/>
                </a:lnTo>
                <a:cubicBezTo>
                  <a:pt x="495873" y="4300309"/>
                  <a:pt x="474152" y="4298655"/>
                  <a:pt x="459412" y="4306052"/>
                </a:cubicBezTo>
                <a:cubicBezTo>
                  <a:pt x="453422" y="4306923"/>
                  <a:pt x="446771" y="4299312"/>
                  <a:pt x="441733" y="4298450"/>
                </a:cubicBezTo>
                <a:lnTo>
                  <a:pt x="428280" y="4294479"/>
                </a:lnTo>
                <a:lnTo>
                  <a:pt x="425763" y="4290239"/>
                </a:lnTo>
                <a:lnTo>
                  <a:pt x="416825" y="4289525"/>
                </a:lnTo>
                <a:lnTo>
                  <a:pt x="414589" y="4288538"/>
                </a:lnTo>
                <a:cubicBezTo>
                  <a:pt x="410330" y="4286638"/>
                  <a:pt x="406074" y="4284884"/>
                  <a:pt x="401639" y="4283681"/>
                </a:cubicBezTo>
                <a:cubicBezTo>
                  <a:pt x="400291" y="4302346"/>
                  <a:pt x="363682" y="4276528"/>
                  <a:pt x="370415" y="4293067"/>
                </a:cubicBezTo>
                <a:cubicBezTo>
                  <a:pt x="345802" y="4289707"/>
                  <a:pt x="358667" y="4306330"/>
                  <a:pt x="334938" y="4288364"/>
                </a:cubicBezTo>
                <a:cubicBezTo>
                  <a:pt x="291417" y="4295790"/>
                  <a:pt x="273753" y="4302034"/>
                  <a:pt x="235237" y="4295882"/>
                </a:cubicBezTo>
                <a:cubicBezTo>
                  <a:pt x="199669" y="4294212"/>
                  <a:pt x="155293" y="4277040"/>
                  <a:pt x="121525" y="4278339"/>
                </a:cubicBezTo>
                <a:cubicBezTo>
                  <a:pt x="70380" y="4279224"/>
                  <a:pt x="48578" y="4324896"/>
                  <a:pt x="32621" y="4303674"/>
                </a:cubicBezTo>
                <a:cubicBezTo>
                  <a:pt x="20541" y="4306410"/>
                  <a:pt x="11582" y="4308037"/>
                  <a:pt x="3115" y="4309103"/>
                </a:cubicBezTo>
                <a:lnTo>
                  <a:pt x="0" y="430934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B8285A38-21DF-FA87-2504-743FAB885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27" y="3101863"/>
            <a:ext cx="3696708" cy="2000489"/>
          </a:xfrm>
        </p:spPr>
        <p:txBody>
          <a:bodyPr anchor="ctr">
            <a:normAutofit fontScale="90000"/>
          </a:bodyPr>
          <a:lstStyle/>
          <a:p>
            <a: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  <a:t>Artikelförändringar</a:t>
            </a:r>
            <a:b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v-SE" sz="31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Debrisoft</a:t>
            </a:r>
            <a:r>
              <a:rPr lang="sv-SE" sz="3100" b="1">
                <a:solidFill>
                  <a:schemeClr val="tx1">
                    <a:lumMod val="85000"/>
                    <a:lumOff val="15000"/>
                  </a:schemeClr>
                </a:solidFill>
              </a:rPr>
              <a:t> (VF art nr 50717) från </a:t>
            </a:r>
            <a:r>
              <a:rPr lang="sv-SE" sz="31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Lohmann</a:t>
            </a:r>
            <a:r>
              <a:rPr lang="sv-SE" sz="3100" b="1">
                <a:solidFill>
                  <a:schemeClr val="tx1">
                    <a:lumMod val="85000"/>
                    <a:lumOff val="15000"/>
                  </a:schemeClr>
                </a:solidFill>
              </a:rPr>
              <a:t> &amp; </a:t>
            </a:r>
            <a:r>
              <a:rPr lang="sv-SE" sz="31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Rauscher</a:t>
            </a:r>
            <a:r>
              <a:rPr lang="sv-SE" sz="3100" b="1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br>
              <a:rPr lang="sv-SE" sz="31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v-SE" sz="3100" b="1">
                <a:solidFill>
                  <a:schemeClr val="tx1">
                    <a:lumMod val="85000"/>
                    <a:lumOff val="15000"/>
                  </a:schemeClr>
                </a:solidFill>
              </a:rPr>
              <a:t>har uppdaterats till </a:t>
            </a:r>
            <a:r>
              <a:rPr lang="sv-SE" sz="31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Debrisoft</a:t>
            </a:r>
            <a:r>
              <a:rPr lang="sv-SE" sz="3100" b="1">
                <a:solidFill>
                  <a:schemeClr val="tx1">
                    <a:lumMod val="85000"/>
                    <a:lumOff val="15000"/>
                  </a:schemeClr>
                </a:solidFill>
              </a:rPr>
              <a:t> Duo (nytt VF </a:t>
            </a:r>
            <a:r>
              <a:rPr lang="sv-SE" sz="31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artnr</a:t>
            </a:r>
            <a:r>
              <a:rPr lang="sv-SE" sz="3100" b="1">
                <a:solidFill>
                  <a:schemeClr val="tx1">
                    <a:lumMod val="85000"/>
                    <a:lumOff val="15000"/>
                  </a:schemeClr>
                </a:solidFill>
              </a:rPr>
              <a:t> 65447)</a:t>
            </a:r>
            <a:br>
              <a:rPr lang="sv-SE" sz="31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v-SE" sz="3100" b="1">
                <a:solidFill>
                  <a:schemeClr val="tx1">
                    <a:lumMod val="85000"/>
                    <a:lumOff val="15000"/>
                  </a:schemeClr>
                </a:solidFill>
              </a:rPr>
              <a:t>Samma pris som tidigare</a:t>
            </a:r>
            <a:br>
              <a:rPr lang="sv-SE" sz="3600">
                <a:latin typeface="Arial" panose="020B0604020202020204" pitchFamily="34" charset="0"/>
              </a:rPr>
            </a:br>
            <a:b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sv-SE"/>
            </a:br>
            <a:br>
              <a:rPr lang="sv-SE" sz="34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sv-SE" sz="3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AC3A952-2574-44E9-9C98-DBC27EE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7836" y="964940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ell 3"/>
          <p:cNvGraphicFramePr>
            <a:graphicFrameLocks noGrp="1"/>
          </p:cNvGraphicFramePr>
          <p:nvPr/>
        </p:nvGraphicFramePr>
        <p:xfrm>
          <a:off x="1379349" y="7102873"/>
          <a:ext cx="759287" cy="64008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303">
                <a:tc>
                  <a:txBody>
                    <a:bodyPr/>
                    <a:lstStyle/>
                    <a:p>
                      <a:br>
                        <a:rPr lang="sv-SE"/>
                      </a:br>
                      <a:endParaRPr lang="sv-S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Bildobjekt 2">
            <a:extLst>
              <a:ext uri="{FF2B5EF4-FFF2-40B4-BE49-F238E27FC236}">
                <a16:creationId xmlns:a16="http://schemas.microsoft.com/office/drawing/2014/main" id="{413B5D82-4FB8-332D-B209-3FE5B7104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453" y="5938801"/>
            <a:ext cx="2457793" cy="523948"/>
          </a:xfrm>
          <a:prstGeom prst="rect">
            <a:avLst/>
          </a:prstGeom>
        </p:spPr>
      </p:pic>
      <p:pic>
        <p:nvPicPr>
          <p:cNvPr id="2" name="Bildobjekt 1" descr="En bild som visar handduk">
            <a:extLst>
              <a:ext uri="{FF2B5EF4-FFF2-40B4-BE49-F238E27FC236}">
                <a16:creationId xmlns:a16="http://schemas.microsoft.com/office/drawing/2014/main" id="{F084D2D5-B282-B8D9-012C-3DE196F77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218" y="450795"/>
            <a:ext cx="3974613" cy="265106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621A6FD-C538-8F05-FA28-9B914AA1E5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16" r="3086"/>
          <a:stretch/>
        </p:blipFill>
        <p:spPr>
          <a:xfrm>
            <a:off x="5719574" y="3403614"/>
            <a:ext cx="5614152" cy="236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8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B9E53AA-51C3-B920-444B-FB82413A5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453" y="5938801"/>
            <a:ext cx="2457793" cy="523948"/>
          </a:xfrm>
          <a:prstGeom prst="rect">
            <a:avLst/>
          </a:prstGeom>
        </p:spPr>
      </p:pic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063FAA54-1242-1AED-C507-C77CBCB6A0EB}"/>
              </a:ext>
            </a:extLst>
          </p:cNvPr>
          <p:cNvSpPr/>
          <p:nvPr/>
        </p:nvSpPr>
        <p:spPr>
          <a:xfrm>
            <a:off x="577102" y="1227693"/>
            <a:ext cx="7189853" cy="1681031"/>
          </a:xfrm>
          <a:prstGeom prst="roundRect">
            <a:avLst/>
          </a:prstGeom>
          <a:solidFill>
            <a:srgbClr val="163E6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Frihandsfigur: Form 14">
            <a:extLst>
              <a:ext uri="{FF2B5EF4-FFF2-40B4-BE49-F238E27FC236}">
                <a16:creationId xmlns:a16="http://schemas.microsoft.com/office/drawing/2014/main" id="{A7EBF11F-09C1-1E49-BBF4-5E5BB54EADCE}"/>
              </a:ext>
            </a:extLst>
          </p:cNvPr>
          <p:cNvSpPr/>
          <p:nvPr/>
        </p:nvSpPr>
        <p:spPr>
          <a:xfrm>
            <a:off x="388553" y="1489605"/>
            <a:ext cx="574739" cy="1179173"/>
          </a:xfrm>
          <a:custGeom>
            <a:avLst/>
            <a:gdLst>
              <a:gd name="connsiteX0" fmla="*/ 76572 w 98474"/>
              <a:gd name="connsiteY0" fmla="*/ 320833 h 320832"/>
              <a:gd name="connsiteX1" fmla="*/ 76572 w 98474"/>
              <a:gd name="connsiteY1" fmla="*/ 30919 h 320832"/>
              <a:gd name="connsiteX2" fmla="*/ 76415 w 98474"/>
              <a:gd name="connsiteY2" fmla="*/ 30846 h 320832"/>
              <a:gd name="connsiteX3" fmla="*/ 71072 w 98474"/>
              <a:gd name="connsiteY3" fmla="*/ 35473 h 320832"/>
              <a:gd name="connsiteX4" fmla="*/ 53909 w 98474"/>
              <a:gd name="connsiteY4" fmla="*/ 48118 h 320832"/>
              <a:gd name="connsiteX5" fmla="*/ 34263 w 98474"/>
              <a:gd name="connsiteY5" fmla="*/ 59708 h 320832"/>
              <a:gd name="connsiteX6" fmla="*/ 14213 w 98474"/>
              <a:gd name="connsiteY6" fmla="*/ 69400 h 320832"/>
              <a:gd name="connsiteX7" fmla="*/ 0 w 98474"/>
              <a:gd name="connsiteY7" fmla="*/ 75028 h 320832"/>
              <a:gd name="connsiteX8" fmla="*/ 0 w 98474"/>
              <a:gd name="connsiteY8" fmla="*/ 56908 h 320832"/>
              <a:gd name="connsiteX9" fmla="*/ 48759 w 98474"/>
              <a:gd name="connsiteY9" fmla="*/ 33998 h 320832"/>
              <a:gd name="connsiteX10" fmla="*/ 95051 w 98474"/>
              <a:gd name="connsiteY10" fmla="*/ 0 h 320832"/>
              <a:gd name="connsiteX11" fmla="*/ 98474 w 98474"/>
              <a:gd name="connsiteY11" fmla="*/ 177 h 320832"/>
              <a:gd name="connsiteX12" fmla="*/ 98474 w 98474"/>
              <a:gd name="connsiteY12" fmla="*/ 320833 h 32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474" h="320832">
                <a:moveTo>
                  <a:pt x="76572" y="320833"/>
                </a:moveTo>
                <a:lnTo>
                  <a:pt x="76572" y="30919"/>
                </a:lnTo>
                <a:cubicBezTo>
                  <a:pt x="76572" y="30807"/>
                  <a:pt x="76502" y="30773"/>
                  <a:pt x="76415" y="30846"/>
                </a:cubicBezTo>
                <a:lnTo>
                  <a:pt x="71072" y="35473"/>
                </a:lnTo>
                <a:cubicBezTo>
                  <a:pt x="65642" y="40069"/>
                  <a:pt x="59908" y="44294"/>
                  <a:pt x="53909" y="48118"/>
                </a:cubicBezTo>
                <a:cubicBezTo>
                  <a:pt x="47504" y="52239"/>
                  <a:pt x="40896" y="56137"/>
                  <a:pt x="34263" y="59708"/>
                </a:cubicBezTo>
                <a:cubicBezTo>
                  <a:pt x="27589" y="63298"/>
                  <a:pt x="20841" y="66554"/>
                  <a:pt x="14213" y="69400"/>
                </a:cubicBezTo>
                <a:cubicBezTo>
                  <a:pt x="9232" y="71531"/>
                  <a:pt x="4469" y="73419"/>
                  <a:pt x="0" y="75028"/>
                </a:cubicBezTo>
                <a:lnTo>
                  <a:pt x="0" y="56908"/>
                </a:lnTo>
                <a:cubicBezTo>
                  <a:pt x="17083" y="51178"/>
                  <a:pt x="33445" y="43490"/>
                  <a:pt x="48759" y="33998"/>
                </a:cubicBezTo>
                <a:cubicBezTo>
                  <a:pt x="65038" y="23867"/>
                  <a:pt x="80514" y="12502"/>
                  <a:pt x="95051" y="0"/>
                </a:cubicBezTo>
                <a:lnTo>
                  <a:pt x="98474" y="177"/>
                </a:lnTo>
                <a:lnTo>
                  <a:pt x="98474" y="320833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9525" cap="flat">
            <a:solidFill>
              <a:schemeClr val="tx2">
                <a:lumMod val="90000"/>
                <a:lumOff val="1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Stop">
              <a:avLst/>
            </a:prstTxWarp>
            <a:noAutofit/>
          </a:bodyPr>
          <a:lstStyle/>
          <a:p>
            <a:endParaRPr lang="sv-SE" b="1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2C929A2B-7E46-03AC-EFF5-81CF83DDBCE7}"/>
              </a:ext>
            </a:extLst>
          </p:cNvPr>
          <p:cNvSpPr txBox="1"/>
          <p:nvPr/>
        </p:nvSpPr>
        <p:spPr>
          <a:xfrm>
            <a:off x="1173116" y="1385378"/>
            <a:ext cx="44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Beskriv problemet tydligt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0BB94B04-0CEA-8BE8-1A1D-88ADFA478189}"/>
              </a:ext>
            </a:extLst>
          </p:cNvPr>
          <p:cNvSpPr txBox="1"/>
          <p:nvPr/>
        </p:nvSpPr>
        <p:spPr>
          <a:xfrm>
            <a:off x="577102" y="361471"/>
            <a:ext cx="9051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sv-SE" sz="1200"/>
          </a:p>
          <a:p>
            <a:pPr algn="just"/>
            <a:r>
              <a:rPr lang="sv-SE" sz="2000"/>
              <a:t>Några bra saker att tänka på när du formulerar en synpunkt på t.ex. handskar.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8BB2378A-11FB-A0AD-6EFA-D96C588D5FE1}"/>
              </a:ext>
            </a:extLst>
          </p:cNvPr>
          <p:cNvSpPr txBox="1"/>
          <p:nvPr/>
        </p:nvSpPr>
        <p:spPr>
          <a:xfrm>
            <a:off x="1189877" y="1841188"/>
            <a:ext cx="5484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/>
              <a:t>Undvik allmänna formuleringar. Skriv konkret vad som inte fungerar.</a:t>
            </a:r>
          </a:p>
          <a:p>
            <a:br>
              <a:rPr lang="sv-SE" sz="1200"/>
            </a:br>
            <a:r>
              <a:rPr lang="sv-SE" sz="1200"/>
              <a:t>❌ "Dålig kvalitet."</a:t>
            </a:r>
            <a:br>
              <a:rPr lang="sv-SE" sz="1200"/>
            </a:br>
            <a:r>
              <a:rPr lang="sv-SE" sz="1200"/>
              <a:t>✅ "Handsken går lätt sönder vid påtagning, vilket ökar risken för kontaminering."</a:t>
            </a:r>
          </a:p>
        </p:txBody>
      </p:sp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id="{CFDC74C2-3D19-B6BD-DFCA-43A4489ED0F1}"/>
              </a:ext>
            </a:extLst>
          </p:cNvPr>
          <p:cNvSpPr/>
          <p:nvPr/>
        </p:nvSpPr>
        <p:spPr>
          <a:xfrm>
            <a:off x="577102" y="3103417"/>
            <a:ext cx="7189853" cy="1705561"/>
          </a:xfrm>
          <a:prstGeom prst="roundRect">
            <a:avLst/>
          </a:prstGeom>
          <a:solidFill>
            <a:srgbClr val="163E6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50D17ACF-55CB-9686-9AFF-6D8E2E7B830A}"/>
              </a:ext>
            </a:extLst>
          </p:cNvPr>
          <p:cNvSpPr txBox="1"/>
          <p:nvPr/>
        </p:nvSpPr>
        <p:spPr>
          <a:xfrm>
            <a:off x="1333391" y="3205798"/>
            <a:ext cx="44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Förklara konsekvenserna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10E78870-8174-4AF5-E755-64214CC935DD}"/>
              </a:ext>
            </a:extLst>
          </p:cNvPr>
          <p:cNvSpPr txBox="1"/>
          <p:nvPr/>
        </p:nvSpPr>
        <p:spPr>
          <a:xfrm>
            <a:off x="1333391" y="3503669"/>
            <a:ext cx="5484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/>
              <a:t>Hur påverkar problemet personalens arbete, patientsäkerheten eller arbetsmiljön?</a:t>
            </a:r>
          </a:p>
          <a:p>
            <a:br>
              <a:rPr lang="sv-SE" sz="1200"/>
            </a:br>
            <a:r>
              <a:rPr lang="sv-SE" sz="1200"/>
              <a:t>❌ ”Personalen vill inte använda”</a:t>
            </a:r>
            <a:br>
              <a:rPr lang="sv-SE" sz="1200"/>
            </a:br>
            <a:r>
              <a:rPr lang="sv-SE" sz="1200"/>
              <a:t>✅ "Detta gör att vi ofta behöver byta handskar, vilket tar tid, ökar kostnad och stör arbetsflödet. Det kan även medföra ökad risk för smittspridning."</a:t>
            </a:r>
          </a:p>
        </p:txBody>
      </p:sp>
      <p:sp>
        <p:nvSpPr>
          <p:cNvPr id="22" name="Frihandsfigur: Form 21">
            <a:extLst>
              <a:ext uri="{FF2B5EF4-FFF2-40B4-BE49-F238E27FC236}">
                <a16:creationId xmlns:a16="http://schemas.microsoft.com/office/drawing/2014/main" id="{46E8B537-21DF-8D00-97BC-C549BD08AC15}"/>
              </a:ext>
            </a:extLst>
          </p:cNvPr>
          <p:cNvSpPr/>
          <p:nvPr/>
        </p:nvSpPr>
        <p:spPr>
          <a:xfrm>
            <a:off x="449029" y="3394799"/>
            <a:ext cx="641047" cy="1147479"/>
          </a:xfrm>
          <a:custGeom>
            <a:avLst/>
            <a:gdLst>
              <a:gd name="connsiteX0" fmla="*/ 41 w 337190"/>
              <a:gd name="connsiteY0" fmla="*/ 587797 h 587920"/>
              <a:gd name="connsiteX1" fmla="*/ 41 w 337190"/>
              <a:gd name="connsiteY1" fmla="*/ 565547 h 587920"/>
              <a:gd name="connsiteX2" fmla="*/ 9015 w 337190"/>
              <a:gd name="connsiteY2" fmla="*/ 498812 h 587920"/>
              <a:gd name="connsiteX3" fmla="*/ 37026 w 337190"/>
              <a:gd name="connsiteY3" fmla="*/ 446425 h 587920"/>
              <a:gd name="connsiteX4" fmla="*/ 86673 w 337190"/>
              <a:gd name="connsiteY4" fmla="*/ 396972 h 587920"/>
              <a:gd name="connsiteX5" fmla="*/ 160520 w 337190"/>
              <a:gd name="connsiteY5" fmla="*/ 340774 h 587920"/>
              <a:gd name="connsiteX6" fmla="*/ 212819 w 337190"/>
              <a:gd name="connsiteY6" fmla="*/ 299048 h 587920"/>
              <a:gd name="connsiteX7" fmla="*/ 251612 w 337190"/>
              <a:gd name="connsiteY7" fmla="*/ 256899 h 587920"/>
              <a:gd name="connsiteX8" fmla="*/ 275514 w 337190"/>
              <a:gd name="connsiteY8" fmla="*/ 210150 h 587920"/>
              <a:gd name="connsiteX9" fmla="*/ 283645 w 337190"/>
              <a:gd name="connsiteY9" fmla="*/ 155147 h 587920"/>
              <a:gd name="connsiteX10" fmla="*/ 274776 w 337190"/>
              <a:gd name="connsiteY10" fmla="*/ 103305 h 587920"/>
              <a:gd name="connsiteX11" fmla="*/ 210764 w 337190"/>
              <a:gd name="connsiteY11" fmla="*/ 41487 h 587920"/>
              <a:gd name="connsiteX12" fmla="*/ 161415 w 337190"/>
              <a:gd name="connsiteY12" fmla="*/ 33760 h 587920"/>
              <a:gd name="connsiteX13" fmla="*/ 82669 w 337190"/>
              <a:gd name="connsiteY13" fmla="*/ 53078 h 587920"/>
              <a:gd name="connsiteX14" fmla="*/ 23099 w 337190"/>
              <a:gd name="connsiteY14" fmla="*/ 94418 h 587920"/>
              <a:gd name="connsiteX15" fmla="*/ 23099 w 337190"/>
              <a:gd name="connsiteY15" fmla="*/ 52253 h 587920"/>
              <a:gd name="connsiteX16" fmla="*/ 87551 w 337190"/>
              <a:gd name="connsiteY16" fmla="*/ 14407 h 587920"/>
              <a:gd name="connsiteX17" fmla="*/ 168827 w 337190"/>
              <a:gd name="connsiteY17" fmla="*/ 24 h 587920"/>
              <a:gd name="connsiteX18" fmla="*/ 182296 w 337190"/>
              <a:gd name="connsiteY18" fmla="*/ 814 h 587920"/>
              <a:gd name="connsiteX19" fmla="*/ 195520 w 337190"/>
              <a:gd name="connsiteY19" fmla="*/ 3238 h 587920"/>
              <a:gd name="connsiteX20" fmla="*/ 249066 w 337190"/>
              <a:gd name="connsiteY20" fmla="*/ 18130 h 587920"/>
              <a:gd name="connsiteX21" fmla="*/ 289827 w 337190"/>
              <a:gd name="connsiteY21" fmla="*/ 48249 h 587920"/>
              <a:gd name="connsiteX22" fmla="*/ 315959 w 337190"/>
              <a:gd name="connsiteY22" fmla="*/ 92153 h 587920"/>
              <a:gd name="connsiteX23" fmla="*/ 325266 w 337190"/>
              <a:gd name="connsiteY23" fmla="*/ 149106 h 587920"/>
              <a:gd name="connsiteX24" fmla="*/ 315695 w 337190"/>
              <a:gd name="connsiteY24" fmla="*/ 215103 h 587920"/>
              <a:gd name="connsiteX25" fmla="*/ 288352 w 337190"/>
              <a:gd name="connsiteY25" fmla="*/ 268789 h 587920"/>
              <a:gd name="connsiteX26" fmla="*/ 245255 w 337190"/>
              <a:gd name="connsiteY26" fmla="*/ 315503 h 587920"/>
              <a:gd name="connsiteX27" fmla="*/ 188285 w 337190"/>
              <a:gd name="connsiteY27" fmla="*/ 360215 h 587920"/>
              <a:gd name="connsiteX28" fmla="*/ 127416 w 337190"/>
              <a:gd name="connsiteY28" fmla="*/ 405401 h 587920"/>
              <a:gd name="connsiteX29" fmla="*/ 84706 w 337190"/>
              <a:gd name="connsiteY29" fmla="*/ 443300 h 587920"/>
              <a:gd name="connsiteX30" fmla="*/ 58363 w 337190"/>
              <a:gd name="connsiteY30" fmla="*/ 480179 h 587920"/>
              <a:gd name="connsiteX31" fmla="*/ 45491 w 337190"/>
              <a:gd name="connsiteY31" fmla="*/ 520676 h 587920"/>
              <a:gd name="connsiteX32" fmla="*/ 43980 w 337190"/>
              <a:gd name="connsiteY32" fmla="*/ 533251 h 587920"/>
              <a:gd name="connsiteX33" fmla="*/ 43330 w 337190"/>
              <a:gd name="connsiteY33" fmla="*/ 546668 h 587920"/>
              <a:gd name="connsiteX34" fmla="*/ 43330 w 337190"/>
              <a:gd name="connsiteY34" fmla="*/ 552797 h 587920"/>
              <a:gd name="connsiteX35" fmla="*/ 337191 w 337190"/>
              <a:gd name="connsiteY35" fmla="*/ 552797 h 587920"/>
              <a:gd name="connsiteX36" fmla="*/ 337191 w 337190"/>
              <a:gd name="connsiteY36" fmla="*/ 587920 h 58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7190" h="587920">
                <a:moveTo>
                  <a:pt x="41" y="587797"/>
                </a:moveTo>
                <a:lnTo>
                  <a:pt x="41" y="565547"/>
                </a:lnTo>
                <a:cubicBezTo>
                  <a:pt x="-393" y="542975"/>
                  <a:pt x="2633" y="520467"/>
                  <a:pt x="9015" y="498812"/>
                </a:cubicBezTo>
                <a:cubicBezTo>
                  <a:pt x="15160" y="479823"/>
                  <a:pt x="24645" y="462082"/>
                  <a:pt x="37026" y="446425"/>
                </a:cubicBezTo>
                <a:cubicBezTo>
                  <a:pt x="51685" y="428147"/>
                  <a:pt x="68337" y="411560"/>
                  <a:pt x="86673" y="396972"/>
                </a:cubicBezTo>
                <a:cubicBezTo>
                  <a:pt x="106974" y="380464"/>
                  <a:pt x="131824" y="361567"/>
                  <a:pt x="160520" y="340774"/>
                </a:cubicBezTo>
                <a:cubicBezTo>
                  <a:pt x="180013" y="326479"/>
                  <a:pt x="197610" y="312447"/>
                  <a:pt x="212819" y="299048"/>
                </a:cubicBezTo>
                <a:cubicBezTo>
                  <a:pt x="227279" y="286487"/>
                  <a:pt x="240292" y="272350"/>
                  <a:pt x="251612" y="256899"/>
                </a:cubicBezTo>
                <a:cubicBezTo>
                  <a:pt x="261925" y="242632"/>
                  <a:pt x="269987" y="226865"/>
                  <a:pt x="275514" y="210150"/>
                </a:cubicBezTo>
                <a:cubicBezTo>
                  <a:pt x="281109" y="192360"/>
                  <a:pt x="283852" y="173796"/>
                  <a:pt x="283645" y="155147"/>
                </a:cubicBezTo>
                <a:cubicBezTo>
                  <a:pt x="283933" y="137466"/>
                  <a:pt x="280926" y="119885"/>
                  <a:pt x="274776" y="103305"/>
                </a:cubicBezTo>
                <a:cubicBezTo>
                  <a:pt x="263988" y="74012"/>
                  <a:pt x="240415" y="51246"/>
                  <a:pt x="210764" y="41487"/>
                </a:cubicBezTo>
                <a:cubicBezTo>
                  <a:pt x="194856" y="36191"/>
                  <a:pt x="178180" y="33579"/>
                  <a:pt x="161415" y="33760"/>
                </a:cubicBezTo>
                <a:cubicBezTo>
                  <a:pt x="133996" y="33790"/>
                  <a:pt x="106988" y="40416"/>
                  <a:pt x="82669" y="53078"/>
                </a:cubicBezTo>
                <a:cubicBezTo>
                  <a:pt x="61142" y="64281"/>
                  <a:pt x="41125" y="78172"/>
                  <a:pt x="23099" y="94418"/>
                </a:cubicBezTo>
                <a:lnTo>
                  <a:pt x="23099" y="52253"/>
                </a:lnTo>
                <a:cubicBezTo>
                  <a:pt x="42628" y="36568"/>
                  <a:pt x="64340" y="23819"/>
                  <a:pt x="87551" y="14407"/>
                </a:cubicBezTo>
                <a:cubicBezTo>
                  <a:pt x="113482" y="4494"/>
                  <a:pt x="141067" y="-389"/>
                  <a:pt x="168827" y="24"/>
                </a:cubicBezTo>
                <a:cubicBezTo>
                  <a:pt x="173328" y="14"/>
                  <a:pt x="177827" y="277"/>
                  <a:pt x="182296" y="814"/>
                </a:cubicBezTo>
                <a:cubicBezTo>
                  <a:pt x="186748" y="1366"/>
                  <a:pt x="191163" y="2175"/>
                  <a:pt x="195520" y="3238"/>
                </a:cubicBezTo>
                <a:cubicBezTo>
                  <a:pt x="214094" y="5077"/>
                  <a:pt x="232210" y="10115"/>
                  <a:pt x="249066" y="18130"/>
                </a:cubicBezTo>
                <a:cubicBezTo>
                  <a:pt x="264429" y="25511"/>
                  <a:pt x="278259" y="35731"/>
                  <a:pt x="289827" y="48249"/>
                </a:cubicBezTo>
                <a:cubicBezTo>
                  <a:pt x="301347" y="61016"/>
                  <a:pt x="310228" y="75938"/>
                  <a:pt x="315959" y="92153"/>
                </a:cubicBezTo>
                <a:cubicBezTo>
                  <a:pt x="322362" y="110449"/>
                  <a:pt x="325512" y="129723"/>
                  <a:pt x="325266" y="149106"/>
                </a:cubicBezTo>
                <a:cubicBezTo>
                  <a:pt x="325581" y="171472"/>
                  <a:pt x="322351" y="193748"/>
                  <a:pt x="315695" y="215103"/>
                </a:cubicBezTo>
                <a:cubicBezTo>
                  <a:pt x="309408" y="234303"/>
                  <a:pt x="300183" y="252412"/>
                  <a:pt x="288352" y="268789"/>
                </a:cubicBezTo>
                <a:cubicBezTo>
                  <a:pt x="275798" y="285940"/>
                  <a:pt x="261340" y="301610"/>
                  <a:pt x="245255" y="315503"/>
                </a:cubicBezTo>
                <a:cubicBezTo>
                  <a:pt x="228343" y="330255"/>
                  <a:pt x="209183" y="345358"/>
                  <a:pt x="188285" y="360215"/>
                </a:cubicBezTo>
                <a:cubicBezTo>
                  <a:pt x="164752" y="377162"/>
                  <a:pt x="144275" y="392388"/>
                  <a:pt x="127416" y="405401"/>
                </a:cubicBezTo>
                <a:cubicBezTo>
                  <a:pt x="112223" y="416913"/>
                  <a:pt x="97944" y="429584"/>
                  <a:pt x="84706" y="443300"/>
                </a:cubicBezTo>
                <a:cubicBezTo>
                  <a:pt x="74128" y="454205"/>
                  <a:pt x="65249" y="466637"/>
                  <a:pt x="58363" y="480179"/>
                </a:cubicBezTo>
                <a:cubicBezTo>
                  <a:pt x="52145" y="492989"/>
                  <a:pt x="47809" y="506627"/>
                  <a:pt x="45491" y="520676"/>
                </a:cubicBezTo>
                <a:cubicBezTo>
                  <a:pt x="44841" y="525067"/>
                  <a:pt x="44454" y="528948"/>
                  <a:pt x="43980" y="533251"/>
                </a:cubicBezTo>
                <a:cubicBezTo>
                  <a:pt x="43532" y="537710"/>
                  <a:pt x="43315" y="542188"/>
                  <a:pt x="43330" y="546668"/>
                </a:cubicBezTo>
                <a:lnTo>
                  <a:pt x="43330" y="552797"/>
                </a:lnTo>
                <a:lnTo>
                  <a:pt x="337191" y="552797"/>
                </a:lnTo>
                <a:lnTo>
                  <a:pt x="337191" y="587920"/>
                </a:lnTo>
                <a:close/>
              </a:path>
            </a:pathLst>
          </a:custGeom>
          <a:solidFill>
            <a:srgbClr val="163E64"/>
          </a:solidFill>
          <a:ln w="76200" cap="flat">
            <a:solidFill>
              <a:srgbClr val="163E64"/>
            </a:solidFill>
            <a:prstDash val="solid"/>
            <a:miter/>
          </a:ln>
        </p:spPr>
        <p:txBody>
          <a:bodyPr rtlCol="0" anchor="ctr"/>
          <a:lstStyle/>
          <a:p>
            <a:endParaRPr lang="sv-SE">
              <a:ln w="76200">
                <a:solidFill>
                  <a:srgbClr val="163E64"/>
                </a:solidFill>
              </a:ln>
              <a:solidFill>
                <a:srgbClr val="163E64"/>
              </a:solidFill>
            </a:endParaRPr>
          </a:p>
        </p:txBody>
      </p:sp>
      <p:sp>
        <p:nvSpPr>
          <p:cNvPr id="26" name="Rektangel: rundade hörn 25">
            <a:extLst>
              <a:ext uri="{FF2B5EF4-FFF2-40B4-BE49-F238E27FC236}">
                <a16:creationId xmlns:a16="http://schemas.microsoft.com/office/drawing/2014/main" id="{032BF666-0EE6-0BF0-CEA1-682FDF753F8F}"/>
              </a:ext>
            </a:extLst>
          </p:cNvPr>
          <p:cNvSpPr/>
          <p:nvPr/>
        </p:nvSpPr>
        <p:spPr>
          <a:xfrm>
            <a:off x="577102" y="5029284"/>
            <a:ext cx="7189853" cy="1681031"/>
          </a:xfrm>
          <a:prstGeom prst="roundRect">
            <a:avLst/>
          </a:prstGeom>
          <a:solidFill>
            <a:srgbClr val="163E6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0A77871B-DFDD-F18A-D8D2-A51D88457489}"/>
              </a:ext>
            </a:extLst>
          </p:cNvPr>
          <p:cNvSpPr txBox="1"/>
          <p:nvPr/>
        </p:nvSpPr>
        <p:spPr>
          <a:xfrm>
            <a:off x="1304205" y="5141885"/>
            <a:ext cx="442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Jämför gärna med tidigare produkter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2953D4CA-27BC-C586-632E-B93442203279}"/>
              </a:ext>
            </a:extLst>
          </p:cNvPr>
          <p:cNvSpPr txBox="1"/>
          <p:nvPr/>
        </p:nvSpPr>
        <p:spPr>
          <a:xfrm>
            <a:off x="1304205" y="5406580"/>
            <a:ext cx="5443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/>
              <a:t>Om du har erfarenhet av en tidigare artikel eller produkt som fungerade bättre, beskriv </a:t>
            </a:r>
            <a:r>
              <a:rPr lang="sv-SE" sz="1200" i="1" u="sng"/>
              <a:t>vilket sätt den fungerade bättre</a:t>
            </a:r>
            <a:r>
              <a:rPr lang="sv-SE" sz="1200"/>
              <a:t>.</a:t>
            </a:r>
          </a:p>
          <a:p>
            <a:br>
              <a:rPr lang="sv-SE" sz="1200"/>
            </a:br>
            <a:r>
              <a:rPr lang="sv-SE" sz="1200"/>
              <a:t>❌ ”Den förra modellen var bättre”</a:t>
            </a:r>
            <a:br>
              <a:rPr lang="sv-SE" sz="1200"/>
            </a:br>
            <a:r>
              <a:rPr lang="sv-SE" sz="1200"/>
              <a:t>✅ ” Den tidigare modellen var tjockare och slets inte lika lätt, vi behövde inte använda lika många.”</a:t>
            </a:r>
          </a:p>
        </p:txBody>
      </p:sp>
      <p:sp>
        <p:nvSpPr>
          <p:cNvPr id="29" name="Frihandsfigur: Form 28">
            <a:extLst>
              <a:ext uri="{FF2B5EF4-FFF2-40B4-BE49-F238E27FC236}">
                <a16:creationId xmlns:a16="http://schemas.microsoft.com/office/drawing/2014/main" id="{25FB398D-4636-7E95-7361-02CB615BC60D}"/>
              </a:ext>
            </a:extLst>
          </p:cNvPr>
          <p:cNvSpPr/>
          <p:nvPr/>
        </p:nvSpPr>
        <p:spPr>
          <a:xfrm>
            <a:off x="513422" y="5296217"/>
            <a:ext cx="574738" cy="1176788"/>
          </a:xfrm>
          <a:custGeom>
            <a:avLst/>
            <a:gdLst>
              <a:gd name="connsiteX0" fmla="*/ 67218 w 172170"/>
              <a:gd name="connsiteY0" fmla="*/ 324403 h 324438"/>
              <a:gd name="connsiteX1" fmla="*/ 0 w 172170"/>
              <a:gd name="connsiteY1" fmla="*/ 308601 h 324438"/>
              <a:gd name="connsiteX2" fmla="*/ 0 w 172170"/>
              <a:gd name="connsiteY2" fmla="*/ 285284 h 324438"/>
              <a:gd name="connsiteX3" fmla="*/ 68104 w 172170"/>
              <a:gd name="connsiteY3" fmla="*/ 306286 h 324438"/>
              <a:gd name="connsiteX4" fmla="*/ 98212 w 172170"/>
              <a:gd name="connsiteY4" fmla="*/ 302381 h 324438"/>
              <a:gd name="connsiteX5" fmla="*/ 124244 w 172170"/>
              <a:gd name="connsiteY5" fmla="*/ 289884 h 324438"/>
              <a:gd name="connsiteX6" fmla="*/ 142504 w 172170"/>
              <a:gd name="connsiteY6" fmla="*/ 267977 h 324438"/>
              <a:gd name="connsiteX7" fmla="*/ 149352 w 172170"/>
              <a:gd name="connsiteY7" fmla="*/ 236201 h 324438"/>
              <a:gd name="connsiteX8" fmla="*/ 124416 w 172170"/>
              <a:gd name="connsiteY8" fmla="*/ 183090 h 324438"/>
              <a:gd name="connsiteX9" fmla="*/ 53149 w 172170"/>
              <a:gd name="connsiteY9" fmla="*/ 165497 h 324438"/>
              <a:gd name="connsiteX10" fmla="*/ 31032 w 172170"/>
              <a:gd name="connsiteY10" fmla="*/ 165497 h 324438"/>
              <a:gd name="connsiteX11" fmla="*/ 31032 w 172170"/>
              <a:gd name="connsiteY11" fmla="*/ 147400 h 324438"/>
              <a:gd name="connsiteX12" fmla="*/ 51149 w 172170"/>
              <a:gd name="connsiteY12" fmla="*/ 147400 h 324438"/>
              <a:gd name="connsiteX13" fmla="*/ 115710 w 172170"/>
              <a:gd name="connsiteY13" fmla="*/ 130255 h 324438"/>
              <a:gd name="connsiteX14" fmla="*/ 137979 w 172170"/>
              <a:gd name="connsiteY14" fmla="*/ 79772 h 324438"/>
              <a:gd name="connsiteX15" fmla="*/ 121434 w 172170"/>
              <a:gd name="connsiteY15" fmla="*/ 34167 h 324438"/>
              <a:gd name="connsiteX16" fmla="*/ 72571 w 172170"/>
              <a:gd name="connsiteY16" fmla="*/ 18307 h 324438"/>
              <a:gd name="connsiteX17" fmla="*/ 12506 w 172170"/>
              <a:gd name="connsiteY17" fmla="*/ 37357 h 324438"/>
              <a:gd name="connsiteX18" fmla="*/ 12506 w 172170"/>
              <a:gd name="connsiteY18" fmla="*/ 16755 h 324438"/>
              <a:gd name="connsiteX19" fmla="*/ 78600 w 172170"/>
              <a:gd name="connsiteY19" fmla="*/ 0 h 324438"/>
              <a:gd name="connsiteX20" fmla="*/ 110233 w 172170"/>
              <a:gd name="connsiteY20" fmla="*/ 4544 h 324438"/>
              <a:gd name="connsiteX21" fmla="*/ 136446 w 172170"/>
              <a:gd name="connsiteY21" fmla="*/ 18126 h 324438"/>
              <a:gd name="connsiteX22" fmla="*/ 154305 w 172170"/>
              <a:gd name="connsiteY22" fmla="*/ 40682 h 324438"/>
              <a:gd name="connsiteX23" fmla="*/ 160972 w 172170"/>
              <a:gd name="connsiteY23" fmla="*/ 72343 h 324438"/>
              <a:gd name="connsiteX24" fmla="*/ 100013 w 172170"/>
              <a:gd name="connsiteY24" fmla="*/ 151067 h 324438"/>
              <a:gd name="connsiteX25" fmla="*/ 97584 w 172170"/>
              <a:gd name="connsiteY25" fmla="*/ 151743 h 324438"/>
              <a:gd name="connsiteX26" fmla="*/ 97584 w 172170"/>
              <a:gd name="connsiteY26" fmla="*/ 158134 h 324438"/>
              <a:gd name="connsiteX27" fmla="*/ 100546 w 172170"/>
              <a:gd name="connsiteY27" fmla="*/ 158477 h 324438"/>
              <a:gd name="connsiteX28" fmla="*/ 128835 w 172170"/>
              <a:gd name="connsiteY28" fmla="*/ 165935 h 324438"/>
              <a:gd name="connsiteX29" fmla="*/ 151486 w 172170"/>
              <a:gd name="connsiteY29" fmla="*/ 181090 h 324438"/>
              <a:gd name="connsiteX30" fmla="*/ 166611 w 172170"/>
              <a:gd name="connsiteY30" fmla="*/ 203693 h 324438"/>
              <a:gd name="connsiteX31" fmla="*/ 172155 w 172170"/>
              <a:gd name="connsiteY31" fmla="*/ 233077 h 324438"/>
              <a:gd name="connsiteX32" fmla="*/ 164001 w 172170"/>
              <a:gd name="connsiteY32" fmla="*/ 272044 h 324438"/>
              <a:gd name="connsiteX33" fmla="*/ 141675 w 172170"/>
              <a:gd name="connsiteY33" fmla="*/ 300619 h 324438"/>
              <a:gd name="connsiteX34" fmla="*/ 108299 w 172170"/>
              <a:gd name="connsiteY34" fmla="*/ 318345 h 324438"/>
              <a:gd name="connsiteX35" fmla="*/ 67218 w 172170"/>
              <a:gd name="connsiteY35" fmla="*/ 324403 h 32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2170" h="324438">
                <a:moveTo>
                  <a:pt x="67218" y="324403"/>
                </a:moveTo>
                <a:cubicBezTo>
                  <a:pt x="43833" y="324936"/>
                  <a:pt x="20698" y="319497"/>
                  <a:pt x="0" y="308601"/>
                </a:cubicBezTo>
                <a:lnTo>
                  <a:pt x="0" y="285284"/>
                </a:lnTo>
                <a:cubicBezTo>
                  <a:pt x="20205" y="298696"/>
                  <a:pt x="43854" y="305989"/>
                  <a:pt x="68104" y="306286"/>
                </a:cubicBezTo>
                <a:cubicBezTo>
                  <a:pt x="78268" y="306314"/>
                  <a:pt x="88392" y="305001"/>
                  <a:pt x="98212" y="302381"/>
                </a:cubicBezTo>
                <a:cubicBezTo>
                  <a:pt x="107609" y="299918"/>
                  <a:pt x="116446" y="295675"/>
                  <a:pt x="124244" y="289884"/>
                </a:cubicBezTo>
                <a:cubicBezTo>
                  <a:pt x="131920" y="284069"/>
                  <a:pt x="138167" y="276576"/>
                  <a:pt x="142504" y="267977"/>
                </a:cubicBezTo>
                <a:cubicBezTo>
                  <a:pt x="147282" y="258081"/>
                  <a:pt x="149630" y="247187"/>
                  <a:pt x="149352" y="236201"/>
                </a:cubicBezTo>
                <a:cubicBezTo>
                  <a:pt x="150558" y="215420"/>
                  <a:pt x="141176" y="195437"/>
                  <a:pt x="124416" y="183090"/>
                </a:cubicBezTo>
                <a:cubicBezTo>
                  <a:pt x="108223" y="171412"/>
                  <a:pt x="84230" y="165497"/>
                  <a:pt x="53149" y="165497"/>
                </a:cubicBezTo>
                <a:lnTo>
                  <a:pt x="31032" y="165497"/>
                </a:lnTo>
                <a:lnTo>
                  <a:pt x="31032" y="147400"/>
                </a:lnTo>
                <a:lnTo>
                  <a:pt x="51149" y="147400"/>
                </a:lnTo>
                <a:cubicBezTo>
                  <a:pt x="79458" y="147400"/>
                  <a:pt x="101175" y="141685"/>
                  <a:pt x="115710" y="130255"/>
                </a:cubicBezTo>
                <a:cubicBezTo>
                  <a:pt x="130813" y="117983"/>
                  <a:pt x="139098" y="99200"/>
                  <a:pt x="137979" y="79772"/>
                </a:cubicBezTo>
                <a:cubicBezTo>
                  <a:pt x="139075" y="62927"/>
                  <a:pt x="133076" y="46391"/>
                  <a:pt x="121434" y="34167"/>
                </a:cubicBezTo>
                <a:cubicBezTo>
                  <a:pt x="107825" y="22734"/>
                  <a:pt x="90301" y="17046"/>
                  <a:pt x="72571" y="18307"/>
                </a:cubicBezTo>
                <a:cubicBezTo>
                  <a:pt x="51126" y="18705"/>
                  <a:pt x="30260" y="25323"/>
                  <a:pt x="12506" y="37357"/>
                </a:cubicBezTo>
                <a:lnTo>
                  <a:pt x="12506" y="16755"/>
                </a:lnTo>
                <a:cubicBezTo>
                  <a:pt x="32838" y="5854"/>
                  <a:pt x="55531" y="102"/>
                  <a:pt x="78600" y="0"/>
                </a:cubicBezTo>
                <a:cubicBezTo>
                  <a:pt x="89309" y="-28"/>
                  <a:pt x="99965" y="1502"/>
                  <a:pt x="110233" y="4544"/>
                </a:cubicBezTo>
                <a:cubicBezTo>
                  <a:pt x="119771" y="7321"/>
                  <a:pt x="128675" y="11935"/>
                  <a:pt x="136446" y="18126"/>
                </a:cubicBezTo>
                <a:cubicBezTo>
                  <a:pt x="143961" y="24264"/>
                  <a:pt x="150054" y="31960"/>
                  <a:pt x="154305" y="40682"/>
                </a:cubicBezTo>
                <a:cubicBezTo>
                  <a:pt x="158940" y="50580"/>
                  <a:pt x="161222" y="61416"/>
                  <a:pt x="160972" y="72343"/>
                </a:cubicBezTo>
                <a:cubicBezTo>
                  <a:pt x="160972" y="113757"/>
                  <a:pt x="141027" y="139513"/>
                  <a:pt x="100013" y="151067"/>
                </a:cubicBezTo>
                <a:lnTo>
                  <a:pt x="97584" y="151743"/>
                </a:lnTo>
                <a:lnTo>
                  <a:pt x="97584" y="158134"/>
                </a:lnTo>
                <a:lnTo>
                  <a:pt x="100546" y="158477"/>
                </a:lnTo>
                <a:cubicBezTo>
                  <a:pt x="110292" y="159553"/>
                  <a:pt x="119825" y="162066"/>
                  <a:pt x="128835" y="165935"/>
                </a:cubicBezTo>
                <a:cubicBezTo>
                  <a:pt x="137262" y="169534"/>
                  <a:pt x="144944" y="174673"/>
                  <a:pt x="151486" y="181090"/>
                </a:cubicBezTo>
                <a:cubicBezTo>
                  <a:pt x="157964" y="187557"/>
                  <a:pt x="163103" y="195238"/>
                  <a:pt x="166611" y="203693"/>
                </a:cubicBezTo>
                <a:cubicBezTo>
                  <a:pt x="170412" y="213017"/>
                  <a:pt x="172297" y="223009"/>
                  <a:pt x="172155" y="233077"/>
                </a:cubicBezTo>
                <a:cubicBezTo>
                  <a:pt x="172405" y="246514"/>
                  <a:pt x="169618" y="259835"/>
                  <a:pt x="164001" y="272044"/>
                </a:cubicBezTo>
                <a:cubicBezTo>
                  <a:pt x="158756" y="283098"/>
                  <a:pt x="151132" y="292856"/>
                  <a:pt x="141675" y="300619"/>
                </a:cubicBezTo>
                <a:cubicBezTo>
                  <a:pt x="131777" y="308595"/>
                  <a:pt x="120450" y="314611"/>
                  <a:pt x="108299" y="318345"/>
                </a:cubicBezTo>
                <a:cubicBezTo>
                  <a:pt x="94997" y="322457"/>
                  <a:pt x="81142" y="324500"/>
                  <a:pt x="67218" y="324403"/>
                </a:cubicBezTo>
                <a:close/>
              </a:path>
            </a:pathLst>
          </a:custGeom>
          <a:solidFill>
            <a:schemeClr val="bg1"/>
          </a:solidFill>
          <a:ln w="762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pic>
        <p:nvPicPr>
          <p:cNvPr id="31" name="Bild 30" descr="Tanke kontur">
            <a:extLst>
              <a:ext uri="{FF2B5EF4-FFF2-40B4-BE49-F238E27FC236}">
                <a16:creationId xmlns:a16="http://schemas.microsoft.com/office/drawing/2014/main" id="{E332ED4B-A0A2-31C3-B3BA-D9FA92EDE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4092" y="1949526"/>
            <a:ext cx="1918396" cy="19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3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B40668-C64A-25CF-A2FB-399535313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84" y="1600200"/>
            <a:ext cx="3932237" cy="1600200"/>
          </a:xfrm>
        </p:spPr>
        <p:txBody>
          <a:bodyPr/>
          <a:lstStyle/>
          <a:p>
            <a:r>
              <a:rPr lang="sv-SE"/>
              <a:t>Nästa möte onsdag 28/5 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4113B053-9067-2152-6121-A5505BADBC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r="7614"/>
          <a:stretch>
            <a:fillRect/>
          </a:stretch>
        </p:blipFill>
        <p:spPr>
          <a:xfrm>
            <a:off x="5183188" y="987425"/>
            <a:ext cx="6172200" cy="487362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B9E53AA-51C3-B920-444B-FB82413A5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53" y="5938801"/>
            <a:ext cx="2457793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1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3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design&#10;&#10;AI-genererat innehåll kan vara felaktigt.">
            <a:extLst>
              <a:ext uri="{FF2B5EF4-FFF2-40B4-BE49-F238E27FC236}">
                <a16:creationId xmlns:a16="http://schemas.microsoft.com/office/drawing/2014/main" id="{552F41E1-332F-56B6-F46A-BE43C146A4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9" b="18788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  <a:noFill/>
        </p:spPr>
      </p:pic>
      <p:sp>
        <p:nvSpPr>
          <p:cNvPr id="53" name="Rectangle 3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CA17FBE-BB6E-8B35-0373-FCB2844B7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 Frågor?</a:t>
            </a:r>
            <a:br>
              <a:rPr lang="en-US" sz="5200"/>
            </a:br>
            <a:endParaRPr lang="en-US" sz="5200"/>
          </a:p>
        </p:txBody>
      </p:sp>
    </p:spTree>
    <p:extLst>
      <p:ext uri="{BB962C8B-B14F-4D97-AF65-F5344CB8AC3E}">
        <p14:creationId xmlns:p14="http://schemas.microsoft.com/office/powerpoint/2010/main" val="16881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C0AB7347-E248-EB64-7A14-879C24B7A3A8}"/>
              </a:ext>
            </a:extLst>
          </p:cNvPr>
          <p:cNvSpPr txBox="1"/>
          <p:nvPr/>
        </p:nvSpPr>
        <p:spPr>
          <a:xfrm>
            <a:off x="2239304" y="1766625"/>
            <a:ext cx="78843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40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Varuförsörjningens miljöarbete i upphandling</a:t>
            </a:r>
          </a:p>
          <a:p>
            <a:pPr algn="ctr"/>
            <a:endParaRPr lang="sv-SE" sz="36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sv-SE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Amelie Thorén</a:t>
            </a:r>
          </a:p>
          <a:p>
            <a:pPr algn="ctr"/>
            <a:r>
              <a:rPr lang="sv-SE" sz="2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Miljökemist</a:t>
            </a:r>
            <a:r>
              <a:rPr lang="sv-SE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Varuförsörjningen</a:t>
            </a:r>
          </a:p>
          <a:p>
            <a:pPr algn="ctr"/>
            <a:r>
              <a:rPr lang="sv-SE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amelie.thoren@regionuppsala.se</a:t>
            </a:r>
          </a:p>
          <a:p>
            <a:pPr algn="ctr"/>
            <a:endParaRPr lang="sv-SE" sz="2800">
              <a:latin typeface="Century Gothic" panose="020B0502020202020204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827A86-400F-D86C-8F7A-78EB5250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853" y="6115635"/>
            <a:ext cx="2457793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87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v-SE" altLang="sv-SE"/>
              <a:t>En strävan mot hållbar upphandling</a:t>
            </a:r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0D26D0F9-A2D6-F776-B2AB-37334D9348B9}"/>
              </a:ext>
            </a:extLst>
          </p:cNvPr>
          <p:cNvSpPr txBox="1">
            <a:spLocks/>
          </p:cNvSpPr>
          <p:nvPr/>
        </p:nvSpPr>
        <p:spPr>
          <a:xfrm>
            <a:off x="838198" y="1690688"/>
            <a:ext cx="6682741" cy="1646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Miljökemist ansvar för hållbarhetskrav i upphandling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v-S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Hållbarhetskrav ska ställas i </a:t>
            </a:r>
            <a:r>
              <a:rPr lang="sv-SE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alla</a:t>
            </a:r>
            <a:r>
              <a:rPr lang="sv-S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upphandlingar</a:t>
            </a:r>
          </a:p>
          <a:p>
            <a:r>
              <a:rPr lang="sv-S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Miljökrav</a:t>
            </a:r>
          </a:p>
          <a:p>
            <a:r>
              <a:rPr lang="sv-S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Sociala och etiska krav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sz="2200">
              <a:latin typeface="Century Gothic" panose="020B0502020202020204" pitchFamily="34" charset="0"/>
            </a:endParaRP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59DE3E88-A05F-05DB-4D18-12D978E41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3257550"/>
            <a:ext cx="6425479" cy="29562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v-SE" sz="2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Riktlinjer för hållbar upphandling:</a:t>
            </a:r>
            <a:endParaRPr lang="sv-SE" sz="2200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/>
            <a:r>
              <a:rPr lang="sv-SE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Innehåll av farliga ämnen/material</a:t>
            </a:r>
          </a:p>
          <a:p>
            <a:pPr marL="342900" indent="-342900"/>
            <a:r>
              <a:rPr lang="sv-SE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Klimatpåverkan</a:t>
            </a:r>
          </a:p>
          <a:p>
            <a:pPr marL="342900" indent="-342900"/>
            <a:r>
              <a:rPr lang="sv-SE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Förpackningsmaterial</a:t>
            </a:r>
          </a:p>
          <a:p>
            <a:pPr marL="342900" indent="-342900"/>
            <a:r>
              <a:rPr lang="sv-SE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Socialt ansvarstagande</a:t>
            </a:r>
          </a:p>
          <a:p>
            <a:endParaRPr lang="sv-SE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Riktlinjer för hållbar upphandling vid Varuförsörjningen</a:t>
            </a:r>
            <a:endParaRPr lang="sv-SE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v-SE" sz="2200">
              <a:latin typeface="Century Gothic" panose="020B050202020202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8E19D11-EFB6-90D2-D8A8-8F443CC30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20" y="1690688"/>
            <a:ext cx="3192780" cy="42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22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8660" y="365125"/>
            <a:ext cx="10645140" cy="1325563"/>
          </a:xfrm>
        </p:spPr>
        <p:txBody>
          <a:bodyPr anchor="ctr">
            <a:normAutofit/>
          </a:bodyPr>
          <a:lstStyle/>
          <a:p>
            <a:r>
              <a:rPr lang="sv-SE" altLang="sv-SE"/>
              <a:t>VF:s </a:t>
            </a:r>
            <a:r>
              <a:rPr lang="sv-SE" altLang="sv-SE" err="1"/>
              <a:t>Hållbarhetspriolista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6429DAB-A158-4AB8-93E8-D81525764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8660" y="1690688"/>
            <a:ext cx="1703070" cy="195802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800">
                <a:latin typeface="Century Gothic" panose="020B0502020202020204" pitchFamily="34" charset="0"/>
              </a:rPr>
              <a:t>Prioriterade </a:t>
            </a:r>
          </a:p>
          <a:p>
            <a:pPr marL="0" indent="0">
              <a:buNone/>
            </a:pPr>
            <a:r>
              <a:rPr lang="sv-SE" sz="1800">
                <a:latin typeface="Century Gothic" panose="020B0502020202020204" pitchFamily="34" charset="0"/>
              </a:rPr>
              <a:t>enligt:</a:t>
            </a:r>
          </a:p>
          <a:p>
            <a:r>
              <a:rPr lang="sv-SE" sz="1800">
                <a:latin typeface="Century Gothic" panose="020B0502020202020204" pitchFamily="34" charset="0"/>
              </a:rPr>
              <a:t>Miljö 	</a:t>
            </a:r>
          </a:p>
          <a:p>
            <a:r>
              <a:rPr lang="sv-SE" sz="1800">
                <a:latin typeface="Century Gothic" panose="020B0502020202020204" pitchFamily="34" charset="0"/>
              </a:rPr>
              <a:t>PVC</a:t>
            </a:r>
          </a:p>
          <a:p>
            <a:r>
              <a:rPr lang="sv-SE" sz="1800">
                <a:latin typeface="Century Gothic" panose="020B0502020202020204" pitchFamily="34" charset="0"/>
              </a:rPr>
              <a:t>Social</a:t>
            </a:r>
          </a:p>
          <a:p>
            <a:endParaRPr lang="sv-SE" sz="1400">
              <a:latin typeface="Century Gothic" panose="020B0502020202020204" pitchFamily="34" charset="0"/>
            </a:endParaRPr>
          </a:p>
        </p:txBody>
      </p:sp>
      <p:pic>
        <p:nvPicPr>
          <p:cNvPr id="4" name="Bildobjekt 3" descr="En bild som visar text, skärmbild, skåp&#10;&#10;Automatiskt genererad beskrivning">
            <a:extLst>
              <a:ext uri="{FF2B5EF4-FFF2-40B4-BE49-F238E27FC236}">
                <a16:creationId xmlns:a16="http://schemas.microsoft.com/office/drawing/2014/main" id="{81B4F348-B22F-9457-FAD2-F5B1C22DB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115" y="1383030"/>
            <a:ext cx="9552885" cy="4728676"/>
          </a:xfrm>
          <a:prstGeom prst="rect">
            <a:avLst/>
          </a:prstGeom>
          <a:noFill/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507DCB4-B0A5-6FC4-A233-F9101C21F008}"/>
              </a:ext>
            </a:extLst>
          </p:cNvPr>
          <p:cNvSpPr txBox="1"/>
          <p:nvPr/>
        </p:nvSpPr>
        <p:spPr>
          <a:xfrm>
            <a:off x="213098" y="5526931"/>
            <a:ext cx="24260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1800" err="1">
                <a:latin typeface="Century Gothic" panose="020B0502020202020204" pitchFamily="34" charset="0"/>
                <a:hlinkClick r:id="rId4"/>
              </a:rPr>
              <a:t>Hållbarhetspriolistan</a:t>
            </a:r>
            <a:endParaRPr lang="sv-SE" sz="180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v-SE" sz="1400">
                <a:latin typeface="Century Gothic" panose="020B0502020202020204" pitchFamily="34" charset="0"/>
              </a:rPr>
              <a:t>Länk till hemsidan</a:t>
            </a:r>
          </a:p>
        </p:txBody>
      </p:sp>
    </p:spTree>
    <p:extLst>
      <p:ext uri="{BB962C8B-B14F-4D97-AF65-F5344CB8AC3E}">
        <p14:creationId xmlns:p14="http://schemas.microsoft.com/office/powerpoint/2010/main" val="4279442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v-SE"/>
              <a:t>Exempel handskar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5A39636-A276-F6C6-985B-629C38D94C56}"/>
              </a:ext>
            </a:extLst>
          </p:cNvPr>
          <p:cNvSpPr txBox="1"/>
          <p:nvPr/>
        </p:nvSpPr>
        <p:spPr>
          <a:xfrm>
            <a:off x="838200" y="2061238"/>
            <a:ext cx="81800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/>
              <a:t>Tillverkning av operations - och undersökningshandskar kräver stora mängder energi och kemikalier.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err="1"/>
              <a:t>Nitril</a:t>
            </a:r>
            <a:r>
              <a:rPr lang="sv-SE" sz="2400"/>
              <a:t>, materialet som handskarna tillverkas av, har fossilt ursprung.</a:t>
            </a:r>
          </a:p>
          <a:p>
            <a:endParaRPr lang="sv-SE" sz="24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/>
              <a:t>Använd handskar vid rätt tillfälle, självklart av hygienskäl men även miljöskäl och ekonomiska skäl!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9A47995-EDA8-F3E4-E824-A0192C57E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954" y="4044196"/>
            <a:ext cx="2657846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95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v-SE" altLang="sv-SE"/>
              <a:t>Exempel handskar: energiåtgång</a:t>
            </a:r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5E6C9BC7-534F-4E62-490C-11630E9BE679}"/>
              </a:ext>
            </a:extLst>
          </p:cNvPr>
          <p:cNvSpPr txBox="1"/>
          <p:nvPr/>
        </p:nvSpPr>
        <p:spPr>
          <a:xfrm>
            <a:off x="1010603" y="1951672"/>
            <a:ext cx="4671060" cy="1754326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sv-SE"/>
              <a:t>Att tillverka </a:t>
            </a:r>
            <a:r>
              <a:rPr lang="sv-SE" b="1"/>
              <a:t>ett par </a:t>
            </a:r>
            <a:r>
              <a:rPr lang="sv-SE" b="1" err="1"/>
              <a:t>osterila</a:t>
            </a:r>
            <a:r>
              <a:rPr lang="sv-SE" b="1"/>
              <a:t> </a:t>
            </a:r>
            <a:r>
              <a:rPr lang="sv-SE" b="1" err="1"/>
              <a:t>nitrilhanskar</a:t>
            </a:r>
            <a:r>
              <a:rPr lang="sv-SE"/>
              <a:t> kräver ca 0,02 kWh energi.</a:t>
            </a:r>
          </a:p>
          <a:p>
            <a:r>
              <a:rPr lang="sv-SE"/>
              <a:t>0,02 kWh räcker till att:</a:t>
            </a:r>
          </a:p>
          <a:p>
            <a:endParaRPr lang="sv-SE"/>
          </a:p>
          <a:p>
            <a:r>
              <a:rPr lang="sv-SE" b="1"/>
              <a:t>- Ladda en mobiltelefon full laddning 2 ggr (4 h)</a:t>
            </a:r>
          </a:p>
          <a:p>
            <a:r>
              <a:rPr lang="sv-SE" b="1"/>
              <a:t>- eller dammsuga i 20 minuter!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A57D73C-0025-0866-D402-8952A3E83A3E}"/>
              </a:ext>
            </a:extLst>
          </p:cNvPr>
          <p:cNvSpPr txBox="1"/>
          <p:nvPr/>
        </p:nvSpPr>
        <p:spPr>
          <a:xfrm>
            <a:off x="6483667" y="2986691"/>
            <a:ext cx="5063490" cy="1754326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sv-SE"/>
              <a:t>Ett </a:t>
            </a:r>
            <a:r>
              <a:rPr lang="sv-SE" b="1"/>
              <a:t>paket med 100 handskar </a:t>
            </a:r>
            <a:r>
              <a:rPr lang="sv-SE"/>
              <a:t>har alltså krävt 1 kWh under tillverkningsprocessen, vilket är ungefär den energi som krävs för att: </a:t>
            </a:r>
          </a:p>
          <a:p>
            <a:endParaRPr lang="sv-SE"/>
          </a:p>
          <a:p>
            <a:r>
              <a:rPr lang="sv-SE" b="1"/>
              <a:t>- Köra 5 km med en elbil </a:t>
            </a:r>
          </a:p>
          <a:p>
            <a:r>
              <a:rPr lang="sv-SE" b="1"/>
              <a:t>- eller brygga 67 koppar kaffe!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2392942F-9488-2016-7770-19B7210D67AB}"/>
              </a:ext>
            </a:extLst>
          </p:cNvPr>
          <p:cNvSpPr txBox="1"/>
          <p:nvPr/>
        </p:nvSpPr>
        <p:spPr>
          <a:xfrm>
            <a:off x="986070" y="5588650"/>
            <a:ext cx="6097904" cy="646331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sv-SE"/>
            </a:defPPr>
          </a:lstStyle>
          <a:p>
            <a:r>
              <a:rPr lang="sv-SE"/>
              <a:t>De vanligaste tillverkningsländerna för </a:t>
            </a:r>
            <a:r>
              <a:rPr lang="sv-SE" err="1"/>
              <a:t>nitrilhandskar</a:t>
            </a:r>
            <a:r>
              <a:rPr lang="sv-SE"/>
              <a:t> är Kina och Malaysia – Oftast el av fossilt ursprung! </a:t>
            </a:r>
          </a:p>
        </p:txBody>
      </p:sp>
      <p:pic>
        <p:nvPicPr>
          <p:cNvPr id="18" name="Bild 17" descr="Batteri som laddas med hel fyllning">
            <a:extLst>
              <a:ext uri="{FF2B5EF4-FFF2-40B4-BE49-F238E27FC236}">
                <a16:creationId xmlns:a16="http://schemas.microsoft.com/office/drawing/2014/main" id="{212D222A-B884-F14A-A65D-CCD3F1E2F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1733" y="3749029"/>
            <a:ext cx="914400" cy="914400"/>
          </a:xfrm>
          <a:prstGeom prst="rect">
            <a:avLst/>
          </a:prstGeom>
        </p:spPr>
      </p:pic>
      <p:pic>
        <p:nvPicPr>
          <p:cNvPr id="5" name="Bild 4" descr="Kaffe med hel fyllning">
            <a:extLst>
              <a:ext uri="{FF2B5EF4-FFF2-40B4-BE49-F238E27FC236}">
                <a16:creationId xmlns:a16="http://schemas.microsoft.com/office/drawing/2014/main" id="{BA7DAFBE-22A3-F235-E402-851F8AF5B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87632" y="5265289"/>
            <a:ext cx="442913" cy="442913"/>
          </a:xfrm>
          <a:prstGeom prst="rect">
            <a:avLst/>
          </a:prstGeom>
        </p:spPr>
      </p:pic>
      <p:pic>
        <p:nvPicPr>
          <p:cNvPr id="9" name="Bild 8" descr="Elbil med hel fyllning">
            <a:extLst>
              <a:ext uri="{FF2B5EF4-FFF2-40B4-BE49-F238E27FC236}">
                <a16:creationId xmlns:a16="http://schemas.microsoft.com/office/drawing/2014/main" id="{CCD084D8-87D3-E4CE-6524-5E6C7555C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2887" y="1617104"/>
            <a:ext cx="1803429" cy="1803429"/>
          </a:xfrm>
          <a:prstGeom prst="rect">
            <a:avLst/>
          </a:prstGeom>
        </p:spPr>
      </p:pic>
      <p:pic>
        <p:nvPicPr>
          <p:cNvPr id="10" name="Bild 9" descr="Kaffe med hel fyllning">
            <a:extLst>
              <a:ext uri="{FF2B5EF4-FFF2-40B4-BE49-F238E27FC236}">
                <a16:creationId xmlns:a16="http://schemas.microsoft.com/office/drawing/2014/main" id="{6F18A410-234C-2640-22BF-05A8CBFCF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5207" y="5046799"/>
            <a:ext cx="442913" cy="442913"/>
          </a:xfrm>
          <a:prstGeom prst="rect">
            <a:avLst/>
          </a:prstGeom>
        </p:spPr>
      </p:pic>
      <p:pic>
        <p:nvPicPr>
          <p:cNvPr id="11" name="Bild 10" descr="Kaffe med hel fyllning">
            <a:extLst>
              <a:ext uri="{FF2B5EF4-FFF2-40B4-BE49-F238E27FC236}">
                <a16:creationId xmlns:a16="http://schemas.microsoft.com/office/drawing/2014/main" id="{505BB80D-8A47-795A-2E5A-52E51FB3A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65493" y="5208889"/>
            <a:ext cx="442913" cy="442913"/>
          </a:xfrm>
          <a:prstGeom prst="rect">
            <a:avLst/>
          </a:prstGeom>
        </p:spPr>
      </p:pic>
      <p:pic>
        <p:nvPicPr>
          <p:cNvPr id="12" name="Bild 11" descr="Kaffe med hel fyllning">
            <a:extLst>
              <a:ext uri="{FF2B5EF4-FFF2-40B4-BE49-F238E27FC236}">
                <a16:creationId xmlns:a16="http://schemas.microsoft.com/office/drawing/2014/main" id="{501085D0-FF79-80D4-CFF9-376A5CEF4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1150" y="4920687"/>
            <a:ext cx="442913" cy="442913"/>
          </a:xfrm>
          <a:prstGeom prst="rect">
            <a:avLst/>
          </a:prstGeom>
        </p:spPr>
      </p:pic>
      <p:pic>
        <p:nvPicPr>
          <p:cNvPr id="13" name="Bild 12" descr="Kaffe med hel fyllning">
            <a:extLst>
              <a:ext uri="{FF2B5EF4-FFF2-40B4-BE49-F238E27FC236}">
                <a16:creationId xmlns:a16="http://schemas.microsoft.com/office/drawing/2014/main" id="{45BFA453-6958-590B-7764-52A3F7396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8237" y="5152793"/>
            <a:ext cx="442913" cy="442913"/>
          </a:xfrm>
          <a:prstGeom prst="rect">
            <a:avLst/>
          </a:prstGeom>
        </p:spPr>
      </p:pic>
      <p:pic>
        <p:nvPicPr>
          <p:cNvPr id="14" name="Bild 13" descr="Kaffe med hel fyllning">
            <a:extLst>
              <a:ext uri="{FF2B5EF4-FFF2-40B4-BE49-F238E27FC236}">
                <a16:creationId xmlns:a16="http://schemas.microsoft.com/office/drawing/2014/main" id="{53C076ED-C8B6-849D-65D4-8DFB6AE4A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34606" y="4920688"/>
            <a:ext cx="442913" cy="442913"/>
          </a:xfrm>
          <a:prstGeom prst="rect">
            <a:avLst/>
          </a:prstGeom>
        </p:spPr>
      </p:pic>
      <p:pic>
        <p:nvPicPr>
          <p:cNvPr id="16" name="Bild 15" descr="Kaffe med hel fyllning">
            <a:extLst>
              <a:ext uri="{FF2B5EF4-FFF2-40B4-BE49-F238E27FC236}">
                <a16:creationId xmlns:a16="http://schemas.microsoft.com/office/drawing/2014/main" id="{117691D9-0402-B33F-8028-CA96ABAA6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0317" y="4931336"/>
            <a:ext cx="442913" cy="442913"/>
          </a:xfrm>
          <a:prstGeom prst="rect">
            <a:avLst/>
          </a:prstGeom>
        </p:spPr>
      </p:pic>
      <p:pic>
        <p:nvPicPr>
          <p:cNvPr id="17" name="Bild 16" descr="Kaffe med hel fyllning">
            <a:extLst>
              <a:ext uri="{FF2B5EF4-FFF2-40B4-BE49-F238E27FC236}">
                <a16:creationId xmlns:a16="http://schemas.microsoft.com/office/drawing/2014/main" id="{AECA556E-E886-92D4-7537-9A4B793DF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6219" y="5088343"/>
            <a:ext cx="442913" cy="442913"/>
          </a:xfrm>
          <a:prstGeom prst="rect">
            <a:avLst/>
          </a:prstGeom>
        </p:spPr>
      </p:pic>
      <p:pic>
        <p:nvPicPr>
          <p:cNvPr id="19" name="Bild 18" descr="Kaffe med hel fyllning">
            <a:extLst>
              <a:ext uri="{FF2B5EF4-FFF2-40B4-BE49-F238E27FC236}">
                <a16:creationId xmlns:a16="http://schemas.microsoft.com/office/drawing/2014/main" id="{7684FAF9-8417-C498-2F12-632CB5FD0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09974" y="4942203"/>
            <a:ext cx="442913" cy="442913"/>
          </a:xfrm>
          <a:prstGeom prst="rect">
            <a:avLst/>
          </a:prstGeom>
        </p:spPr>
      </p:pic>
      <p:pic>
        <p:nvPicPr>
          <p:cNvPr id="21" name="Bild 20" descr="Kaffe med hel fyllning">
            <a:extLst>
              <a:ext uri="{FF2B5EF4-FFF2-40B4-BE49-F238E27FC236}">
                <a16:creationId xmlns:a16="http://schemas.microsoft.com/office/drawing/2014/main" id="{F4B97D09-67A9-429E-0276-EE0AB9BB1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8902" y="5268255"/>
            <a:ext cx="442913" cy="442913"/>
          </a:xfrm>
          <a:prstGeom prst="rect">
            <a:avLst/>
          </a:prstGeom>
        </p:spPr>
      </p:pic>
      <p:pic>
        <p:nvPicPr>
          <p:cNvPr id="22" name="Bild 21" descr="Kaffe med hel fyllning">
            <a:extLst>
              <a:ext uri="{FF2B5EF4-FFF2-40B4-BE49-F238E27FC236}">
                <a16:creationId xmlns:a16="http://schemas.microsoft.com/office/drawing/2014/main" id="{9D2E215B-D9FE-AD0F-7CE4-6E5DA9D6B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0854" y="4885118"/>
            <a:ext cx="442913" cy="442913"/>
          </a:xfrm>
          <a:prstGeom prst="rect">
            <a:avLst/>
          </a:prstGeom>
        </p:spPr>
      </p:pic>
      <p:pic>
        <p:nvPicPr>
          <p:cNvPr id="23" name="Bild 22" descr="Kaffe med hel fyllning">
            <a:extLst>
              <a:ext uri="{FF2B5EF4-FFF2-40B4-BE49-F238E27FC236}">
                <a16:creationId xmlns:a16="http://schemas.microsoft.com/office/drawing/2014/main" id="{F2BC2D5A-B610-49EF-3262-50605E612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3667" y="4944893"/>
            <a:ext cx="442913" cy="442913"/>
          </a:xfrm>
          <a:prstGeom prst="rect">
            <a:avLst/>
          </a:prstGeom>
        </p:spPr>
      </p:pic>
      <p:pic>
        <p:nvPicPr>
          <p:cNvPr id="24" name="Bild 23" descr="Kaffe med hel fyllning">
            <a:extLst>
              <a:ext uri="{FF2B5EF4-FFF2-40B4-BE49-F238E27FC236}">
                <a16:creationId xmlns:a16="http://schemas.microsoft.com/office/drawing/2014/main" id="{E4AE381E-2033-FD33-1E35-615D5ED95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86894" y="4942203"/>
            <a:ext cx="442913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09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v-SE" altLang="sv-SE"/>
              <a:t>Exempel handskar:</a:t>
            </a:r>
            <a:br>
              <a:rPr lang="sv-SE" altLang="sv-SE"/>
            </a:br>
            <a:r>
              <a:rPr lang="sv-SE" altLang="sv-SE"/>
              <a:t>information på Varuförsörjningens hemsida</a:t>
            </a:r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1373C5F-F70A-7529-5B8F-55A4971F2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112" y="2427490"/>
            <a:ext cx="2105319" cy="165758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912B10B-83A2-6C09-A6D7-92D38E7F8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967" y="2307276"/>
            <a:ext cx="3600953" cy="88594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C86C89E-281A-17F5-FE82-4FC2BE80BC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0116" b="5627"/>
          <a:stretch/>
        </p:blipFill>
        <p:spPr>
          <a:xfrm>
            <a:off x="5860424" y="3248706"/>
            <a:ext cx="3656496" cy="885949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5AE4596F-A461-2135-2AD3-4967026FE339}"/>
              </a:ext>
            </a:extLst>
          </p:cNvPr>
          <p:cNvSpPr txBox="1"/>
          <p:nvPr/>
        </p:nvSpPr>
        <p:spPr>
          <a:xfrm>
            <a:off x="838200" y="1506022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hlinkClick r:id="rId6"/>
              </a:rPr>
              <a:t>För beställare - Varuförsörjningen</a:t>
            </a:r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703AD78-D10B-8641-97AE-59A6137B5814}"/>
              </a:ext>
            </a:extLst>
          </p:cNvPr>
          <p:cNvSpPr txBox="1"/>
          <p:nvPr/>
        </p:nvSpPr>
        <p:spPr>
          <a:xfrm>
            <a:off x="838200" y="5901137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hlinkClick r:id="rId7"/>
              </a:rPr>
              <a:t>Hållbar upphandling - Varuförsörjningen</a:t>
            </a:r>
            <a:endParaRPr lang="sv-SE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0C0362CA-E84D-501D-EFB6-F6BFA51C09E4}"/>
              </a:ext>
            </a:extLst>
          </p:cNvPr>
          <p:cNvSpPr/>
          <p:nvPr/>
        </p:nvSpPr>
        <p:spPr>
          <a:xfrm>
            <a:off x="2494112" y="3115422"/>
            <a:ext cx="1280308" cy="4800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928FFA9F-6109-A9A1-2B5A-5BA302201D38}"/>
              </a:ext>
            </a:extLst>
          </p:cNvPr>
          <p:cNvSpPr/>
          <p:nvPr/>
        </p:nvSpPr>
        <p:spPr>
          <a:xfrm>
            <a:off x="5632420" y="2993181"/>
            <a:ext cx="3048000" cy="14515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5A39636-A276-F6C6-985B-629C38D94C56}"/>
              </a:ext>
            </a:extLst>
          </p:cNvPr>
          <p:cNvSpPr txBox="1"/>
          <p:nvPr/>
        </p:nvSpPr>
        <p:spPr>
          <a:xfrm>
            <a:off x="946215" y="4767932"/>
            <a:ext cx="631307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Trasiga handskar eller andra fel?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Kommer det ut 5 stycken ur paketet när du ska ta ut 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Reklamera! </a:t>
            </a:r>
            <a:r>
              <a:rPr lang="sv-SE">
                <a:hlinkClick r:id="rId8"/>
              </a:rPr>
              <a:t>Reklamationer och synpunkter - Varuförsörjningen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4784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v-SE" altLang="sv-SE"/>
              <a:t>Värmejackor - flergångsalternativ</a:t>
            </a:r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D8FE30E-AB91-1D12-08D9-916CD40F512F}"/>
              </a:ext>
            </a:extLst>
          </p:cNvPr>
          <p:cNvSpPr txBox="1"/>
          <p:nvPr/>
        </p:nvSpPr>
        <p:spPr>
          <a:xfrm>
            <a:off x="551826" y="1608892"/>
            <a:ext cx="5653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/>
              <a:t>ÖREBRO</a:t>
            </a:r>
            <a:br>
              <a:rPr lang="sv-SE"/>
            </a:br>
            <a:r>
              <a:rPr lang="sv-SE"/>
              <a:t>Plaggen nedan kan beställas från </a:t>
            </a:r>
            <a:r>
              <a:rPr lang="sv-SE" err="1"/>
              <a:t>Textilia</a:t>
            </a:r>
            <a:r>
              <a:rPr lang="sv-SE"/>
              <a:t> via textilombuden</a:t>
            </a:r>
          </a:p>
        </p:txBody>
      </p:sp>
      <p:pic>
        <p:nvPicPr>
          <p:cNvPr id="1026" name="Bildobjekt 1">
            <a:extLst>
              <a:ext uri="{FF2B5EF4-FFF2-40B4-BE49-F238E27FC236}">
                <a16:creationId xmlns:a16="http://schemas.microsoft.com/office/drawing/2014/main" id="{65052B65-ADAF-5961-4F10-0E519EA2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6" y="2389941"/>
            <a:ext cx="4232421" cy="446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373F475-C8A9-391B-9B0F-0D86FD3E8A21}"/>
              </a:ext>
            </a:extLst>
          </p:cNvPr>
          <p:cNvSpPr txBox="1"/>
          <p:nvPr/>
        </p:nvSpPr>
        <p:spPr>
          <a:xfrm>
            <a:off x="6736080" y="1608891"/>
            <a:ext cx="533030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/>
              <a:t>DALARNA</a:t>
            </a:r>
            <a:br>
              <a:rPr lang="sv-SE"/>
            </a:br>
            <a:r>
              <a:rPr lang="sv-SE"/>
              <a:t>Följande finns att tillgå: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Personaljacka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Läkarrock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Värmeväst</a:t>
            </a:r>
            <a:br>
              <a:rPr lang="sv-SE"/>
            </a:br>
            <a:endParaRPr lang="sv-SE"/>
          </a:p>
          <a:p>
            <a:r>
              <a:rPr lang="sv-SE"/>
              <a:t>Plaggen beställs i </a:t>
            </a:r>
            <a:r>
              <a:rPr lang="sv-SE" err="1"/>
              <a:t>Raindance</a:t>
            </a:r>
            <a:r>
              <a:rPr lang="sv-SE"/>
              <a:t> till centrala </a:t>
            </a:r>
            <a:r>
              <a:rPr lang="sv-SE" err="1"/>
              <a:t>personalkläds</a:t>
            </a:r>
            <a:r>
              <a:rPr lang="sv-SE"/>
              <a:t>-</a:t>
            </a:r>
          </a:p>
          <a:p>
            <a:r>
              <a:rPr lang="sv-SE"/>
              <a:t>förråd på sjukhusen och till mindre enheter runt</a:t>
            </a:r>
          </a:p>
          <a:p>
            <a:r>
              <a:rPr lang="sv-SE"/>
              <a:t>omkring själva.</a:t>
            </a:r>
          </a:p>
        </p:txBody>
      </p:sp>
    </p:spTree>
    <p:extLst>
      <p:ext uri="{BB962C8B-B14F-4D97-AF65-F5344CB8AC3E}">
        <p14:creationId xmlns:p14="http://schemas.microsoft.com/office/powerpoint/2010/main" val="3500581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RS">
      <a:dk1>
        <a:sysClr val="windowText" lastClr="000000"/>
      </a:dk1>
      <a:lt1>
        <a:sysClr val="window" lastClr="FFFFFF"/>
      </a:lt1>
      <a:dk2>
        <a:srgbClr val="6EBD8F"/>
      </a:dk2>
      <a:lt2>
        <a:srgbClr val="000000"/>
      </a:lt2>
      <a:accent1>
        <a:srgbClr val="24406C"/>
      </a:accent1>
      <a:accent2>
        <a:srgbClr val="E25046"/>
      </a:accent2>
      <a:accent3>
        <a:srgbClr val="9D1458"/>
      </a:accent3>
      <a:accent4>
        <a:srgbClr val="614789"/>
      </a:accent4>
      <a:accent5>
        <a:srgbClr val="1A7251"/>
      </a:accent5>
      <a:accent6>
        <a:srgbClr val="F9B44F"/>
      </a:accent6>
      <a:hlink>
        <a:srgbClr val="24406C"/>
      </a:hlink>
      <a:folHlink>
        <a:srgbClr val="24406C"/>
      </a:folHlink>
    </a:clrScheme>
    <a:fontScheme name="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b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gion Sörmland PPT mall_20181203.potx" id="{1980F7BC-670F-4F2B-8138-CFE88B422589}" vid="{CF263F11-89DC-474B-8EC0-6CE17CF3D9A0}"/>
    </a:ext>
  </a:extLst>
</a:theme>
</file>

<file path=ppt/theme/theme3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 mall Akademiska sjukhuset.potx" id="{81E4B609-D8D7-4FAA-85A1-39240F0127CA}" vid="{E62687FF-EE37-43A3-8F7E-BE0065311F37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782515-f6b9-41f2-bf8b-d7300b3503df">
      <Terms xmlns="http://schemas.microsoft.com/office/infopath/2007/PartnerControls"/>
    </lcf76f155ced4ddcb4097134ff3c332f>
    <TaxCatchAll xmlns="28c0f289-e8e7-494a-b19b-89669d2ae2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B268A37EAAB64296BB11533CC973A4" ma:contentTypeVersion="18" ma:contentTypeDescription="Skapa ett nytt dokument." ma:contentTypeScope="" ma:versionID="8e6695802ff381e176c7288517fc7498">
  <xsd:schema xmlns:xsd="http://www.w3.org/2001/XMLSchema" xmlns:xs="http://www.w3.org/2001/XMLSchema" xmlns:p="http://schemas.microsoft.com/office/2006/metadata/properties" xmlns:ns2="fc782515-f6b9-41f2-bf8b-d7300b3503df" xmlns:ns3="941adc20-2258-45de-8bd3-8388c8de7047" xmlns:ns4="28c0f289-e8e7-494a-b19b-89669d2ae230" targetNamespace="http://schemas.microsoft.com/office/2006/metadata/properties" ma:root="true" ma:fieldsID="75994cad1c7c936a3934c03ff7695dfa" ns2:_="" ns3:_="" ns4:_="">
    <xsd:import namespace="fc782515-f6b9-41f2-bf8b-d7300b3503df"/>
    <xsd:import namespace="941adc20-2258-45de-8bd3-8388c8de7047"/>
    <xsd:import namespace="28c0f289-e8e7-494a-b19b-89669d2ae2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782515-f6b9-41f2-bf8b-d7300b3503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dc5775e4-b345-4190-a263-decfa033c0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1adc20-2258-45de-8bd3-8388c8de704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0f289-e8e7-494a-b19b-89669d2ae23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50726d-6a46-4097-aefe-1ab4e90cec99}" ma:internalName="TaxCatchAll" ma:showField="CatchAllData" ma:web="941adc20-2258-45de-8bd3-8388c8de70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300F3F-249B-4E85-A8A9-BA42E5EB407C}">
  <ds:schemaRefs>
    <ds:schemaRef ds:uri="28c0f289-e8e7-494a-b19b-89669d2ae230"/>
    <ds:schemaRef ds:uri="941adc20-2258-45de-8bd3-8388c8de7047"/>
    <ds:schemaRef ds:uri="fc782515-f6b9-41f2-bf8b-d7300b3503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9E03D05-2FD5-42B5-8FD5-B403B7E8E2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A1453B-4CC0-4B52-9961-55BED801CA31}">
  <ds:schemaRefs>
    <ds:schemaRef ds:uri="28c0f289-e8e7-494a-b19b-89669d2ae230"/>
    <ds:schemaRef ds:uri="941adc20-2258-45de-8bd3-8388c8de7047"/>
    <ds:schemaRef ds:uri="fc782515-f6b9-41f2-bf8b-d7300b3503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10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Office-tema</vt:lpstr>
      <vt:lpstr>1_Office-tema</vt:lpstr>
      <vt:lpstr>2_Office-tema</vt:lpstr>
      <vt:lpstr>Varuförsörjningens informationsmöte 23/4 2025</vt:lpstr>
      <vt:lpstr>Agenda</vt:lpstr>
      <vt:lpstr>PowerPoint Presentation</vt:lpstr>
      <vt:lpstr>En strävan mot hållbar upphandling</vt:lpstr>
      <vt:lpstr>VF:s Hållbarhetspriolista</vt:lpstr>
      <vt:lpstr>Exempel handskar</vt:lpstr>
      <vt:lpstr>Exempel handskar: energiåtgång</vt:lpstr>
      <vt:lpstr>Exempel handskar: information på Varuförsörjningens hemsida</vt:lpstr>
      <vt:lpstr>Värmejackor - flergångsalternativ</vt:lpstr>
      <vt:lpstr>Värmejackor - flergångsalternativ</vt:lpstr>
      <vt:lpstr>Sammanfattning och tips</vt:lpstr>
      <vt:lpstr>Avvikelser med medicintekniska produkter</vt:lpstr>
      <vt:lpstr>Agenda</vt:lpstr>
      <vt:lpstr>Vad är en medicinteknisk produkt?</vt:lpstr>
      <vt:lpstr>Vad är en medicinteknisk produkt?</vt:lpstr>
      <vt:lpstr>Exempel på avvikelser</vt:lpstr>
      <vt:lpstr>Avvikelser med medicintekniska produkter</vt:lpstr>
      <vt:lpstr>Vad ska man göra vid en avvikelse?</vt:lpstr>
      <vt:lpstr>Leveransstörningar Urinpåse säng 2000ml SL120cm AST Medical AB   </vt:lpstr>
      <vt:lpstr>Leveransstörningar Andningsballong vuxen 4&gt;20 kg Vitri Medical AB   </vt:lpstr>
      <vt:lpstr>Produktinformation CODAN sprutor, Luer-Lock samt Luer slip </vt:lpstr>
      <vt:lpstr>Produktinformation    </vt:lpstr>
      <vt:lpstr>Artikelförändringar Debrisoft (VF art nr 50717) från Lohmann &amp; Rauscher   har uppdaterats till Debrisoft Duo (nytt VF artnr 65447) Samma pris som tidigare     </vt:lpstr>
      <vt:lpstr>PowerPoint Presentation</vt:lpstr>
      <vt:lpstr>Nästa möte onsdag 28/5 </vt:lpstr>
      <vt:lpstr> Frågor?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Varuförsörjningens Information  juni 2021</dc:title>
  <dc:creator>Heimann, Birgitta</dc:creator>
  <cp:revision>1</cp:revision>
  <dcterms:created xsi:type="dcterms:W3CDTF">2021-06-03T10:13:52Z</dcterms:created>
  <dcterms:modified xsi:type="dcterms:W3CDTF">2025-04-23T11:52:46Z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0x010100C2B268A37EAAB64296BB11533CC973A4</vt:lpwstr>
  </property>
  <property fmtid="{D5CDD505-2E9C-101B-9397-08002B2CF9AE}" pid="3" name="MediaServiceImageTags">
    <vt:lpwstr/>
  </property>
</Properties>
</file>