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9"/>
  </p:notesMasterIdLst>
  <p:handoutMasterIdLst>
    <p:handoutMasterId r:id="rId30"/>
  </p:handoutMasterIdLst>
  <p:sldIdLst>
    <p:sldId id="546" r:id="rId6"/>
    <p:sldId id="563" r:id="rId7"/>
    <p:sldId id="600" r:id="rId8"/>
    <p:sldId id="564" r:id="rId9"/>
    <p:sldId id="587" r:id="rId10"/>
    <p:sldId id="579" r:id="rId11"/>
    <p:sldId id="588" r:id="rId12"/>
    <p:sldId id="589" r:id="rId13"/>
    <p:sldId id="601" r:id="rId14"/>
    <p:sldId id="592" r:id="rId15"/>
    <p:sldId id="268" r:id="rId16"/>
    <p:sldId id="586" r:id="rId17"/>
    <p:sldId id="604" r:id="rId18"/>
    <p:sldId id="599" r:id="rId19"/>
    <p:sldId id="602" r:id="rId20"/>
    <p:sldId id="606" r:id="rId21"/>
    <p:sldId id="603" r:id="rId22"/>
    <p:sldId id="607" r:id="rId23"/>
    <p:sldId id="608" r:id="rId24"/>
    <p:sldId id="609" r:id="rId25"/>
    <p:sldId id="596" r:id="rId26"/>
    <p:sldId id="591" r:id="rId27"/>
    <p:sldId id="585" r:id="rId28"/>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mann, Birgitta" initials="HB" lastIdx="2" clrIdx="0">
    <p:extLst>
      <p:ext uri="{19B8F6BF-5375-455C-9EA6-DF929625EA0E}">
        <p15:presenceInfo xmlns:p15="http://schemas.microsoft.com/office/powerpoint/2012/main" userId="S::Birgitta.Heimann@regionsormland.se::6351a5eb-fcbf-4505-80d8-830e30ba5c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F2129-3728-44DD-A55F-14A7645B7E34}" v="11" dt="2025-03-26T12:56:38.368"/>
    <p1510:client id="{847A503B-E47F-4D65-9D29-DB27344A73B6}" v="886" dt="2025-03-26T10:33:42.56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arina B Wallin" userId="74408874-5295-4a28-94b9-95280decbf1a" providerId="ADAL" clId="{15FB1CFC-11D5-4196-AB37-5D8E5F3E562E}"/>
    <pc:docChg chg="modSld">
      <pc:chgData name="Katarina B Wallin" userId="74408874-5295-4a28-94b9-95280decbf1a" providerId="ADAL" clId="{15FB1CFC-11D5-4196-AB37-5D8E5F3E562E}" dt="2024-10-15T11:34:02.172" v="1" actId="20577"/>
      <pc:docMkLst>
        <pc:docMk/>
      </pc:docMkLst>
      <pc:sldChg chg="modSp">
        <pc:chgData name="Katarina B Wallin" userId="74408874-5295-4a28-94b9-95280decbf1a" providerId="ADAL" clId="{15FB1CFC-11D5-4196-AB37-5D8E5F3E562E}" dt="2024-10-15T11:34:02.172" v="1" actId="20577"/>
        <pc:sldMkLst>
          <pc:docMk/>
          <pc:sldMk cId="3227669839" sldId="564"/>
        </pc:sldMkLst>
      </pc:sldChg>
    </pc:docChg>
  </pc:docChgLst>
  <pc:docChgLst>
    <pc:chgData name="Angelica Olofsson Fernandez" userId="ce698ed2-e0d9-447d-9759-99f79b696a68" providerId="ADAL" clId="{080512FB-5B45-4533-8D7E-0E3A121513A3}"/>
    <pc:docChg chg="undo custSel addSld delSld modSld sldOrd modMainMaster">
      <pc:chgData name="Angelica Olofsson Fernandez" userId="ce698ed2-e0d9-447d-9759-99f79b696a68" providerId="ADAL" clId="{080512FB-5B45-4533-8D7E-0E3A121513A3}" dt="2025-03-25T06:56:03.982" v="1241" actId="20577"/>
      <pc:docMkLst>
        <pc:docMk/>
      </pc:docMkLst>
      <pc:sldChg chg="addSp modSp mod modTransition setBg">
        <pc:chgData name="Angelica Olofsson Fernandez" userId="ce698ed2-e0d9-447d-9759-99f79b696a68" providerId="ADAL" clId="{080512FB-5B45-4533-8D7E-0E3A121513A3}" dt="2025-03-19T10:26:10.199" v="1112"/>
        <pc:sldMkLst>
          <pc:docMk/>
          <pc:sldMk cId="1866398452" sldId="268"/>
        </pc:sldMkLst>
        <pc:spChg chg="mod">
          <ac:chgData name="Angelica Olofsson Fernandez" userId="ce698ed2-e0d9-447d-9759-99f79b696a68" providerId="ADAL" clId="{080512FB-5B45-4533-8D7E-0E3A121513A3}" dt="2025-03-14T08:30:20.173" v="425" actId="20577"/>
          <ac:spMkLst>
            <pc:docMk/>
            <pc:sldMk cId="1866398452" sldId="268"/>
            <ac:spMk id="8" creationId="{B8285A38-21DF-FA87-2504-743FAB885697}"/>
          </ac:spMkLst>
        </pc:spChg>
        <pc:spChg chg="mod">
          <ac:chgData name="Angelica Olofsson Fernandez" userId="ce698ed2-e0d9-447d-9759-99f79b696a68" providerId="ADAL" clId="{080512FB-5B45-4533-8D7E-0E3A121513A3}" dt="2025-03-14T08:31:08.882" v="440" actId="20577"/>
          <ac:spMkLst>
            <pc:docMk/>
            <pc:sldMk cId="1866398452" sldId="268"/>
            <ac:spMk id="11" creationId="{355E7A77-7FF3-EBCB-7BCB-B17AB9E47044}"/>
          </ac:spMkLst>
        </pc:spChg>
        <pc:picChg chg="add mod">
          <ac:chgData name="Angelica Olofsson Fernandez" userId="ce698ed2-e0d9-447d-9759-99f79b696a68" providerId="ADAL" clId="{080512FB-5B45-4533-8D7E-0E3A121513A3}" dt="2025-03-14T08:29:34.556" v="394" actId="1076"/>
          <ac:picMkLst>
            <pc:docMk/>
            <pc:sldMk cId="1866398452" sldId="268"/>
            <ac:picMk id="2" creationId="{EE42F531-78FB-7557-421C-A16C55BC17F9}"/>
          </ac:picMkLst>
        </pc:picChg>
      </pc:sldChg>
      <pc:sldChg chg="del">
        <pc:chgData name="Angelica Olofsson Fernandez" userId="ce698ed2-e0d9-447d-9759-99f79b696a68" providerId="ADAL" clId="{080512FB-5B45-4533-8D7E-0E3A121513A3}" dt="2025-03-14T08:48:54.512" v="777" actId="47"/>
        <pc:sldMkLst>
          <pc:docMk/>
          <pc:sldMk cId="2081952299" sldId="468"/>
        </pc:sldMkLst>
      </pc:sldChg>
      <pc:sldChg chg="del modTransition setBg">
        <pc:chgData name="Angelica Olofsson Fernandez" userId="ce698ed2-e0d9-447d-9759-99f79b696a68" providerId="ADAL" clId="{080512FB-5B45-4533-8D7E-0E3A121513A3}" dt="2025-03-19T10:20:48.303" v="938" actId="47"/>
        <pc:sldMkLst>
          <pc:docMk/>
          <pc:sldMk cId="2618597547" sldId="498"/>
        </pc:sldMkLst>
      </pc:sldChg>
      <pc:sldChg chg="addSp delSp modSp mod modTransition setBg modClrScheme chgLayout">
        <pc:chgData name="Angelica Olofsson Fernandez" userId="ce698ed2-e0d9-447d-9759-99f79b696a68" providerId="ADAL" clId="{080512FB-5B45-4533-8D7E-0E3A121513A3}" dt="2025-03-19T10:26:10.199" v="1112"/>
        <pc:sldMkLst>
          <pc:docMk/>
          <pc:sldMk cId="947088791" sldId="546"/>
        </pc:sldMkLst>
        <pc:spChg chg="mod ord">
          <ac:chgData name="Angelica Olofsson Fernandez" userId="ce698ed2-e0d9-447d-9759-99f79b696a68" providerId="ADAL" clId="{080512FB-5B45-4533-8D7E-0E3A121513A3}" dt="2025-03-14T08:22:34.743" v="24" actId="1076"/>
          <ac:spMkLst>
            <pc:docMk/>
            <pc:sldMk cId="947088791" sldId="546"/>
            <ac:spMk id="2" creationId="{EA6DCDD3-B648-548C-9942-553FFCBF362F}"/>
          </ac:spMkLst>
        </pc:spChg>
        <pc:spChg chg="add">
          <ac:chgData name="Angelica Olofsson Fernandez" userId="ce698ed2-e0d9-447d-9759-99f79b696a68" providerId="ADAL" clId="{080512FB-5B45-4533-8D7E-0E3A121513A3}" dt="2025-03-14T08:22:22.205" v="22" actId="26606"/>
          <ac:spMkLst>
            <pc:docMk/>
            <pc:sldMk cId="947088791" sldId="546"/>
            <ac:spMk id="57" creationId="{04812C46-200A-4DEB-A05E-3ED6C68C2387}"/>
          </ac:spMkLst>
        </pc:spChg>
        <pc:spChg chg="add">
          <ac:chgData name="Angelica Olofsson Fernandez" userId="ce698ed2-e0d9-447d-9759-99f79b696a68" providerId="ADAL" clId="{080512FB-5B45-4533-8D7E-0E3A121513A3}" dt="2025-03-14T08:22:22.205" v="22" actId="26606"/>
          <ac:spMkLst>
            <pc:docMk/>
            <pc:sldMk cId="947088791" sldId="546"/>
            <ac:spMk id="59" creationId="{D1EA859B-E555-4109-94F3-6700E046E008}"/>
          </ac:spMkLst>
        </pc:spChg>
        <pc:picChg chg="add mod ord">
          <ac:chgData name="Angelica Olofsson Fernandez" userId="ce698ed2-e0d9-447d-9759-99f79b696a68" providerId="ADAL" clId="{080512FB-5B45-4533-8D7E-0E3A121513A3}" dt="2025-03-19T10:25:52.274" v="1110" actId="207"/>
          <ac:picMkLst>
            <pc:docMk/>
            <pc:sldMk cId="947088791" sldId="546"/>
            <ac:picMk id="7" creationId="{CE1F2FC5-7401-E6A5-B228-037D69649DFD}"/>
          </ac:picMkLst>
        </pc:picChg>
      </pc:sldChg>
      <pc:sldChg chg="addSp modSp mod modTransition setBg">
        <pc:chgData name="Angelica Olofsson Fernandez" userId="ce698ed2-e0d9-447d-9759-99f79b696a68" providerId="ADAL" clId="{080512FB-5B45-4533-8D7E-0E3A121513A3}" dt="2025-03-19T10:26:10.199" v="1112"/>
        <pc:sldMkLst>
          <pc:docMk/>
          <pc:sldMk cId="1269119800" sldId="563"/>
        </pc:sldMkLst>
        <pc:spChg chg="mod">
          <ac:chgData name="Angelica Olofsson Fernandez" userId="ce698ed2-e0d9-447d-9759-99f79b696a68" providerId="ADAL" clId="{080512FB-5B45-4533-8D7E-0E3A121513A3}" dt="2025-03-19T10:22:12.470" v="952" actId="20577"/>
          <ac:spMkLst>
            <pc:docMk/>
            <pc:sldMk cId="1269119800" sldId="563"/>
            <ac:spMk id="2" creationId="{75532F13-0787-A1FD-48FF-8A1A888EC3DC}"/>
          </ac:spMkLst>
        </pc:spChg>
        <pc:spChg chg="mod">
          <ac:chgData name="Angelica Olofsson Fernandez" userId="ce698ed2-e0d9-447d-9759-99f79b696a68" providerId="ADAL" clId="{080512FB-5B45-4533-8D7E-0E3A121513A3}" dt="2025-03-19T10:23:32.187" v="1102" actId="14100"/>
          <ac:spMkLst>
            <pc:docMk/>
            <pc:sldMk cId="1269119800" sldId="563"/>
            <ac:spMk id="4" creationId="{E77150C2-6341-4A77-9854-E95AB5626C19}"/>
          </ac:spMkLst>
        </pc:spChg>
        <pc:picChg chg="add mod">
          <ac:chgData name="Angelica Olofsson Fernandez" userId="ce698ed2-e0d9-447d-9759-99f79b696a68" providerId="ADAL" clId="{080512FB-5B45-4533-8D7E-0E3A121513A3}" dt="2025-03-19T10:25:30.895" v="1107" actId="14100"/>
          <ac:picMkLst>
            <pc:docMk/>
            <pc:sldMk cId="1269119800" sldId="563"/>
            <ac:picMk id="5" creationId="{3C1FC4EC-9B22-D1CB-C7DB-B5DC8FA9FB9F}"/>
          </ac:picMkLst>
        </pc:picChg>
      </pc:sldChg>
      <pc:sldChg chg="modSp modTransition setBg">
        <pc:chgData name="Angelica Olofsson Fernandez" userId="ce698ed2-e0d9-447d-9759-99f79b696a68" providerId="ADAL" clId="{080512FB-5B45-4533-8D7E-0E3A121513A3}" dt="2025-03-25T06:56:03.982" v="1241" actId="20577"/>
        <pc:sldMkLst>
          <pc:docMk/>
          <pc:sldMk cId="3227669839" sldId="564"/>
        </pc:sldMkLst>
        <pc:graphicFrameChg chg="mod">
          <ac:chgData name="Angelica Olofsson Fernandez" userId="ce698ed2-e0d9-447d-9759-99f79b696a68" providerId="ADAL" clId="{080512FB-5B45-4533-8D7E-0E3A121513A3}" dt="2025-03-25T06:56:03.982" v="1241" actId="20577"/>
          <ac:graphicFrameMkLst>
            <pc:docMk/>
            <pc:sldMk cId="3227669839" sldId="564"/>
            <ac:graphicFrameMk id="13" creationId="{8AF60F36-7C61-37CE-2D41-B10755D4E4A9}"/>
          </ac:graphicFrameMkLst>
        </pc:graphicFrameChg>
      </pc:sldChg>
      <pc:sldChg chg="modSp del">
        <pc:chgData name="Angelica Olofsson Fernandez" userId="ce698ed2-e0d9-447d-9759-99f79b696a68" providerId="ADAL" clId="{080512FB-5B45-4533-8D7E-0E3A121513A3}" dt="2025-03-14T12:57:10.082" v="808" actId="47"/>
        <pc:sldMkLst>
          <pc:docMk/>
          <pc:sldMk cId="745051221" sldId="566"/>
        </pc:sldMkLst>
      </pc:sldChg>
      <pc:sldChg chg="del modTransition setBg">
        <pc:chgData name="Angelica Olofsson Fernandez" userId="ce698ed2-e0d9-447d-9759-99f79b696a68" providerId="ADAL" clId="{080512FB-5B45-4533-8D7E-0E3A121513A3}" dt="2025-03-19T10:21:50.492" v="941" actId="47"/>
        <pc:sldMkLst>
          <pc:docMk/>
          <pc:sldMk cId="923377013" sldId="571"/>
        </pc:sldMkLst>
      </pc:sldChg>
      <pc:sldChg chg="delSp modSp add del mod setBg delDesignElem">
        <pc:chgData name="Angelica Olofsson Fernandez" userId="ce698ed2-e0d9-447d-9759-99f79b696a68" providerId="ADAL" clId="{080512FB-5B45-4533-8D7E-0E3A121513A3}" dt="2025-03-14T08:32:56.722" v="455" actId="47"/>
        <pc:sldMkLst>
          <pc:docMk/>
          <pc:sldMk cId="265547988" sldId="574"/>
        </pc:sldMkLst>
      </pc:sldChg>
      <pc:sldChg chg="del">
        <pc:chgData name="Angelica Olofsson Fernandez" userId="ce698ed2-e0d9-447d-9759-99f79b696a68" providerId="ADAL" clId="{080512FB-5B45-4533-8D7E-0E3A121513A3}" dt="2025-03-14T08:23:40.423" v="28" actId="47"/>
        <pc:sldMkLst>
          <pc:docMk/>
          <pc:sldMk cId="1546788662" sldId="577"/>
        </pc:sldMkLst>
      </pc:sldChg>
      <pc:sldChg chg="delSp add modTransition setBg delDesignElem">
        <pc:chgData name="Angelica Olofsson Fernandez" userId="ce698ed2-e0d9-447d-9759-99f79b696a68" providerId="ADAL" clId="{080512FB-5B45-4533-8D7E-0E3A121513A3}" dt="2025-03-19T10:26:10.199" v="1112"/>
        <pc:sldMkLst>
          <pc:docMk/>
          <pc:sldMk cId="1486679189" sldId="579"/>
        </pc:sldMkLst>
      </pc:sldChg>
      <pc:sldChg chg="del">
        <pc:chgData name="Angelica Olofsson Fernandez" userId="ce698ed2-e0d9-447d-9759-99f79b696a68" providerId="ADAL" clId="{080512FB-5B45-4533-8D7E-0E3A121513A3}" dt="2025-03-14T13:19:42.679" v="809" actId="47"/>
        <pc:sldMkLst>
          <pc:docMk/>
          <pc:sldMk cId="2905007782" sldId="583"/>
        </pc:sldMkLst>
      </pc:sldChg>
      <pc:sldChg chg="addSp delSp modSp mod modTransition setBg modClrScheme addAnim chgLayout">
        <pc:chgData name="Angelica Olofsson Fernandez" userId="ce698ed2-e0d9-447d-9759-99f79b696a68" providerId="ADAL" clId="{080512FB-5B45-4533-8D7E-0E3A121513A3}" dt="2025-03-19T10:26:10.199" v="1112"/>
        <pc:sldMkLst>
          <pc:docMk/>
          <pc:sldMk cId="168817167" sldId="585"/>
        </pc:sldMkLst>
        <pc:spChg chg="mod ord">
          <ac:chgData name="Angelica Olofsson Fernandez" userId="ce698ed2-e0d9-447d-9759-99f79b696a68" providerId="ADAL" clId="{080512FB-5B45-4533-8D7E-0E3A121513A3}" dt="2025-03-14T13:26:35.019" v="891" actId="26606"/>
          <ac:spMkLst>
            <pc:docMk/>
            <pc:sldMk cId="168817167" sldId="585"/>
            <ac:spMk id="2" creationId="{1CA17FBE-BB6E-8B35-0373-FCB2844B7223}"/>
          </ac:spMkLst>
        </pc:spChg>
        <pc:spChg chg="add">
          <ac:chgData name="Angelica Olofsson Fernandez" userId="ce698ed2-e0d9-447d-9759-99f79b696a68" providerId="ADAL" clId="{080512FB-5B45-4533-8D7E-0E3A121513A3}" dt="2025-03-14T13:26:35.019" v="891" actId="26606"/>
          <ac:spMkLst>
            <pc:docMk/>
            <pc:sldMk cId="168817167" sldId="585"/>
            <ac:spMk id="52" creationId="{ECC07320-C2CA-4E29-8481-9D9E143C7788}"/>
          </ac:spMkLst>
        </pc:spChg>
        <pc:spChg chg="add">
          <ac:chgData name="Angelica Olofsson Fernandez" userId="ce698ed2-e0d9-447d-9759-99f79b696a68" providerId="ADAL" clId="{080512FB-5B45-4533-8D7E-0E3A121513A3}" dt="2025-03-14T13:26:35.019" v="891" actId="26606"/>
          <ac:spMkLst>
            <pc:docMk/>
            <pc:sldMk cId="168817167" sldId="585"/>
            <ac:spMk id="53" creationId="{178FB36B-5BFE-42CA-BC60-1115E0D95EEC}"/>
          </ac:spMkLst>
        </pc:spChg>
        <pc:picChg chg="add mod">
          <ac:chgData name="Angelica Olofsson Fernandez" userId="ce698ed2-e0d9-447d-9759-99f79b696a68" providerId="ADAL" clId="{080512FB-5B45-4533-8D7E-0E3A121513A3}" dt="2025-03-14T13:26:35.019" v="891" actId="26606"/>
          <ac:picMkLst>
            <pc:docMk/>
            <pc:sldMk cId="168817167" sldId="585"/>
            <ac:picMk id="5" creationId="{552F41E1-332F-56B6-F46A-BE43C146A403}"/>
          </ac:picMkLst>
        </pc:picChg>
      </pc:sldChg>
      <pc:sldChg chg="addSp modSp mod modTransition setBg">
        <pc:chgData name="Angelica Olofsson Fernandez" userId="ce698ed2-e0d9-447d-9759-99f79b696a68" providerId="ADAL" clId="{080512FB-5B45-4533-8D7E-0E3A121513A3}" dt="2025-03-19T10:26:10.199" v="1112"/>
        <pc:sldMkLst>
          <pc:docMk/>
          <pc:sldMk cId="476286558" sldId="586"/>
        </pc:sldMkLst>
        <pc:spChg chg="mod">
          <ac:chgData name="Angelica Olofsson Fernandez" userId="ce698ed2-e0d9-447d-9759-99f79b696a68" providerId="ADAL" clId="{080512FB-5B45-4533-8D7E-0E3A121513A3}" dt="2025-03-14T08:34:51.708" v="477" actId="404"/>
          <ac:spMkLst>
            <pc:docMk/>
            <pc:sldMk cId="476286558" sldId="586"/>
            <ac:spMk id="8" creationId="{B8285A38-21DF-FA87-2504-743FAB885697}"/>
          </ac:spMkLst>
        </pc:spChg>
        <pc:spChg chg="mod">
          <ac:chgData name="Angelica Olofsson Fernandez" userId="ce698ed2-e0d9-447d-9759-99f79b696a68" providerId="ADAL" clId="{080512FB-5B45-4533-8D7E-0E3A121513A3}" dt="2025-03-14T08:38:40.348" v="738" actId="20577"/>
          <ac:spMkLst>
            <pc:docMk/>
            <pc:sldMk cId="476286558" sldId="586"/>
            <ac:spMk id="11" creationId="{355E7A77-7FF3-EBCB-7BCB-B17AB9E47044}"/>
          </ac:spMkLst>
        </pc:spChg>
        <pc:picChg chg="add mod">
          <ac:chgData name="Angelica Olofsson Fernandez" userId="ce698ed2-e0d9-447d-9759-99f79b696a68" providerId="ADAL" clId="{080512FB-5B45-4533-8D7E-0E3A121513A3}" dt="2025-03-14T08:38:41.778" v="739" actId="1076"/>
          <ac:picMkLst>
            <pc:docMk/>
            <pc:sldMk cId="476286558" sldId="586"/>
            <ac:picMk id="5" creationId="{2EFCE658-3859-953B-AFF4-3A1911F5E064}"/>
          </ac:picMkLst>
        </pc:picChg>
      </pc:sldChg>
      <pc:sldChg chg="delSp modSp add mod modTransition setBg delDesignElem">
        <pc:chgData name="Angelica Olofsson Fernandez" userId="ce698ed2-e0d9-447d-9759-99f79b696a68" providerId="ADAL" clId="{080512FB-5B45-4533-8D7E-0E3A121513A3}" dt="2025-03-19T10:26:10.199" v="1112"/>
        <pc:sldMkLst>
          <pc:docMk/>
          <pc:sldMk cId="2547995066" sldId="587"/>
        </pc:sldMkLst>
        <pc:spChg chg="mod">
          <ac:chgData name="Angelica Olofsson Fernandez" userId="ce698ed2-e0d9-447d-9759-99f79b696a68" providerId="ADAL" clId="{080512FB-5B45-4533-8D7E-0E3A121513A3}" dt="2025-03-14T08:48:43.638" v="776" actId="20577"/>
          <ac:spMkLst>
            <pc:docMk/>
            <pc:sldMk cId="2547995066" sldId="587"/>
            <ac:spMk id="7" creationId="{7D5C8A1E-F63A-9D7E-E7FD-E53A33E11E36}"/>
          </ac:spMkLst>
        </pc:spChg>
      </pc:sldChg>
      <pc:sldChg chg="modSp mod modTransition setBg">
        <pc:chgData name="Angelica Olofsson Fernandez" userId="ce698ed2-e0d9-447d-9759-99f79b696a68" providerId="ADAL" clId="{080512FB-5B45-4533-8D7E-0E3A121513A3}" dt="2025-03-20T10:12:37.099" v="1120" actId="20577"/>
        <pc:sldMkLst>
          <pc:docMk/>
          <pc:sldMk cId="2338362945" sldId="588"/>
        </pc:sldMkLst>
        <pc:spChg chg="mod">
          <ac:chgData name="Angelica Olofsson Fernandez" userId="ce698ed2-e0d9-447d-9759-99f79b696a68" providerId="ADAL" clId="{080512FB-5B45-4533-8D7E-0E3A121513A3}" dt="2025-03-20T10:12:37.099" v="1120" actId="20577"/>
          <ac:spMkLst>
            <pc:docMk/>
            <pc:sldMk cId="2338362945" sldId="588"/>
            <ac:spMk id="3" creationId="{25267E3B-B27F-70C2-F35F-09A1566CA114}"/>
          </ac:spMkLst>
        </pc:spChg>
      </pc:sldChg>
      <pc:sldChg chg="addSp delSp modSp add mod modTransition setBg">
        <pc:chgData name="Angelica Olofsson Fernandez" userId="ce698ed2-e0d9-447d-9759-99f79b696a68" providerId="ADAL" clId="{080512FB-5B45-4533-8D7E-0E3A121513A3}" dt="2025-03-19T10:26:10.199" v="1112"/>
        <pc:sldMkLst>
          <pc:docMk/>
          <pc:sldMk cId="2989152967" sldId="589"/>
        </pc:sldMkLst>
        <pc:spChg chg="mod">
          <ac:chgData name="Angelica Olofsson Fernandez" userId="ce698ed2-e0d9-447d-9759-99f79b696a68" providerId="ADAL" clId="{080512FB-5B45-4533-8D7E-0E3A121513A3}" dt="2025-03-14T08:42:15.388" v="761" actId="20577"/>
          <ac:spMkLst>
            <pc:docMk/>
            <pc:sldMk cId="2989152967" sldId="589"/>
            <ac:spMk id="2" creationId="{AA41289F-B0C4-C98D-BB05-A8AEB1B99808}"/>
          </ac:spMkLst>
        </pc:spChg>
        <pc:spChg chg="mod">
          <ac:chgData name="Angelica Olofsson Fernandez" userId="ce698ed2-e0d9-447d-9759-99f79b696a68" providerId="ADAL" clId="{080512FB-5B45-4533-8D7E-0E3A121513A3}" dt="2025-03-14T08:42:20.560" v="762" actId="20577"/>
          <ac:spMkLst>
            <pc:docMk/>
            <pc:sldMk cId="2989152967" sldId="589"/>
            <ac:spMk id="3" creationId="{25267E3B-B27F-70C2-F35F-09A1566CA114}"/>
          </ac:spMkLst>
        </pc:spChg>
        <pc:picChg chg="add mod">
          <ac:chgData name="Angelica Olofsson Fernandez" userId="ce698ed2-e0d9-447d-9759-99f79b696a68" providerId="ADAL" clId="{080512FB-5B45-4533-8D7E-0E3A121513A3}" dt="2025-03-14T08:42:27.385" v="763" actId="1076"/>
          <ac:picMkLst>
            <pc:docMk/>
            <pc:sldMk cId="2989152967" sldId="589"/>
            <ac:picMk id="8" creationId="{FF5BA1F9-5D02-1CF2-557C-A66409BC41EC}"/>
          </ac:picMkLst>
        </pc:picChg>
      </pc:sldChg>
      <pc:sldChg chg="addSp delSp modSp new del mod ord">
        <pc:chgData name="Angelica Olofsson Fernandez" userId="ce698ed2-e0d9-447d-9759-99f79b696a68" providerId="ADAL" clId="{080512FB-5B45-4533-8D7E-0E3A121513A3}" dt="2025-03-14T13:25:37.779" v="876" actId="47"/>
        <pc:sldMkLst>
          <pc:docMk/>
          <pc:sldMk cId="2322798641" sldId="590"/>
        </pc:sldMkLst>
      </pc:sldChg>
      <pc:sldChg chg="addSp delSp modSp new mod modTransition setBg">
        <pc:chgData name="Angelica Olofsson Fernandez" userId="ce698ed2-e0d9-447d-9759-99f79b696a68" providerId="ADAL" clId="{080512FB-5B45-4533-8D7E-0E3A121513A3}" dt="2025-03-19T10:26:10.199" v="1112"/>
        <pc:sldMkLst>
          <pc:docMk/>
          <pc:sldMk cId="672138852" sldId="591"/>
        </pc:sldMkLst>
        <pc:spChg chg="mod">
          <ac:chgData name="Angelica Olofsson Fernandez" userId="ce698ed2-e0d9-447d-9759-99f79b696a68" providerId="ADAL" clId="{080512FB-5B45-4533-8D7E-0E3A121513A3}" dt="2025-03-14T13:24:05.269" v="853" actId="1076"/>
          <ac:spMkLst>
            <pc:docMk/>
            <pc:sldMk cId="672138852" sldId="591"/>
            <ac:spMk id="2" creationId="{43B40668-C64A-25CF-A2FB-3995353139A5}"/>
          </ac:spMkLst>
        </pc:spChg>
        <pc:picChg chg="add mod">
          <ac:chgData name="Angelica Olofsson Fernandez" userId="ce698ed2-e0d9-447d-9759-99f79b696a68" providerId="ADAL" clId="{080512FB-5B45-4533-8D7E-0E3A121513A3}" dt="2025-03-14T13:23:34.678" v="851"/>
          <ac:picMkLst>
            <pc:docMk/>
            <pc:sldMk cId="672138852" sldId="591"/>
            <ac:picMk id="5" creationId="{BB9E53AA-51C3-B920-444B-FB82413A5525}"/>
          </ac:picMkLst>
        </pc:picChg>
        <pc:picChg chg="add mod">
          <ac:chgData name="Angelica Olofsson Fernandez" userId="ce698ed2-e0d9-447d-9759-99f79b696a68" providerId="ADAL" clId="{080512FB-5B45-4533-8D7E-0E3A121513A3}" dt="2025-03-14T13:24:19.793" v="861" actId="14861"/>
          <ac:picMkLst>
            <pc:docMk/>
            <pc:sldMk cId="672138852" sldId="591"/>
            <ac:picMk id="8" creationId="{4113B053-9067-2152-6121-A5505BADBC73}"/>
          </ac:picMkLst>
        </pc:picChg>
      </pc:sldChg>
      <pc:sldChg chg="modSp mod setBg">
        <pc:chgData name="Angelica Olofsson Fernandez" userId="ce698ed2-e0d9-447d-9759-99f79b696a68" providerId="ADAL" clId="{080512FB-5B45-4533-8D7E-0E3A121513A3}" dt="2025-03-19T10:26:10.199" v="1112"/>
        <pc:sldMkLst>
          <pc:docMk/>
          <pc:sldMk cId="898391272" sldId="592"/>
        </pc:sldMkLst>
        <pc:spChg chg="mod">
          <ac:chgData name="Angelica Olofsson Fernandez" userId="ce698ed2-e0d9-447d-9759-99f79b696a68" providerId="ADAL" clId="{080512FB-5B45-4533-8D7E-0E3A121513A3}" dt="2025-03-19T09:53:31.890" v="937" actId="20577"/>
          <ac:spMkLst>
            <pc:docMk/>
            <pc:sldMk cId="898391272" sldId="592"/>
            <ac:spMk id="8" creationId="{B8285A38-21DF-FA87-2504-743FAB885697}"/>
          </ac:spMkLst>
        </pc:spChg>
        <pc:spChg chg="mod">
          <ac:chgData name="Angelica Olofsson Fernandez" userId="ce698ed2-e0d9-447d-9759-99f79b696a68" providerId="ADAL" clId="{080512FB-5B45-4533-8D7E-0E3A121513A3}" dt="2025-03-19T09:51:26.433" v="920" actId="20577"/>
          <ac:spMkLst>
            <pc:docMk/>
            <pc:sldMk cId="898391272" sldId="592"/>
            <ac:spMk id="11" creationId="{355E7A77-7FF3-EBCB-7BCB-B17AB9E47044}"/>
          </ac:spMkLst>
        </pc:spChg>
      </pc:sldChg>
      <pc:sldChg chg="addSp delSp add del setBg delDesignElem">
        <pc:chgData name="Angelica Olofsson Fernandez" userId="ce698ed2-e0d9-447d-9759-99f79b696a68" providerId="ADAL" clId="{080512FB-5B45-4533-8D7E-0E3A121513A3}" dt="2025-03-19T09:50:52.127" v="913"/>
        <pc:sldMkLst>
          <pc:docMk/>
          <pc:sldMk cId="1345203881" sldId="592"/>
        </pc:sldMkLst>
      </pc:sldChg>
      <pc:sldChg chg="modSp mod setBg">
        <pc:chgData name="Angelica Olofsson Fernandez" userId="ce698ed2-e0d9-447d-9759-99f79b696a68" providerId="ADAL" clId="{080512FB-5B45-4533-8D7E-0E3A121513A3}" dt="2025-03-19T10:26:10.199" v="1112"/>
        <pc:sldMkLst>
          <pc:docMk/>
          <pc:sldMk cId="361856650" sldId="599"/>
        </pc:sldMkLst>
        <pc:spChg chg="mod">
          <ac:chgData name="Angelica Olofsson Fernandez" userId="ce698ed2-e0d9-447d-9759-99f79b696a68" providerId="ADAL" clId="{080512FB-5B45-4533-8D7E-0E3A121513A3}" dt="2025-03-19T10:21:28.591" v="940" actId="20577"/>
          <ac:spMkLst>
            <pc:docMk/>
            <pc:sldMk cId="361856650" sldId="599"/>
            <ac:spMk id="4" creationId="{562AA603-7C61-0CD4-4BD1-6A3B51FCEE73}"/>
          </ac:spMkLst>
        </pc:spChg>
      </pc:sldChg>
      <pc:sldChg chg="addSp delSp modSp add mod setBg modClrScheme chgLayout">
        <pc:chgData name="Angelica Olofsson Fernandez" userId="ce698ed2-e0d9-447d-9759-99f79b696a68" providerId="ADAL" clId="{080512FB-5B45-4533-8D7E-0E3A121513A3}" dt="2025-03-19T10:27:37.182" v="1119" actId="1076"/>
        <pc:sldMkLst>
          <pc:docMk/>
          <pc:sldMk cId="327884339" sldId="600"/>
        </pc:sldMkLst>
        <pc:spChg chg="mod">
          <ac:chgData name="Angelica Olofsson Fernandez" userId="ce698ed2-e0d9-447d-9759-99f79b696a68" providerId="ADAL" clId="{080512FB-5B45-4533-8D7E-0E3A121513A3}" dt="2025-03-19T10:27:19.532" v="1116" actId="26606"/>
          <ac:spMkLst>
            <pc:docMk/>
            <pc:sldMk cId="327884339" sldId="600"/>
            <ac:spMk id="2" creationId="{75532F13-0787-A1FD-48FF-8A1A888EC3DC}"/>
          </ac:spMkLst>
        </pc:spChg>
        <pc:spChg chg="mod">
          <ac:chgData name="Angelica Olofsson Fernandez" userId="ce698ed2-e0d9-447d-9759-99f79b696a68" providerId="ADAL" clId="{080512FB-5B45-4533-8D7E-0E3A121513A3}" dt="2025-03-19T10:27:37.182" v="1119" actId="1076"/>
          <ac:spMkLst>
            <pc:docMk/>
            <pc:sldMk cId="327884339" sldId="600"/>
            <ac:spMk id="4" creationId="{E77150C2-6341-4A77-9854-E95AB5626C19}"/>
          </ac:spMkLst>
        </pc:spChg>
        <pc:picChg chg="add mod">
          <ac:chgData name="Angelica Olofsson Fernandez" userId="ce698ed2-e0d9-447d-9759-99f79b696a68" providerId="ADAL" clId="{080512FB-5B45-4533-8D7E-0E3A121513A3}" dt="2025-03-19T10:27:19.532" v="1116" actId="26606"/>
          <ac:picMkLst>
            <pc:docMk/>
            <pc:sldMk cId="327884339" sldId="600"/>
            <ac:picMk id="5" creationId="{CB75CF12-469F-5182-A0AC-832950DE008B}"/>
          </ac:picMkLst>
        </pc:picChg>
      </pc:sldChg>
      <pc:sldMasterChg chg="setBg modSldLayout">
        <pc:chgData name="Angelica Olofsson Fernandez" userId="ce698ed2-e0d9-447d-9759-99f79b696a68" providerId="ADAL" clId="{080512FB-5B45-4533-8D7E-0E3A121513A3}" dt="2025-03-19T10:26:10.199" v="1112"/>
        <pc:sldMasterMkLst>
          <pc:docMk/>
          <pc:sldMasterMk cId="859095082" sldId="2147483648"/>
        </pc:sldMasterMkLst>
        <pc:sldLayoutChg chg="setBg">
          <pc:chgData name="Angelica Olofsson Fernandez" userId="ce698ed2-e0d9-447d-9759-99f79b696a68" providerId="ADAL" clId="{080512FB-5B45-4533-8D7E-0E3A121513A3}" dt="2025-03-19T10:26:10.199" v="1112"/>
          <pc:sldLayoutMkLst>
            <pc:docMk/>
            <pc:sldMasterMk cId="859095082" sldId="2147483648"/>
            <pc:sldLayoutMk cId="3304173468" sldId="2147483649"/>
          </pc:sldLayoutMkLst>
        </pc:sldLayoutChg>
        <pc:sldLayoutChg chg="setBg">
          <pc:chgData name="Angelica Olofsson Fernandez" userId="ce698ed2-e0d9-447d-9759-99f79b696a68" providerId="ADAL" clId="{080512FB-5B45-4533-8D7E-0E3A121513A3}" dt="2025-03-19T10:26:10.199" v="1112"/>
          <pc:sldLayoutMkLst>
            <pc:docMk/>
            <pc:sldMasterMk cId="859095082" sldId="2147483648"/>
            <pc:sldLayoutMk cId="2289521657" sldId="2147483650"/>
          </pc:sldLayoutMkLst>
        </pc:sldLayoutChg>
        <pc:sldLayoutChg chg="setBg">
          <pc:chgData name="Angelica Olofsson Fernandez" userId="ce698ed2-e0d9-447d-9759-99f79b696a68" providerId="ADAL" clId="{080512FB-5B45-4533-8D7E-0E3A121513A3}" dt="2025-03-19T10:26:10.199" v="1112"/>
          <pc:sldLayoutMkLst>
            <pc:docMk/>
            <pc:sldMasterMk cId="859095082" sldId="2147483648"/>
            <pc:sldLayoutMk cId="2508070863" sldId="2147483651"/>
          </pc:sldLayoutMkLst>
        </pc:sldLayoutChg>
        <pc:sldLayoutChg chg="setBg">
          <pc:chgData name="Angelica Olofsson Fernandez" userId="ce698ed2-e0d9-447d-9759-99f79b696a68" providerId="ADAL" clId="{080512FB-5B45-4533-8D7E-0E3A121513A3}" dt="2025-03-19T10:26:10.199" v="1112"/>
          <pc:sldLayoutMkLst>
            <pc:docMk/>
            <pc:sldMasterMk cId="859095082" sldId="2147483648"/>
            <pc:sldLayoutMk cId="213765364" sldId="2147483652"/>
          </pc:sldLayoutMkLst>
        </pc:sldLayoutChg>
        <pc:sldLayoutChg chg="setBg">
          <pc:chgData name="Angelica Olofsson Fernandez" userId="ce698ed2-e0d9-447d-9759-99f79b696a68" providerId="ADAL" clId="{080512FB-5B45-4533-8D7E-0E3A121513A3}" dt="2025-03-19T10:26:10.199" v="1112"/>
          <pc:sldLayoutMkLst>
            <pc:docMk/>
            <pc:sldMasterMk cId="859095082" sldId="2147483648"/>
            <pc:sldLayoutMk cId="783970379" sldId="2147483653"/>
          </pc:sldLayoutMkLst>
        </pc:sldLayoutChg>
        <pc:sldLayoutChg chg="setBg">
          <pc:chgData name="Angelica Olofsson Fernandez" userId="ce698ed2-e0d9-447d-9759-99f79b696a68" providerId="ADAL" clId="{080512FB-5B45-4533-8D7E-0E3A121513A3}" dt="2025-03-19T10:26:10.199" v="1112"/>
          <pc:sldLayoutMkLst>
            <pc:docMk/>
            <pc:sldMasterMk cId="859095082" sldId="2147483648"/>
            <pc:sldLayoutMk cId="1870331294" sldId="2147483654"/>
          </pc:sldLayoutMkLst>
        </pc:sldLayoutChg>
        <pc:sldLayoutChg chg="setBg">
          <pc:chgData name="Angelica Olofsson Fernandez" userId="ce698ed2-e0d9-447d-9759-99f79b696a68" providerId="ADAL" clId="{080512FB-5B45-4533-8D7E-0E3A121513A3}" dt="2025-03-19T10:26:10.199" v="1112"/>
          <pc:sldLayoutMkLst>
            <pc:docMk/>
            <pc:sldMasterMk cId="859095082" sldId="2147483648"/>
            <pc:sldLayoutMk cId="3714487108" sldId="2147483655"/>
          </pc:sldLayoutMkLst>
        </pc:sldLayoutChg>
        <pc:sldLayoutChg chg="setBg">
          <pc:chgData name="Angelica Olofsson Fernandez" userId="ce698ed2-e0d9-447d-9759-99f79b696a68" providerId="ADAL" clId="{080512FB-5B45-4533-8D7E-0E3A121513A3}" dt="2025-03-19T10:26:10.199" v="1112"/>
          <pc:sldLayoutMkLst>
            <pc:docMk/>
            <pc:sldMasterMk cId="859095082" sldId="2147483648"/>
            <pc:sldLayoutMk cId="2616233116" sldId="2147483656"/>
          </pc:sldLayoutMkLst>
        </pc:sldLayoutChg>
        <pc:sldLayoutChg chg="setBg">
          <pc:chgData name="Angelica Olofsson Fernandez" userId="ce698ed2-e0d9-447d-9759-99f79b696a68" providerId="ADAL" clId="{080512FB-5B45-4533-8D7E-0E3A121513A3}" dt="2025-03-19T10:26:10.199" v="1112"/>
          <pc:sldLayoutMkLst>
            <pc:docMk/>
            <pc:sldMasterMk cId="859095082" sldId="2147483648"/>
            <pc:sldLayoutMk cId="1939003445" sldId="2147483657"/>
          </pc:sldLayoutMkLst>
        </pc:sldLayoutChg>
        <pc:sldLayoutChg chg="setBg">
          <pc:chgData name="Angelica Olofsson Fernandez" userId="ce698ed2-e0d9-447d-9759-99f79b696a68" providerId="ADAL" clId="{080512FB-5B45-4533-8D7E-0E3A121513A3}" dt="2025-03-19T10:26:10.199" v="1112"/>
          <pc:sldLayoutMkLst>
            <pc:docMk/>
            <pc:sldMasterMk cId="859095082" sldId="2147483648"/>
            <pc:sldLayoutMk cId="237361870" sldId="2147483658"/>
          </pc:sldLayoutMkLst>
        </pc:sldLayoutChg>
        <pc:sldLayoutChg chg="setBg">
          <pc:chgData name="Angelica Olofsson Fernandez" userId="ce698ed2-e0d9-447d-9759-99f79b696a68" providerId="ADAL" clId="{080512FB-5B45-4533-8D7E-0E3A121513A3}" dt="2025-03-19T10:26:10.199" v="1112"/>
          <pc:sldLayoutMkLst>
            <pc:docMk/>
            <pc:sldMasterMk cId="859095082" sldId="2147483648"/>
            <pc:sldLayoutMk cId="3254523771" sldId="2147483659"/>
          </pc:sldLayoutMkLst>
        </pc:sldLayoutChg>
      </pc:sldMasterChg>
      <pc:sldMasterChg chg="setBg modSldLayout">
        <pc:chgData name="Angelica Olofsson Fernandez" userId="ce698ed2-e0d9-447d-9759-99f79b696a68" providerId="ADAL" clId="{080512FB-5B45-4533-8D7E-0E3A121513A3}" dt="2025-03-19T10:26:10.199" v="1112"/>
        <pc:sldMasterMkLst>
          <pc:docMk/>
          <pc:sldMasterMk cId="3074455025" sldId="2147483660"/>
        </pc:sldMasterMkLst>
        <pc:sldLayoutChg chg="setBg">
          <pc:chgData name="Angelica Olofsson Fernandez" userId="ce698ed2-e0d9-447d-9759-99f79b696a68" providerId="ADAL" clId="{080512FB-5B45-4533-8D7E-0E3A121513A3}" dt="2025-03-19T10:26:10.199" v="1112"/>
          <pc:sldLayoutMkLst>
            <pc:docMk/>
            <pc:sldMasterMk cId="3074455025" sldId="2147483660"/>
            <pc:sldLayoutMk cId="2201074253" sldId="2147483661"/>
          </pc:sldLayoutMkLst>
        </pc:sldLayoutChg>
        <pc:sldLayoutChg chg="setBg">
          <pc:chgData name="Angelica Olofsson Fernandez" userId="ce698ed2-e0d9-447d-9759-99f79b696a68" providerId="ADAL" clId="{080512FB-5B45-4533-8D7E-0E3A121513A3}" dt="2025-03-19T10:26:10.199" v="1112"/>
          <pc:sldLayoutMkLst>
            <pc:docMk/>
            <pc:sldMasterMk cId="3074455025" sldId="2147483660"/>
            <pc:sldLayoutMk cId="3892491832" sldId="2147483662"/>
          </pc:sldLayoutMkLst>
        </pc:sldLayoutChg>
        <pc:sldLayoutChg chg="setBg">
          <pc:chgData name="Angelica Olofsson Fernandez" userId="ce698ed2-e0d9-447d-9759-99f79b696a68" providerId="ADAL" clId="{080512FB-5B45-4533-8D7E-0E3A121513A3}" dt="2025-03-19T10:26:10.199" v="1112"/>
          <pc:sldLayoutMkLst>
            <pc:docMk/>
            <pc:sldMasterMk cId="3074455025" sldId="2147483660"/>
            <pc:sldLayoutMk cId="3023929745" sldId="2147483663"/>
          </pc:sldLayoutMkLst>
        </pc:sldLayoutChg>
        <pc:sldLayoutChg chg="setBg">
          <pc:chgData name="Angelica Olofsson Fernandez" userId="ce698ed2-e0d9-447d-9759-99f79b696a68" providerId="ADAL" clId="{080512FB-5B45-4533-8D7E-0E3A121513A3}" dt="2025-03-19T10:26:10.199" v="1112"/>
          <pc:sldLayoutMkLst>
            <pc:docMk/>
            <pc:sldMasterMk cId="3074455025" sldId="2147483660"/>
            <pc:sldLayoutMk cId="663568213" sldId="2147483664"/>
          </pc:sldLayoutMkLst>
        </pc:sldLayoutChg>
        <pc:sldLayoutChg chg="setBg">
          <pc:chgData name="Angelica Olofsson Fernandez" userId="ce698ed2-e0d9-447d-9759-99f79b696a68" providerId="ADAL" clId="{080512FB-5B45-4533-8D7E-0E3A121513A3}" dt="2025-03-19T10:26:10.199" v="1112"/>
          <pc:sldLayoutMkLst>
            <pc:docMk/>
            <pc:sldMasterMk cId="3074455025" sldId="2147483660"/>
            <pc:sldLayoutMk cId="3413133177" sldId="2147483665"/>
          </pc:sldLayoutMkLst>
        </pc:sldLayoutChg>
        <pc:sldLayoutChg chg="setBg">
          <pc:chgData name="Angelica Olofsson Fernandez" userId="ce698ed2-e0d9-447d-9759-99f79b696a68" providerId="ADAL" clId="{080512FB-5B45-4533-8D7E-0E3A121513A3}" dt="2025-03-19T10:26:10.199" v="1112"/>
          <pc:sldLayoutMkLst>
            <pc:docMk/>
            <pc:sldMasterMk cId="3074455025" sldId="2147483660"/>
            <pc:sldLayoutMk cId="2405388662" sldId="2147483666"/>
          </pc:sldLayoutMkLst>
        </pc:sldLayoutChg>
        <pc:sldLayoutChg chg="setBg">
          <pc:chgData name="Angelica Olofsson Fernandez" userId="ce698ed2-e0d9-447d-9759-99f79b696a68" providerId="ADAL" clId="{080512FB-5B45-4533-8D7E-0E3A121513A3}" dt="2025-03-19T10:26:10.199" v="1112"/>
          <pc:sldLayoutMkLst>
            <pc:docMk/>
            <pc:sldMasterMk cId="3074455025" sldId="2147483660"/>
            <pc:sldLayoutMk cId="2336516847" sldId="2147483667"/>
          </pc:sldLayoutMkLst>
        </pc:sldLayoutChg>
        <pc:sldLayoutChg chg="setBg">
          <pc:chgData name="Angelica Olofsson Fernandez" userId="ce698ed2-e0d9-447d-9759-99f79b696a68" providerId="ADAL" clId="{080512FB-5B45-4533-8D7E-0E3A121513A3}" dt="2025-03-19T10:26:10.199" v="1112"/>
          <pc:sldLayoutMkLst>
            <pc:docMk/>
            <pc:sldMasterMk cId="3074455025" sldId="2147483660"/>
            <pc:sldLayoutMk cId="2909493255" sldId="2147483668"/>
          </pc:sldLayoutMkLst>
        </pc:sldLayoutChg>
        <pc:sldLayoutChg chg="setBg">
          <pc:chgData name="Angelica Olofsson Fernandez" userId="ce698ed2-e0d9-447d-9759-99f79b696a68" providerId="ADAL" clId="{080512FB-5B45-4533-8D7E-0E3A121513A3}" dt="2025-03-19T10:26:10.199" v="1112"/>
          <pc:sldLayoutMkLst>
            <pc:docMk/>
            <pc:sldMasterMk cId="3074455025" sldId="2147483660"/>
            <pc:sldLayoutMk cId="2661219739" sldId="2147483669"/>
          </pc:sldLayoutMkLst>
        </pc:sldLayoutChg>
        <pc:sldLayoutChg chg="setBg">
          <pc:chgData name="Angelica Olofsson Fernandez" userId="ce698ed2-e0d9-447d-9759-99f79b696a68" providerId="ADAL" clId="{080512FB-5B45-4533-8D7E-0E3A121513A3}" dt="2025-03-19T10:26:10.199" v="1112"/>
          <pc:sldLayoutMkLst>
            <pc:docMk/>
            <pc:sldMasterMk cId="3074455025" sldId="2147483660"/>
            <pc:sldLayoutMk cId="2496466076" sldId="2147483670"/>
          </pc:sldLayoutMkLst>
        </pc:sldLayoutChg>
      </pc:sldMasterChg>
    </pc:docChg>
  </pc:docChgLst>
  <pc:docChgLst>
    <pc:chgData name="Angelica Olofsson Fernandez" userId="ce698ed2-e0d9-447d-9759-99f79b696a68" providerId="ADAL" clId="{ADB8F8C7-84E1-4ECB-8A62-29C38EDB68B0}"/>
    <pc:docChg chg="modSld">
      <pc:chgData name="Angelica Olofsson Fernandez" userId="ce698ed2-e0d9-447d-9759-99f79b696a68" providerId="ADAL" clId="{ADB8F8C7-84E1-4ECB-8A62-29C38EDB68B0}" dt="2024-11-19T09:32:06.729" v="5" actId="6549"/>
      <pc:docMkLst>
        <pc:docMk/>
      </pc:docMkLst>
      <pc:sldChg chg="modSp mod">
        <pc:chgData name="Angelica Olofsson Fernandez" userId="ce698ed2-e0d9-447d-9759-99f79b696a68" providerId="ADAL" clId="{ADB8F8C7-84E1-4ECB-8A62-29C38EDB68B0}" dt="2024-11-19T09:32:06.729" v="5" actId="6549"/>
        <pc:sldMkLst>
          <pc:docMk/>
          <pc:sldMk cId="1866398452" sldId="268"/>
        </pc:sldMkLst>
      </pc:sldChg>
      <pc:sldChg chg="modSp">
        <pc:chgData name="Angelica Olofsson Fernandez" userId="ce698ed2-e0d9-447d-9759-99f79b696a68" providerId="ADAL" clId="{ADB8F8C7-84E1-4ECB-8A62-29C38EDB68B0}" dt="2024-11-19T09:31:50.036" v="2" actId="20577"/>
        <pc:sldMkLst>
          <pc:docMk/>
          <pc:sldMk cId="3227669839" sldId="564"/>
        </pc:sldMkLst>
      </pc:sldChg>
      <pc:sldChg chg="modSp">
        <pc:chgData name="Angelica Olofsson Fernandez" userId="ce698ed2-e0d9-447d-9759-99f79b696a68" providerId="ADAL" clId="{ADB8F8C7-84E1-4ECB-8A62-29C38EDB68B0}" dt="2024-11-19T09:31:59.365" v="4" actId="20577"/>
        <pc:sldMkLst>
          <pc:docMk/>
          <pc:sldMk cId="745051221" sldId="566"/>
        </pc:sldMkLst>
      </pc:sldChg>
    </pc:docChg>
  </pc:docChgLst>
  <pc:docChgLst>
    <pc:chgData name="Angelica Olofsson Fernandez" userId="ce698ed2-e0d9-447d-9759-99f79b696a68" providerId="ADAL" clId="{EEB50452-BFDE-4BBC-9138-C0BE7091FBEF}"/>
    <pc:docChg chg="custSel delSld modSld">
      <pc:chgData name="Angelica Olofsson Fernandez" userId="ce698ed2-e0d9-447d-9759-99f79b696a68" providerId="ADAL" clId="{EEB50452-BFDE-4BBC-9138-C0BE7091FBEF}" dt="2024-09-09T08:47:08.528" v="209" actId="478"/>
      <pc:docMkLst>
        <pc:docMk/>
      </pc:docMkLst>
      <pc:sldChg chg="addSp modSp mod">
        <pc:chgData name="Angelica Olofsson Fernandez" userId="ce698ed2-e0d9-447d-9759-99f79b696a68" providerId="ADAL" clId="{EEB50452-BFDE-4BBC-9138-C0BE7091FBEF}" dt="2024-09-09T08:44:47.785" v="136" actId="6549"/>
        <pc:sldMkLst>
          <pc:docMk/>
          <pc:sldMk cId="1866398452" sldId="268"/>
        </pc:sldMkLst>
      </pc:sldChg>
      <pc:sldChg chg="addSp modSp mod">
        <pc:chgData name="Angelica Olofsson Fernandez" userId="ce698ed2-e0d9-447d-9759-99f79b696a68" providerId="ADAL" clId="{EEB50452-BFDE-4BBC-9138-C0BE7091FBEF}" dt="2024-09-09T08:42:54.799" v="76" actId="1076"/>
        <pc:sldMkLst>
          <pc:docMk/>
          <pc:sldMk cId="2081952299" sldId="468"/>
        </pc:sldMkLst>
      </pc:sldChg>
      <pc:sldChg chg="addSp modSp mod">
        <pc:chgData name="Angelica Olofsson Fernandez" userId="ce698ed2-e0d9-447d-9759-99f79b696a68" providerId="ADAL" clId="{EEB50452-BFDE-4BBC-9138-C0BE7091FBEF}" dt="2024-09-09T08:44:12.458" v="87" actId="6549"/>
        <pc:sldMkLst>
          <pc:docMk/>
          <pc:sldMk cId="2618597547" sldId="498"/>
        </pc:sldMkLst>
      </pc:sldChg>
      <pc:sldChg chg="del">
        <pc:chgData name="Angelica Olofsson Fernandez" userId="ce698ed2-e0d9-447d-9759-99f79b696a68" providerId="ADAL" clId="{EEB50452-BFDE-4BBC-9138-C0BE7091FBEF}" dt="2024-09-09T08:42:42.675" v="74" actId="47"/>
        <pc:sldMkLst>
          <pc:docMk/>
          <pc:sldMk cId="686205491" sldId="514"/>
        </pc:sldMkLst>
      </pc:sldChg>
      <pc:sldChg chg="modSp mod">
        <pc:chgData name="Angelica Olofsson Fernandez" userId="ce698ed2-e0d9-447d-9759-99f79b696a68" providerId="ADAL" clId="{EEB50452-BFDE-4BBC-9138-C0BE7091FBEF}" dt="2024-09-09T08:46:03.755" v="140" actId="207"/>
        <pc:sldMkLst>
          <pc:docMk/>
          <pc:sldMk cId="3865865021" sldId="522"/>
        </pc:sldMkLst>
      </pc:sldChg>
      <pc:sldChg chg="del">
        <pc:chgData name="Angelica Olofsson Fernandez" userId="ce698ed2-e0d9-447d-9759-99f79b696a68" providerId="ADAL" clId="{EEB50452-BFDE-4BBC-9138-C0BE7091FBEF}" dt="2024-09-09T08:42:32.790" v="73" actId="47"/>
        <pc:sldMkLst>
          <pc:docMk/>
          <pc:sldMk cId="1278464692" sldId="523"/>
        </pc:sldMkLst>
      </pc:sldChg>
      <pc:sldChg chg="addSp delSp modSp mod">
        <pc:chgData name="Angelica Olofsson Fernandez" userId="ce698ed2-e0d9-447d-9759-99f79b696a68" providerId="ADAL" clId="{EEB50452-BFDE-4BBC-9138-C0BE7091FBEF}" dt="2024-09-09T08:39:55.395" v="31" actId="27614"/>
        <pc:sldMkLst>
          <pc:docMk/>
          <pc:sldMk cId="947088791" sldId="546"/>
        </pc:sldMkLst>
      </pc:sldChg>
      <pc:sldChg chg="del">
        <pc:chgData name="Angelica Olofsson Fernandez" userId="ce698ed2-e0d9-447d-9759-99f79b696a68" providerId="ADAL" clId="{EEB50452-BFDE-4BBC-9138-C0BE7091FBEF}" dt="2024-09-09T08:42:32.790" v="73" actId="47"/>
        <pc:sldMkLst>
          <pc:docMk/>
          <pc:sldMk cId="3546098121" sldId="551"/>
        </pc:sldMkLst>
      </pc:sldChg>
      <pc:sldChg chg="addSp delSp modSp mod">
        <pc:chgData name="Angelica Olofsson Fernandez" userId="ce698ed2-e0d9-447d-9759-99f79b696a68" providerId="ADAL" clId="{EEB50452-BFDE-4BBC-9138-C0BE7091FBEF}" dt="2024-09-09T08:40:12.740" v="34" actId="478"/>
        <pc:sldMkLst>
          <pc:docMk/>
          <pc:sldMk cId="1269119800" sldId="563"/>
        </pc:sldMkLst>
      </pc:sldChg>
      <pc:sldChg chg="modSp">
        <pc:chgData name="Angelica Olofsson Fernandez" userId="ce698ed2-e0d9-447d-9759-99f79b696a68" providerId="ADAL" clId="{EEB50452-BFDE-4BBC-9138-C0BE7091FBEF}" dt="2024-09-09T08:40:56.645" v="62" actId="20577"/>
        <pc:sldMkLst>
          <pc:docMk/>
          <pc:sldMk cId="3227669839" sldId="564"/>
        </pc:sldMkLst>
      </pc:sldChg>
      <pc:sldChg chg="del">
        <pc:chgData name="Angelica Olofsson Fernandez" userId="ce698ed2-e0d9-447d-9759-99f79b696a68" providerId="ADAL" clId="{EEB50452-BFDE-4BBC-9138-C0BE7091FBEF}" dt="2024-09-09T08:42:32.790" v="73" actId="47"/>
        <pc:sldMkLst>
          <pc:docMk/>
          <pc:sldMk cId="223587245" sldId="567"/>
        </pc:sldMkLst>
      </pc:sldChg>
      <pc:sldChg chg="del">
        <pc:chgData name="Angelica Olofsson Fernandez" userId="ce698ed2-e0d9-447d-9759-99f79b696a68" providerId="ADAL" clId="{EEB50452-BFDE-4BBC-9138-C0BE7091FBEF}" dt="2024-09-09T08:42:32.790" v="73" actId="47"/>
        <pc:sldMkLst>
          <pc:docMk/>
          <pc:sldMk cId="2305114765" sldId="568"/>
        </pc:sldMkLst>
      </pc:sldChg>
      <pc:sldChg chg="del">
        <pc:chgData name="Angelica Olofsson Fernandez" userId="ce698ed2-e0d9-447d-9759-99f79b696a68" providerId="ADAL" clId="{EEB50452-BFDE-4BBC-9138-C0BE7091FBEF}" dt="2024-09-09T08:42:32.790" v="73" actId="47"/>
        <pc:sldMkLst>
          <pc:docMk/>
          <pc:sldMk cId="2066878958" sldId="569"/>
        </pc:sldMkLst>
      </pc:sldChg>
      <pc:sldChg chg="addSp modSp mod">
        <pc:chgData name="Angelica Olofsson Fernandez" userId="ce698ed2-e0d9-447d-9759-99f79b696a68" providerId="ADAL" clId="{EEB50452-BFDE-4BBC-9138-C0BE7091FBEF}" dt="2024-09-09T08:43:47.061" v="82" actId="20577"/>
        <pc:sldMkLst>
          <pc:docMk/>
          <pc:sldMk cId="923377013" sldId="571"/>
        </pc:sldMkLst>
      </pc:sldChg>
      <pc:sldChg chg="del">
        <pc:chgData name="Angelica Olofsson Fernandez" userId="ce698ed2-e0d9-447d-9759-99f79b696a68" providerId="ADAL" clId="{EEB50452-BFDE-4BBC-9138-C0BE7091FBEF}" dt="2024-09-09T08:42:42.675" v="74" actId="47"/>
        <pc:sldMkLst>
          <pc:docMk/>
          <pc:sldMk cId="1337764186" sldId="572"/>
        </pc:sldMkLst>
      </pc:sldChg>
      <pc:sldChg chg="del">
        <pc:chgData name="Angelica Olofsson Fernandez" userId="ce698ed2-e0d9-447d-9759-99f79b696a68" providerId="ADAL" clId="{EEB50452-BFDE-4BBC-9138-C0BE7091FBEF}" dt="2024-09-09T08:42:32.790" v="73" actId="47"/>
        <pc:sldMkLst>
          <pc:docMk/>
          <pc:sldMk cId="2104834978" sldId="573"/>
        </pc:sldMkLst>
      </pc:sldChg>
      <pc:sldChg chg="addSp modSp mod">
        <pc:chgData name="Angelica Olofsson Fernandez" userId="ce698ed2-e0d9-447d-9759-99f79b696a68" providerId="ADAL" clId="{EEB50452-BFDE-4BBC-9138-C0BE7091FBEF}" dt="2024-09-09T08:45:25.545" v="138" actId="20577"/>
        <pc:sldMkLst>
          <pc:docMk/>
          <pc:sldMk cId="265547988" sldId="574"/>
        </pc:sldMkLst>
      </pc:sldChg>
      <pc:sldChg chg="addSp delSp modSp mod">
        <pc:chgData name="Angelica Olofsson Fernandez" userId="ce698ed2-e0d9-447d-9759-99f79b696a68" providerId="ADAL" clId="{EEB50452-BFDE-4BBC-9138-C0BE7091FBEF}" dt="2024-09-09T08:44:04.911" v="86" actId="1076"/>
        <pc:sldMkLst>
          <pc:docMk/>
          <pc:sldMk cId="1546788662" sldId="577"/>
        </pc:sldMkLst>
      </pc:sldChg>
      <pc:sldChg chg="del">
        <pc:chgData name="Angelica Olofsson Fernandez" userId="ce698ed2-e0d9-447d-9759-99f79b696a68" providerId="ADAL" clId="{EEB50452-BFDE-4BBC-9138-C0BE7091FBEF}" dt="2024-09-09T08:42:32.790" v="73" actId="47"/>
        <pc:sldMkLst>
          <pc:docMk/>
          <pc:sldMk cId="2283034305" sldId="581"/>
        </pc:sldMkLst>
      </pc:sldChg>
      <pc:sldChg chg="addSp delSp modSp mod">
        <pc:chgData name="Angelica Olofsson Fernandez" userId="ce698ed2-e0d9-447d-9759-99f79b696a68" providerId="ADAL" clId="{EEB50452-BFDE-4BBC-9138-C0BE7091FBEF}" dt="2024-09-09T08:40:29.669" v="36" actId="478"/>
        <pc:sldMkLst>
          <pc:docMk/>
          <pc:sldMk cId="2905007782" sldId="583"/>
        </pc:sldMkLst>
      </pc:sldChg>
      <pc:sldChg chg="del">
        <pc:chgData name="Angelica Olofsson Fernandez" userId="ce698ed2-e0d9-447d-9759-99f79b696a68" providerId="ADAL" clId="{EEB50452-BFDE-4BBC-9138-C0BE7091FBEF}" dt="2024-09-09T08:42:42.675" v="74" actId="47"/>
        <pc:sldMkLst>
          <pc:docMk/>
          <pc:sldMk cId="3893096752" sldId="584"/>
        </pc:sldMkLst>
      </pc:sldChg>
      <pc:sldChg chg="addSp delSp modSp mod">
        <pc:chgData name="Angelica Olofsson Fernandez" userId="ce698ed2-e0d9-447d-9759-99f79b696a68" providerId="ADAL" clId="{EEB50452-BFDE-4BBC-9138-C0BE7091FBEF}" dt="2024-09-09T08:47:08.528" v="209" actId="478"/>
        <pc:sldMkLst>
          <pc:docMk/>
          <pc:sldMk cId="168817167" sldId="585"/>
        </pc:sldMkLst>
      </pc:sldChg>
      <pc:sldChg chg="addSp del mod">
        <pc:chgData name="Angelica Olofsson Fernandez" userId="ce698ed2-e0d9-447d-9759-99f79b696a68" providerId="ADAL" clId="{EEB50452-BFDE-4BBC-9138-C0BE7091FBEF}" dt="2024-09-09T08:43:11.836" v="78" actId="47"/>
        <pc:sldMkLst>
          <pc:docMk/>
          <pc:sldMk cId="1358352095" sldId="586"/>
        </pc:sldMkLst>
      </pc:sldChg>
    </pc:docChg>
  </pc:docChgLst>
  <pc:docChgLst>
    <pc:chgData name="Angelica Olofsson Fernandez" userId="ce698ed2-e0d9-447d-9759-99f79b696a68" providerId="ADAL" clId="{84C4C077-85BA-4719-B888-81C6F1BD5562}"/>
    <pc:docChg chg="addSld modSld">
      <pc:chgData name="Angelica Olofsson Fernandez" userId="ce698ed2-e0d9-447d-9759-99f79b696a68" providerId="ADAL" clId="{84C4C077-85BA-4719-B888-81C6F1BD5562}" dt="2024-09-09T08:53:17.257" v="45" actId="20577"/>
      <pc:docMkLst>
        <pc:docMk/>
      </pc:docMkLst>
      <pc:sldChg chg="modSp mod">
        <pc:chgData name="Angelica Olofsson Fernandez" userId="ce698ed2-e0d9-447d-9759-99f79b696a68" providerId="ADAL" clId="{84C4C077-85BA-4719-B888-81C6F1BD5562}" dt="2024-09-09T08:53:17.257" v="45" actId="20577"/>
        <pc:sldMkLst>
          <pc:docMk/>
          <pc:sldMk cId="265547988" sldId="574"/>
        </pc:sldMkLst>
      </pc:sldChg>
      <pc:sldChg chg="modSp add">
        <pc:chgData name="Angelica Olofsson Fernandez" userId="ce698ed2-e0d9-447d-9759-99f79b696a68" providerId="ADAL" clId="{84C4C077-85BA-4719-B888-81C6F1BD5562}" dt="2024-09-09T08:53:06.796" v="27" actId="20577"/>
        <pc:sldMkLst>
          <pc:docMk/>
          <pc:sldMk cId="476286558" sldId="586"/>
        </pc:sldMkLst>
      </pc:sldChg>
    </pc:docChg>
  </pc:docChgLst>
  <pc:docChgLst>
    <pc:chgData name="Angelica Olofsson Fernandez" userId="ce698ed2-e0d9-447d-9759-99f79b696a68" providerId="ADAL" clId="{1A7506D2-4523-4183-A982-5E408C28E776}"/>
    <pc:docChg chg="delSld modSld">
      <pc:chgData name="Angelica Olofsson Fernandez" userId="ce698ed2-e0d9-447d-9759-99f79b696a68" providerId="ADAL" clId="{1A7506D2-4523-4183-A982-5E408C28E776}" dt="2024-10-16T06:24:35.023" v="33" actId="478"/>
      <pc:docMkLst>
        <pc:docMk/>
      </pc:docMkLst>
      <pc:sldChg chg="del">
        <pc:chgData name="Angelica Olofsson Fernandez" userId="ce698ed2-e0d9-447d-9759-99f79b696a68" providerId="ADAL" clId="{1A7506D2-4523-4183-A982-5E408C28E776}" dt="2024-10-14T08:19:16.314" v="32" actId="47"/>
        <pc:sldMkLst>
          <pc:docMk/>
          <pc:sldMk cId="3865865021" sldId="522"/>
        </pc:sldMkLst>
      </pc:sldChg>
      <pc:sldChg chg="modSp mod">
        <pc:chgData name="Angelica Olofsson Fernandez" userId="ce698ed2-e0d9-447d-9759-99f79b696a68" providerId="ADAL" clId="{1A7506D2-4523-4183-A982-5E408C28E776}" dt="2024-10-14T08:17:53.746" v="0" actId="20577"/>
        <pc:sldMkLst>
          <pc:docMk/>
          <pc:sldMk cId="947088791" sldId="546"/>
        </pc:sldMkLst>
      </pc:sldChg>
      <pc:sldChg chg="modSp mod">
        <pc:chgData name="Angelica Olofsson Fernandez" userId="ce698ed2-e0d9-447d-9759-99f79b696a68" providerId="ADAL" clId="{1A7506D2-4523-4183-A982-5E408C28E776}" dt="2024-10-14T08:18:51.191" v="31" actId="1076"/>
        <pc:sldMkLst>
          <pc:docMk/>
          <pc:sldMk cId="745051221" sldId="566"/>
        </pc:sldMkLst>
      </pc:sldChg>
      <pc:sldChg chg="delSp">
        <pc:chgData name="Angelica Olofsson Fernandez" userId="ce698ed2-e0d9-447d-9759-99f79b696a68" providerId="ADAL" clId="{1A7506D2-4523-4183-A982-5E408C28E776}" dt="2024-10-16T06:24:35.023" v="33" actId="478"/>
        <pc:sldMkLst>
          <pc:docMk/>
          <pc:sldMk cId="1546788662" sldId="577"/>
        </pc:sldMkLst>
      </pc:sldChg>
    </pc:docChg>
  </pc:docChgLst>
  <pc:docChgLst>
    <pc:chgData name="Emma Cedervall" userId="0a49c7c0-099b-4c6f-88fe-89b2f1dcccce" providerId="ADAL" clId="{353C1D84-78F5-465C-B8CF-DC00AEFD9118}"/>
    <pc:docChg chg="undo custSel addSld delSld modSld">
      <pc:chgData name="Emma Cedervall" userId="0a49c7c0-099b-4c6f-88fe-89b2f1dcccce" providerId="ADAL" clId="{353C1D84-78F5-465C-B8CF-DC00AEFD9118}" dt="2025-01-21T11:53:30.397" v="328"/>
      <pc:docMkLst>
        <pc:docMk/>
      </pc:docMkLst>
      <pc:sldChg chg="add del">
        <pc:chgData name="Emma Cedervall" userId="0a49c7c0-099b-4c6f-88fe-89b2f1dcccce" providerId="ADAL" clId="{353C1D84-78F5-465C-B8CF-DC00AEFD9118}" dt="2025-01-21T11:52:26.763" v="322" actId="2696"/>
        <pc:sldMkLst>
          <pc:docMk/>
          <pc:sldMk cId="1866398452" sldId="268"/>
        </pc:sldMkLst>
      </pc:sldChg>
      <pc:sldChg chg="add del">
        <pc:chgData name="Emma Cedervall" userId="0a49c7c0-099b-4c6f-88fe-89b2f1dcccce" providerId="ADAL" clId="{353C1D84-78F5-465C-B8CF-DC00AEFD9118}" dt="2025-01-21T11:52:26.763" v="322" actId="2696"/>
        <pc:sldMkLst>
          <pc:docMk/>
          <pc:sldMk cId="2081952299" sldId="468"/>
        </pc:sldMkLst>
      </pc:sldChg>
      <pc:sldChg chg="addSp delSp modSp mod">
        <pc:chgData name="Emma Cedervall" userId="0a49c7c0-099b-4c6f-88fe-89b2f1dcccce" providerId="ADAL" clId="{353C1D84-78F5-465C-B8CF-DC00AEFD9118}" dt="2025-01-21T11:53:30.397" v="328"/>
        <pc:sldMkLst>
          <pc:docMk/>
          <pc:sldMk cId="2618597547" sldId="498"/>
        </pc:sldMkLst>
      </pc:sldChg>
      <pc:sldChg chg="add del">
        <pc:chgData name="Emma Cedervall" userId="0a49c7c0-099b-4c6f-88fe-89b2f1dcccce" providerId="ADAL" clId="{353C1D84-78F5-465C-B8CF-DC00AEFD9118}" dt="2025-01-21T11:52:26.318" v="321" actId="2696"/>
        <pc:sldMkLst>
          <pc:docMk/>
          <pc:sldMk cId="947088791" sldId="546"/>
        </pc:sldMkLst>
      </pc:sldChg>
      <pc:sldChg chg="add del">
        <pc:chgData name="Emma Cedervall" userId="0a49c7c0-099b-4c6f-88fe-89b2f1dcccce" providerId="ADAL" clId="{353C1D84-78F5-465C-B8CF-DC00AEFD9118}" dt="2025-01-21T11:52:26.318" v="321" actId="2696"/>
        <pc:sldMkLst>
          <pc:docMk/>
          <pc:sldMk cId="1269119800" sldId="563"/>
        </pc:sldMkLst>
      </pc:sldChg>
      <pc:sldChg chg="add del">
        <pc:chgData name="Emma Cedervall" userId="0a49c7c0-099b-4c6f-88fe-89b2f1dcccce" providerId="ADAL" clId="{353C1D84-78F5-465C-B8CF-DC00AEFD9118}" dt="2025-01-21T11:52:26.318" v="321" actId="2696"/>
        <pc:sldMkLst>
          <pc:docMk/>
          <pc:sldMk cId="3227669839" sldId="564"/>
        </pc:sldMkLst>
      </pc:sldChg>
      <pc:sldChg chg="add del">
        <pc:chgData name="Emma Cedervall" userId="0a49c7c0-099b-4c6f-88fe-89b2f1dcccce" providerId="ADAL" clId="{353C1D84-78F5-465C-B8CF-DC00AEFD9118}" dt="2025-01-21T11:52:26.318" v="321" actId="2696"/>
        <pc:sldMkLst>
          <pc:docMk/>
          <pc:sldMk cId="745051221" sldId="566"/>
        </pc:sldMkLst>
      </pc:sldChg>
      <pc:sldChg chg="add del">
        <pc:chgData name="Emma Cedervall" userId="0a49c7c0-099b-4c6f-88fe-89b2f1dcccce" providerId="ADAL" clId="{353C1D84-78F5-465C-B8CF-DC00AEFD9118}" dt="2025-01-21T11:52:26.318" v="321" actId="2696"/>
        <pc:sldMkLst>
          <pc:docMk/>
          <pc:sldMk cId="923377013" sldId="571"/>
        </pc:sldMkLst>
      </pc:sldChg>
      <pc:sldChg chg="add del">
        <pc:chgData name="Emma Cedervall" userId="0a49c7c0-099b-4c6f-88fe-89b2f1dcccce" providerId="ADAL" clId="{353C1D84-78F5-465C-B8CF-DC00AEFD9118}" dt="2025-01-21T11:52:26.763" v="322" actId="2696"/>
        <pc:sldMkLst>
          <pc:docMk/>
          <pc:sldMk cId="265547988" sldId="574"/>
        </pc:sldMkLst>
      </pc:sldChg>
      <pc:sldChg chg="add del">
        <pc:chgData name="Emma Cedervall" userId="0a49c7c0-099b-4c6f-88fe-89b2f1dcccce" providerId="ADAL" clId="{353C1D84-78F5-465C-B8CF-DC00AEFD9118}" dt="2025-01-21T11:52:26.318" v="321" actId="2696"/>
        <pc:sldMkLst>
          <pc:docMk/>
          <pc:sldMk cId="1546788662" sldId="577"/>
        </pc:sldMkLst>
      </pc:sldChg>
      <pc:sldChg chg="add del">
        <pc:chgData name="Emma Cedervall" userId="0a49c7c0-099b-4c6f-88fe-89b2f1dcccce" providerId="ADAL" clId="{353C1D84-78F5-465C-B8CF-DC00AEFD9118}" dt="2025-01-21T11:52:26.318" v="321" actId="2696"/>
        <pc:sldMkLst>
          <pc:docMk/>
          <pc:sldMk cId="2905007782" sldId="583"/>
        </pc:sldMkLst>
      </pc:sldChg>
      <pc:sldChg chg="add del">
        <pc:chgData name="Emma Cedervall" userId="0a49c7c0-099b-4c6f-88fe-89b2f1dcccce" providerId="ADAL" clId="{353C1D84-78F5-465C-B8CF-DC00AEFD9118}" dt="2025-01-21T11:52:26.763" v="322" actId="2696"/>
        <pc:sldMkLst>
          <pc:docMk/>
          <pc:sldMk cId="168817167" sldId="585"/>
        </pc:sldMkLst>
      </pc:sldChg>
      <pc:sldChg chg="add del">
        <pc:chgData name="Emma Cedervall" userId="0a49c7c0-099b-4c6f-88fe-89b2f1dcccce" providerId="ADAL" clId="{353C1D84-78F5-465C-B8CF-DC00AEFD9118}" dt="2025-01-21T11:52:26.763" v="322" actId="2696"/>
        <pc:sldMkLst>
          <pc:docMk/>
          <pc:sldMk cId="476286558" sldId="586"/>
        </pc:sldMkLst>
      </pc:sldChg>
    </pc:docChg>
  </pc:docChgLst>
  <pc:docChgLst>
    <pc:chgData name="Torbjörn K Karlsson" userId="a764ad3f-09bd-49d9-aa26-7b34bfea09bc" providerId="ADAL" clId="{DD8EC66E-8602-429A-84B0-ECD85CD3DA6B}"/>
    <pc:docChg chg="modSld">
      <pc:chgData name="Torbjörn K Karlsson" userId="a764ad3f-09bd-49d9-aa26-7b34bfea09bc" providerId="ADAL" clId="{DD8EC66E-8602-429A-84B0-ECD85CD3DA6B}" dt="2024-11-15T11:29:01.424" v="250" actId="20577"/>
      <pc:docMkLst>
        <pc:docMk/>
      </pc:docMkLst>
      <pc:sldChg chg="modSp">
        <pc:chgData name="Torbjörn K Karlsson" userId="a764ad3f-09bd-49d9-aa26-7b34bfea09bc" providerId="ADAL" clId="{DD8EC66E-8602-429A-84B0-ECD85CD3DA6B}" dt="2024-11-15T11:26:59.183" v="21" actId="20577"/>
        <pc:sldMkLst>
          <pc:docMk/>
          <pc:sldMk cId="3227669839" sldId="564"/>
        </pc:sldMkLst>
      </pc:sldChg>
      <pc:sldChg chg="modSp">
        <pc:chgData name="Torbjörn K Karlsson" userId="a764ad3f-09bd-49d9-aa26-7b34bfea09bc" providerId="ADAL" clId="{DD8EC66E-8602-429A-84B0-ECD85CD3DA6B}" dt="2024-11-15T11:29:01.424" v="250" actId="20577"/>
        <pc:sldMkLst>
          <pc:docMk/>
          <pc:sldMk cId="745051221" sldId="566"/>
        </pc:sldMkLst>
      </pc:sldChg>
    </pc:docChg>
  </pc:docChgLst>
  <pc:docChgLst>
    <pc:chgData name="Isabel Gumucio" userId="8c68f729-85f8-407c-9648-d4a9234627b4" providerId="ADAL" clId="{847A503B-E47F-4D65-9D29-DB27344A73B6}"/>
    <pc:docChg chg="undo redo custSel addSld delSld modSld sldOrd">
      <pc:chgData name="Isabel Gumucio" userId="8c68f729-85f8-407c-9648-d4a9234627b4" providerId="ADAL" clId="{847A503B-E47F-4D65-9D29-DB27344A73B6}" dt="2025-03-26T10:34:34.083" v="2396" actId="47"/>
      <pc:docMkLst>
        <pc:docMk/>
      </pc:docMkLst>
      <pc:sldChg chg="modSp mod">
        <pc:chgData name="Isabel Gumucio" userId="8c68f729-85f8-407c-9648-d4a9234627b4" providerId="ADAL" clId="{847A503B-E47F-4D65-9D29-DB27344A73B6}" dt="2025-03-26T07:46:45.594" v="34" actId="120"/>
        <pc:sldMkLst>
          <pc:docMk/>
          <pc:sldMk cId="1866398452" sldId="268"/>
        </pc:sldMkLst>
        <pc:spChg chg="mod">
          <ac:chgData name="Isabel Gumucio" userId="8c68f729-85f8-407c-9648-d4a9234627b4" providerId="ADAL" clId="{847A503B-E47F-4D65-9D29-DB27344A73B6}" dt="2025-03-26T07:46:45.594" v="34" actId="120"/>
          <ac:spMkLst>
            <pc:docMk/>
            <pc:sldMk cId="1866398452" sldId="268"/>
            <ac:spMk id="11" creationId="{355E7A77-7FF3-EBCB-7BCB-B17AB9E47044}"/>
          </ac:spMkLst>
        </pc:spChg>
      </pc:sldChg>
      <pc:sldChg chg="addSp delSp modSp add del mod">
        <pc:chgData name="Isabel Gumucio" userId="8c68f729-85f8-407c-9648-d4a9234627b4" providerId="ADAL" clId="{847A503B-E47F-4D65-9D29-DB27344A73B6}" dt="2025-03-26T10:26:43.766" v="2331" actId="47"/>
        <pc:sldMkLst>
          <pc:docMk/>
          <pc:sldMk cId="324041773" sldId="582"/>
        </pc:sldMkLst>
        <pc:spChg chg="mod">
          <ac:chgData name="Isabel Gumucio" userId="8c68f729-85f8-407c-9648-d4a9234627b4" providerId="ADAL" clId="{847A503B-E47F-4D65-9D29-DB27344A73B6}" dt="2025-03-26T10:18:43.641" v="1986" actId="20577"/>
          <ac:spMkLst>
            <pc:docMk/>
            <pc:sldMk cId="324041773" sldId="582"/>
            <ac:spMk id="2" creationId="{FA964089-1BBD-E66E-3928-F4EAB2279213}"/>
          </ac:spMkLst>
        </pc:spChg>
        <pc:spChg chg="add mod">
          <ac:chgData name="Isabel Gumucio" userId="8c68f729-85f8-407c-9648-d4a9234627b4" providerId="ADAL" clId="{847A503B-E47F-4D65-9D29-DB27344A73B6}" dt="2025-03-26T10:00:19.118" v="1276" actId="21"/>
          <ac:spMkLst>
            <pc:docMk/>
            <pc:sldMk cId="324041773" sldId="582"/>
            <ac:spMk id="4" creationId="{5A166348-F9FD-3F7C-7BB1-C2D95EF7AB66}"/>
          </ac:spMkLst>
        </pc:spChg>
        <pc:spChg chg="del">
          <ac:chgData name="Isabel Gumucio" userId="8c68f729-85f8-407c-9648-d4a9234627b4" providerId="ADAL" clId="{847A503B-E47F-4D65-9D29-DB27344A73B6}" dt="2025-03-26T10:00:19.118" v="1276" actId="21"/>
          <ac:spMkLst>
            <pc:docMk/>
            <pc:sldMk cId="324041773" sldId="582"/>
            <ac:spMk id="7" creationId="{3A2A3AD6-DC00-4EA4-D85B-6622A48AE277}"/>
          </ac:spMkLst>
        </pc:spChg>
      </pc:sldChg>
      <pc:sldChg chg="modSp mod">
        <pc:chgData name="Isabel Gumucio" userId="8c68f729-85f8-407c-9648-d4a9234627b4" providerId="ADAL" clId="{847A503B-E47F-4D65-9D29-DB27344A73B6}" dt="2025-03-26T07:43:43.615" v="8" actId="20577"/>
        <pc:sldMkLst>
          <pc:docMk/>
          <pc:sldMk cId="2338362945" sldId="588"/>
        </pc:sldMkLst>
        <pc:spChg chg="mod">
          <ac:chgData name="Isabel Gumucio" userId="8c68f729-85f8-407c-9648-d4a9234627b4" providerId="ADAL" clId="{847A503B-E47F-4D65-9D29-DB27344A73B6}" dt="2025-03-26T07:43:43.615" v="8" actId="20577"/>
          <ac:spMkLst>
            <pc:docMk/>
            <pc:sldMk cId="2338362945" sldId="588"/>
            <ac:spMk id="3" creationId="{25267E3B-B27F-70C2-F35F-09A1566CA114}"/>
          </ac:spMkLst>
        </pc:spChg>
      </pc:sldChg>
      <pc:sldChg chg="modSp mod">
        <pc:chgData name="Isabel Gumucio" userId="8c68f729-85f8-407c-9648-d4a9234627b4" providerId="ADAL" clId="{847A503B-E47F-4D65-9D29-DB27344A73B6}" dt="2025-03-26T07:44:58.751" v="23" actId="113"/>
        <pc:sldMkLst>
          <pc:docMk/>
          <pc:sldMk cId="2989152967" sldId="589"/>
        </pc:sldMkLst>
        <pc:spChg chg="mod">
          <ac:chgData name="Isabel Gumucio" userId="8c68f729-85f8-407c-9648-d4a9234627b4" providerId="ADAL" clId="{847A503B-E47F-4D65-9D29-DB27344A73B6}" dt="2025-03-26T07:44:58.751" v="23" actId="113"/>
          <ac:spMkLst>
            <pc:docMk/>
            <pc:sldMk cId="2989152967" sldId="589"/>
            <ac:spMk id="3" creationId="{25267E3B-B27F-70C2-F35F-09A1566CA114}"/>
          </ac:spMkLst>
        </pc:spChg>
      </pc:sldChg>
      <pc:sldChg chg="modSp mod">
        <pc:chgData name="Isabel Gumucio" userId="8c68f729-85f8-407c-9648-d4a9234627b4" providerId="ADAL" clId="{847A503B-E47F-4D65-9D29-DB27344A73B6}" dt="2025-03-26T07:46:08.030" v="32" actId="6549"/>
        <pc:sldMkLst>
          <pc:docMk/>
          <pc:sldMk cId="898391272" sldId="592"/>
        </pc:sldMkLst>
        <pc:spChg chg="mod">
          <ac:chgData name="Isabel Gumucio" userId="8c68f729-85f8-407c-9648-d4a9234627b4" providerId="ADAL" clId="{847A503B-E47F-4D65-9D29-DB27344A73B6}" dt="2025-03-26T07:46:08.030" v="32" actId="6549"/>
          <ac:spMkLst>
            <pc:docMk/>
            <pc:sldMk cId="898391272" sldId="592"/>
            <ac:spMk id="11" creationId="{355E7A77-7FF3-EBCB-7BCB-B17AB9E47044}"/>
          </ac:spMkLst>
        </pc:spChg>
      </pc:sldChg>
      <pc:sldChg chg="delSp add del setBg delDesignElem">
        <pc:chgData name="Isabel Gumucio" userId="8c68f729-85f8-407c-9648-d4a9234627b4" providerId="ADAL" clId="{847A503B-E47F-4D65-9D29-DB27344A73B6}" dt="2025-03-26T10:34:34.083" v="2396" actId="47"/>
        <pc:sldMkLst>
          <pc:docMk/>
          <pc:sldMk cId="2150720276" sldId="593"/>
        </pc:sldMkLst>
        <pc:spChg chg="del">
          <ac:chgData name="Isabel Gumucio" userId="8c68f729-85f8-407c-9648-d4a9234627b4" providerId="ADAL" clId="{847A503B-E47F-4D65-9D29-DB27344A73B6}" dt="2025-03-26T09:52:24.430" v="868"/>
          <ac:spMkLst>
            <pc:docMk/>
            <pc:sldMk cId="2150720276" sldId="593"/>
            <ac:spMk id="8" creationId="{6A8AAC95-3719-4BCD-B710-4160043D9237}"/>
          </ac:spMkLst>
        </pc:spChg>
        <pc:spChg chg="del">
          <ac:chgData name="Isabel Gumucio" userId="8c68f729-85f8-407c-9648-d4a9234627b4" providerId="ADAL" clId="{847A503B-E47F-4D65-9D29-DB27344A73B6}" dt="2025-03-26T09:52:24.430" v="868"/>
          <ac:spMkLst>
            <pc:docMk/>
            <pc:sldMk cId="2150720276" sldId="593"/>
            <ac:spMk id="10" creationId="{73A6D7BA-50E4-42FE-A0E3-FC42B7EC4372}"/>
          </ac:spMkLst>
        </pc:spChg>
      </pc:sldChg>
      <pc:sldChg chg="add del">
        <pc:chgData name="Isabel Gumucio" userId="8c68f729-85f8-407c-9648-d4a9234627b4" providerId="ADAL" clId="{847A503B-E47F-4D65-9D29-DB27344A73B6}" dt="2025-03-26T10:28:13.184" v="2344" actId="47"/>
        <pc:sldMkLst>
          <pc:docMk/>
          <pc:sldMk cId="1287423819" sldId="595"/>
        </pc:sldMkLst>
      </pc:sldChg>
      <pc:sldChg chg="add">
        <pc:chgData name="Isabel Gumucio" userId="8c68f729-85f8-407c-9648-d4a9234627b4" providerId="ADAL" clId="{847A503B-E47F-4D65-9D29-DB27344A73B6}" dt="2025-03-26T09:52:24.430" v="868"/>
        <pc:sldMkLst>
          <pc:docMk/>
          <pc:sldMk cId="1569194725" sldId="596"/>
        </pc:sldMkLst>
      </pc:sldChg>
      <pc:sldChg chg="addSp delSp modSp mod modNotesTx">
        <pc:chgData name="Isabel Gumucio" userId="8c68f729-85f8-407c-9648-d4a9234627b4" providerId="ADAL" clId="{847A503B-E47F-4D65-9D29-DB27344A73B6}" dt="2025-03-26T09:45:38.636" v="863" actId="20577"/>
        <pc:sldMkLst>
          <pc:docMk/>
          <pc:sldMk cId="361856650" sldId="599"/>
        </pc:sldMkLst>
        <pc:spChg chg="mod">
          <ac:chgData name="Isabel Gumucio" userId="8c68f729-85f8-407c-9648-d4a9234627b4" providerId="ADAL" clId="{847A503B-E47F-4D65-9D29-DB27344A73B6}" dt="2025-03-26T08:04:56.578" v="60"/>
          <ac:spMkLst>
            <pc:docMk/>
            <pc:sldMk cId="361856650" sldId="599"/>
            <ac:spMk id="2" creationId="{2B4871C6-162D-A461-E509-497B87FA397E}"/>
          </ac:spMkLst>
        </pc:spChg>
        <pc:spChg chg="mod">
          <ac:chgData name="Isabel Gumucio" userId="8c68f729-85f8-407c-9648-d4a9234627b4" providerId="ADAL" clId="{847A503B-E47F-4D65-9D29-DB27344A73B6}" dt="2025-03-26T09:45:19.503" v="862" actId="20577"/>
          <ac:spMkLst>
            <pc:docMk/>
            <pc:sldMk cId="361856650" sldId="599"/>
            <ac:spMk id="4" creationId="{562AA603-7C61-0CD4-4BD1-6A3B51FCEE73}"/>
          </ac:spMkLst>
        </pc:spChg>
        <pc:picChg chg="add del mod">
          <ac:chgData name="Isabel Gumucio" userId="8c68f729-85f8-407c-9648-d4a9234627b4" providerId="ADAL" clId="{847A503B-E47F-4D65-9D29-DB27344A73B6}" dt="2025-03-26T08:24:43.917" v="68" actId="21"/>
          <ac:picMkLst>
            <pc:docMk/>
            <pc:sldMk cId="361856650" sldId="599"/>
            <ac:picMk id="1026" creationId="{9494F7C8-1FA6-86AF-2FF3-CC7C9063809B}"/>
          </ac:picMkLst>
        </pc:picChg>
      </pc:sldChg>
      <pc:sldChg chg="modSp mod">
        <pc:chgData name="Isabel Gumucio" userId="8c68f729-85f8-407c-9648-d4a9234627b4" providerId="ADAL" clId="{847A503B-E47F-4D65-9D29-DB27344A73B6}" dt="2025-03-26T07:41:08.649" v="5" actId="20577"/>
        <pc:sldMkLst>
          <pc:docMk/>
          <pc:sldMk cId="327884339" sldId="600"/>
        </pc:sldMkLst>
        <pc:spChg chg="mod">
          <ac:chgData name="Isabel Gumucio" userId="8c68f729-85f8-407c-9648-d4a9234627b4" providerId="ADAL" clId="{847A503B-E47F-4D65-9D29-DB27344A73B6}" dt="2025-03-26T07:41:08.649" v="5" actId="20577"/>
          <ac:spMkLst>
            <pc:docMk/>
            <pc:sldMk cId="327884339" sldId="600"/>
            <ac:spMk id="4" creationId="{E77150C2-6341-4A77-9854-E95AB5626C19}"/>
          </ac:spMkLst>
        </pc:spChg>
      </pc:sldChg>
      <pc:sldChg chg="addSp delSp modSp add mod">
        <pc:chgData name="Isabel Gumucio" userId="8c68f729-85f8-407c-9648-d4a9234627b4" providerId="ADAL" clId="{847A503B-E47F-4D65-9D29-DB27344A73B6}" dt="2025-03-26T08:24:49.255" v="70" actId="1076"/>
        <pc:sldMkLst>
          <pc:docMk/>
          <pc:sldMk cId="4147766417" sldId="602"/>
        </pc:sldMkLst>
        <pc:spChg chg="del">
          <ac:chgData name="Isabel Gumucio" userId="8c68f729-85f8-407c-9648-d4a9234627b4" providerId="ADAL" clId="{847A503B-E47F-4D65-9D29-DB27344A73B6}" dt="2025-03-26T08:24:36.178" v="65" actId="478"/>
          <ac:spMkLst>
            <pc:docMk/>
            <pc:sldMk cId="4147766417" sldId="602"/>
            <ac:spMk id="2" creationId="{636CBBC3-8CEC-9FFE-8126-156AB98B037D}"/>
          </ac:spMkLst>
        </pc:spChg>
        <pc:spChg chg="del">
          <ac:chgData name="Isabel Gumucio" userId="8c68f729-85f8-407c-9648-d4a9234627b4" providerId="ADAL" clId="{847A503B-E47F-4D65-9D29-DB27344A73B6}" dt="2025-03-26T08:24:40.918" v="67" actId="478"/>
          <ac:spMkLst>
            <pc:docMk/>
            <pc:sldMk cId="4147766417" sldId="602"/>
            <ac:spMk id="4" creationId="{00EB6AFC-F05C-471B-FA22-720EFA9DB4F2}"/>
          </ac:spMkLst>
        </pc:spChg>
        <pc:spChg chg="add del mod">
          <ac:chgData name="Isabel Gumucio" userId="8c68f729-85f8-407c-9648-d4a9234627b4" providerId="ADAL" clId="{847A503B-E47F-4D65-9D29-DB27344A73B6}" dt="2025-03-26T08:24:38.083" v="66" actId="478"/>
          <ac:spMkLst>
            <pc:docMk/>
            <pc:sldMk cId="4147766417" sldId="602"/>
            <ac:spMk id="5" creationId="{DFA0F497-646F-5473-34DA-3FF269BDA08C}"/>
          </ac:spMkLst>
        </pc:spChg>
        <pc:picChg chg="add mod">
          <ac:chgData name="Isabel Gumucio" userId="8c68f729-85f8-407c-9648-d4a9234627b4" providerId="ADAL" clId="{847A503B-E47F-4D65-9D29-DB27344A73B6}" dt="2025-03-26T08:24:49.255" v="70" actId="1076"/>
          <ac:picMkLst>
            <pc:docMk/>
            <pc:sldMk cId="4147766417" sldId="602"/>
            <ac:picMk id="1026" creationId="{9494F7C8-1FA6-86AF-2FF3-CC7C9063809B}"/>
          </ac:picMkLst>
        </pc:picChg>
      </pc:sldChg>
      <pc:sldChg chg="addSp delSp modSp add mod">
        <pc:chgData name="Isabel Gumucio" userId="8c68f729-85f8-407c-9648-d4a9234627b4" providerId="ADAL" clId="{847A503B-E47F-4D65-9D29-DB27344A73B6}" dt="2025-03-26T10:34:15.795" v="2395" actId="20577"/>
        <pc:sldMkLst>
          <pc:docMk/>
          <pc:sldMk cId="906036453" sldId="603"/>
        </pc:sldMkLst>
        <pc:spChg chg="mod">
          <ac:chgData name="Isabel Gumucio" userId="8c68f729-85f8-407c-9648-d4a9234627b4" providerId="ADAL" clId="{847A503B-E47F-4D65-9D29-DB27344A73B6}" dt="2025-03-26T10:32:56.144" v="2347"/>
          <ac:spMkLst>
            <pc:docMk/>
            <pc:sldMk cId="906036453" sldId="603"/>
            <ac:spMk id="2" creationId="{5F998F7A-6B7F-43C0-F2A4-B5A429462441}"/>
          </ac:spMkLst>
        </pc:spChg>
        <pc:spChg chg="del mod">
          <ac:chgData name="Isabel Gumucio" userId="8c68f729-85f8-407c-9648-d4a9234627b4" providerId="ADAL" clId="{847A503B-E47F-4D65-9D29-DB27344A73B6}" dt="2025-03-26T10:00:24.252" v="1277" actId="478"/>
          <ac:spMkLst>
            <pc:docMk/>
            <pc:sldMk cId="906036453" sldId="603"/>
            <ac:spMk id="4" creationId="{AC23176E-D455-432C-C183-F8E57BD05B98}"/>
          </ac:spMkLst>
        </pc:spChg>
        <pc:spChg chg="add del mod">
          <ac:chgData name="Isabel Gumucio" userId="8c68f729-85f8-407c-9648-d4a9234627b4" providerId="ADAL" clId="{847A503B-E47F-4D65-9D29-DB27344A73B6}" dt="2025-03-26T10:33:30.248" v="2358" actId="478"/>
          <ac:spMkLst>
            <pc:docMk/>
            <pc:sldMk cId="906036453" sldId="603"/>
            <ac:spMk id="5" creationId="{50B89ACE-7050-0692-70C3-9B459B0553D8}"/>
          </ac:spMkLst>
        </pc:spChg>
        <pc:spChg chg="add mod">
          <ac:chgData name="Isabel Gumucio" userId="8c68f729-85f8-407c-9648-d4a9234627b4" providerId="ADAL" clId="{847A503B-E47F-4D65-9D29-DB27344A73B6}" dt="2025-03-26T10:34:15.795" v="2395" actId="20577"/>
          <ac:spMkLst>
            <pc:docMk/>
            <pc:sldMk cId="906036453" sldId="603"/>
            <ac:spMk id="7" creationId="{3A2A3AD6-DC00-4EA4-D85B-6622A48AE277}"/>
          </ac:spMkLst>
        </pc:spChg>
        <pc:picChg chg="add mod">
          <ac:chgData name="Isabel Gumucio" userId="8c68f729-85f8-407c-9648-d4a9234627b4" providerId="ADAL" clId="{847A503B-E47F-4D65-9D29-DB27344A73B6}" dt="2025-03-26T10:33:49.954" v="2361" actId="1076"/>
          <ac:picMkLst>
            <pc:docMk/>
            <pc:sldMk cId="906036453" sldId="603"/>
            <ac:picMk id="6" creationId="{3B6D6443-F973-DA20-BE51-F0F2F6168940}"/>
          </ac:picMkLst>
        </pc:picChg>
      </pc:sldChg>
      <pc:sldChg chg="modSp add mod ord">
        <pc:chgData name="Isabel Gumucio" userId="8c68f729-85f8-407c-9648-d4a9234627b4" providerId="ADAL" clId="{847A503B-E47F-4D65-9D29-DB27344A73B6}" dt="2025-03-26T08:26:18.262" v="134" actId="20577"/>
        <pc:sldMkLst>
          <pc:docMk/>
          <pc:sldMk cId="3568338264" sldId="604"/>
        </pc:sldMkLst>
        <pc:spChg chg="mod">
          <ac:chgData name="Isabel Gumucio" userId="8c68f729-85f8-407c-9648-d4a9234627b4" providerId="ADAL" clId="{847A503B-E47F-4D65-9D29-DB27344A73B6}" dt="2025-03-26T08:26:18.262" v="134" actId="20577"/>
          <ac:spMkLst>
            <pc:docMk/>
            <pc:sldMk cId="3568338264" sldId="604"/>
            <ac:spMk id="4" creationId="{E1BCABCD-74A6-B372-DD31-039AF6575099}"/>
          </ac:spMkLst>
        </pc:spChg>
      </pc:sldChg>
      <pc:sldChg chg="delSp modSp add del mod">
        <pc:chgData name="Isabel Gumucio" userId="8c68f729-85f8-407c-9648-d4a9234627b4" providerId="ADAL" clId="{847A503B-E47F-4D65-9D29-DB27344A73B6}" dt="2025-03-26T09:53:27.998" v="874" actId="47"/>
        <pc:sldMkLst>
          <pc:docMk/>
          <pc:sldMk cId="2817608537" sldId="605"/>
        </pc:sldMkLst>
        <pc:spChg chg="mod">
          <ac:chgData name="Isabel Gumucio" userId="8c68f729-85f8-407c-9648-d4a9234627b4" providerId="ADAL" clId="{847A503B-E47F-4D65-9D29-DB27344A73B6}" dt="2025-03-26T09:53:13.373" v="872" actId="1076"/>
          <ac:spMkLst>
            <pc:docMk/>
            <pc:sldMk cId="2817608537" sldId="605"/>
            <ac:spMk id="2" creationId="{47734C25-237F-739C-0ED0-535E7693FC3D}"/>
          </ac:spMkLst>
        </pc:spChg>
        <pc:picChg chg="del">
          <ac:chgData name="Isabel Gumucio" userId="8c68f729-85f8-407c-9648-d4a9234627b4" providerId="ADAL" clId="{847A503B-E47F-4D65-9D29-DB27344A73B6}" dt="2025-03-26T09:53:10.025" v="870" actId="478"/>
          <ac:picMkLst>
            <pc:docMk/>
            <pc:sldMk cId="2817608537" sldId="605"/>
            <ac:picMk id="5" creationId="{F068CCD5-2B4D-7CB6-9D85-80A2D31F3AC0}"/>
          </ac:picMkLst>
        </pc:picChg>
      </pc:sldChg>
      <pc:sldChg chg="modSp add mod">
        <pc:chgData name="Isabel Gumucio" userId="8c68f729-85f8-407c-9648-d4a9234627b4" providerId="ADAL" clId="{847A503B-E47F-4D65-9D29-DB27344A73B6}" dt="2025-03-26T09:58:56.222" v="1275" actId="20577"/>
        <pc:sldMkLst>
          <pc:docMk/>
          <pc:sldMk cId="1630784095" sldId="606"/>
        </pc:sldMkLst>
        <pc:spChg chg="mod">
          <ac:chgData name="Isabel Gumucio" userId="8c68f729-85f8-407c-9648-d4a9234627b4" providerId="ADAL" clId="{847A503B-E47F-4D65-9D29-DB27344A73B6}" dt="2025-03-26T09:58:56.222" v="1275" actId="20577"/>
          <ac:spMkLst>
            <pc:docMk/>
            <pc:sldMk cId="1630784095" sldId="606"/>
            <ac:spMk id="4" creationId="{2270768D-C40F-6102-7280-1FD251902CC5}"/>
          </ac:spMkLst>
        </pc:spChg>
      </pc:sldChg>
      <pc:sldChg chg="addSp delSp modSp add mod">
        <pc:chgData name="Isabel Gumucio" userId="8c68f729-85f8-407c-9648-d4a9234627b4" providerId="ADAL" clId="{847A503B-E47F-4D65-9D29-DB27344A73B6}" dt="2025-03-26T10:25:26.838" v="2230" actId="6549"/>
        <pc:sldMkLst>
          <pc:docMk/>
          <pc:sldMk cId="1170779834" sldId="607"/>
        </pc:sldMkLst>
        <pc:spChg chg="del">
          <ac:chgData name="Isabel Gumucio" userId="8c68f729-85f8-407c-9648-d4a9234627b4" providerId="ADAL" clId="{847A503B-E47F-4D65-9D29-DB27344A73B6}" dt="2025-03-26T10:19:14.219" v="2057" actId="478"/>
          <ac:spMkLst>
            <pc:docMk/>
            <pc:sldMk cId="1170779834" sldId="607"/>
            <ac:spMk id="2" creationId="{5C2D4587-7D35-186E-6542-0A82E8BF47E8}"/>
          </ac:spMkLst>
        </pc:spChg>
        <pc:spChg chg="add mod">
          <ac:chgData name="Isabel Gumucio" userId="8c68f729-85f8-407c-9648-d4a9234627b4" providerId="ADAL" clId="{847A503B-E47F-4D65-9D29-DB27344A73B6}" dt="2025-03-26T10:25:26.838" v="2230" actId="6549"/>
          <ac:spMkLst>
            <pc:docMk/>
            <pc:sldMk cId="1170779834" sldId="607"/>
            <ac:spMk id="3" creationId="{4AED8B5F-B25B-ACEE-21C6-D5F9D6DCE500}"/>
          </ac:spMkLst>
        </pc:spChg>
        <pc:spChg chg="add del mod">
          <ac:chgData name="Isabel Gumucio" userId="8c68f729-85f8-407c-9648-d4a9234627b4" providerId="ADAL" clId="{847A503B-E47F-4D65-9D29-DB27344A73B6}" dt="2025-03-26T10:19:23.475" v="2060" actId="478"/>
          <ac:spMkLst>
            <pc:docMk/>
            <pc:sldMk cId="1170779834" sldId="607"/>
            <ac:spMk id="5" creationId="{1D875429-9E5E-A6F1-7148-5AC844CB4862}"/>
          </ac:spMkLst>
        </pc:spChg>
        <pc:spChg chg="del">
          <ac:chgData name="Isabel Gumucio" userId="8c68f729-85f8-407c-9648-d4a9234627b4" providerId="ADAL" clId="{847A503B-E47F-4D65-9D29-DB27344A73B6}" dt="2025-03-26T10:19:17.078" v="2058" actId="478"/>
          <ac:spMkLst>
            <pc:docMk/>
            <pc:sldMk cId="1170779834" sldId="607"/>
            <ac:spMk id="7" creationId="{FEF0145B-CC20-E594-90C8-33D4A5C414B2}"/>
          </ac:spMkLst>
        </pc:spChg>
        <pc:picChg chg="add mod modCrop">
          <ac:chgData name="Isabel Gumucio" userId="8c68f729-85f8-407c-9648-d4a9234627b4" providerId="ADAL" clId="{847A503B-E47F-4D65-9D29-DB27344A73B6}" dt="2025-03-26T10:20:25.325" v="2069" actId="1076"/>
          <ac:picMkLst>
            <pc:docMk/>
            <pc:sldMk cId="1170779834" sldId="607"/>
            <ac:picMk id="6" creationId="{9791F633-1FEB-F2BC-ED69-CE5A30BF56C4}"/>
          </ac:picMkLst>
        </pc:picChg>
        <pc:picChg chg="add del mod">
          <ac:chgData name="Isabel Gumucio" userId="8c68f729-85f8-407c-9648-d4a9234627b4" providerId="ADAL" clId="{847A503B-E47F-4D65-9D29-DB27344A73B6}" dt="2025-03-26T10:20:29.480" v="2071" actId="478"/>
          <ac:picMkLst>
            <pc:docMk/>
            <pc:sldMk cId="1170779834" sldId="607"/>
            <ac:picMk id="8" creationId="{FAF9338F-109D-08FC-3DEB-13B1EE4394EF}"/>
          </ac:picMkLst>
        </pc:picChg>
      </pc:sldChg>
      <pc:sldChg chg="addSp delSp modSp add mod">
        <pc:chgData name="Isabel Gumucio" userId="8c68f729-85f8-407c-9648-d4a9234627b4" providerId="ADAL" clId="{847A503B-E47F-4D65-9D29-DB27344A73B6}" dt="2025-03-26T10:25:53.833" v="2316" actId="22"/>
        <pc:sldMkLst>
          <pc:docMk/>
          <pc:sldMk cId="3755747667" sldId="608"/>
        </pc:sldMkLst>
        <pc:spChg chg="mod">
          <ac:chgData name="Isabel Gumucio" userId="8c68f729-85f8-407c-9648-d4a9234627b4" providerId="ADAL" clId="{847A503B-E47F-4D65-9D29-DB27344A73B6}" dt="2025-03-26T10:25:44.819" v="2314" actId="27636"/>
          <ac:spMkLst>
            <pc:docMk/>
            <pc:sldMk cId="3755747667" sldId="608"/>
            <ac:spMk id="3" creationId="{4D4270C3-8124-8DFB-CE3A-7907DC4B3803}"/>
          </ac:spMkLst>
        </pc:spChg>
        <pc:picChg chg="add mod">
          <ac:chgData name="Isabel Gumucio" userId="8c68f729-85f8-407c-9648-d4a9234627b4" providerId="ADAL" clId="{847A503B-E47F-4D65-9D29-DB27344A73B6}" dt="2025-03-26T10:24:17.720" v="2078" actId="1440"/>
          <ac:picMkLst>
            <pc:docMk/>
            <pc:sldMk cId="3755747667" sldId="608"/>
            <ac:picMk id="4" creationId="{5278F535-0A12-D56D-1680-462349BBE879}"/>
          </ac:picMkLst>
        </pc:picChg>
        <pc:picChg chg="del">
          <ac:chgData name="Isabel Gumucio" userId="8c68f729-85f8-407c-9648-d4a9234627b4" providerId="ADAL" clId="{847A503B-E47F-4D65-9D29-DB27344A73B6}" dt="2025-03-26T10:20:36.971" v="2073" actId="478"/>
          <ac:picMkLst>
            <pc:docMk/>
            <pc:sldMk cId="3755747667" sldId="608"/>
            <ac:picMk id="6" creationId="{6696D3B6-4A47-F01B-DA67-B433F91132B3}"/>
          </ac:picMkLst>
        </pc:picChg>
        <pc:picChg chg="add del">
          <ac:chgData name="Isabel Gumucio" userId="8c68f729-85f8-407c-9648-d4a9234627b4" providerId="ADAL" clId="{847A503B-E47F-4D65-9D29-DB27344A73B6}" dt="2025-03-26T10:25:53.833" v="2316" actId="22"/>
          <ac:picMkLst>
            <pc:docMk/>
            <pc:sldMk cId="3755747667" sldId="608"/>
            <ac:picMk id="7" creationId="{79528998-7697-ECB9-5AE2-65D5FA8761C1}"/>
          </ac:picMkLst>
        </pc:picChg>
      </pc:sldChg>
      <pc:sldChg chg="addSp delSp modSp add mod">
        <pc:chgData name="Isabel Gumucio" userId="8c68f729-85f8-407c-9648-d4a9234627b4" providerId="ADAL" clId="{847A503B-E47F-4D65-9D29-DB27344A73B6}" dt="2025-03-26T10:28:06.767" v="2343" actId="1076"/>
        <pc:sldMkLst>
          <pc:docMk/>
          <pc:sldMk cId="2505687879" sldId="609"/>
        </pc:sldMkLst>
        <pc:spChg chg="mod">
          <ac:chgData name="Isabel Gumucio" userId="8c68f729-85f8-407c-9648-d4a9234627b4" providerId="ADAL" clId="{847A503B-E47F-4D65-9D29-DB27344A73B6}" dt="2025-03-26T10:26:07.113" v="2327" actId="20577"/>
          <ac:spMkLst>
            <pc:docMk/>
            <pc:sldMk cId="2505687879" sldId="609"/>
            <ac:spMk id="3" creationId="{DFC199D8-3750-6AC2-E79E-0E86E3F4DF75}"/>
          </ac:spMkLst>
        </pc:spChg>
        <pc:picChg chg="del">
          <ac:chgData name="Isabel Gumucio" userId="8c68f729-85f8-407c-9648-d4a9234627b4" providerId="ADAL" clId="{847A503B-E47F-4D65-9D29-DB27344A73B6}" dt="2025-03-26T10:26:23.512" v="2328" actId="478"/>
          <ac:picMkLst>
            <pc:docMk/>
            <pc:sldMk cId="2505687879" sldId="609"/>
            <ac:picMk id="4" creationId="{ACF70EFD-CFFA-44BD-3EF9-E3ED496E98CB}"/>
          </ac:picMkLst>
        </pc:picChg>
        <pc:picChg chg="add mod">
          <ac:chgData name="Isabel Gumucio" userId="8c68f729-85f8-407c-9648-d4a9234627b4" providerId="ADAL" clId="{847A503B-E47F-4D65-9D29-DB27344A73B6}" dt="2025-03-26T10:26:59.367" v="2332" actId="1076"/>
          <ac:picMkLst>
            <pc:docMk/>
            <pc:sldMk cId="2505687879" sldId="609"/>
            <ac:picMk id="5" creationId="{8C4358CB-BCDE-4D43-C1FD-FCC02184B43A}"/>
          </ac:picMkLst>
        </pc:picChg>
        <pc:picChg chg="add mod">
          <ac:chgData name="Isabel Gumucio" userId="8c68f729-85f8-407c-9648-d4a9234627b4" providerId="ADAL" clId="{847A503B-E47F-4D65-9D29-DB27344A73B6}" dt="2025-03-26T10:27:59.533" v="2342" actId="1076"/>
          <ac:picMkLst>
            <pc:docMk/>
            <pc:sldMk cId="2505687879" sldId="609"/>
            <ac:picMk id="6" creationId="{A8EAF7D5-35FA-D3B6-D8A0-6F29D9593CD7}"/>
          </ac:picMkLst>
        </pc:picChg>
        <pc:picChg chg="add mod modCrop">
          <ac:chgData name="Isabel Gumucio" userId="8c68f729-85f8-407c-9648-d4a9234627b4" providerId="ADAL" clId="{847A503B-E47F-4D65-9D29-DB27344A73B6}" dt="2025-03-26T10:28:06.767" v="2343" actId="1076"/>
          <ac:picMkLst>
            <pc:docMk/>
            <pc:sldMk cId="2505687879" sldId="609"/>
            <ac:picMk id="7" creationId="{3ED4DFA4-7D2A-8ED5-53E0-74FF80E8927A}"/>
          </ac:picMkLst>
        </pc:picChg>
        <pc:picChg chg="add mod">
          <ac:chgData name="Isabel Gumucio" userId="8c68f729-85f8-407c-9648-d4a9234627b4" providerId="ADAL" clId="{847A503B-E47F-4D65-9D29-DB27344A73B6}" dt="2025-03-26T10:27:52.865" v="2340" actId="1076"/>
          <ac:picMkLst>
            <pc:docMk/>
            <pc:sldMk cId="2505687879" sldId="609"/>
            <ac:picMk id="8" creationId="{BA0984FC-A305-6A63-E795-3A043116B773}"/>
          </ac:picMkLst>
        </pc:picChg>
      </pc:sldChg>
    </pc:docChg>
  </pc:docChgLst>
  <pc:docChgLst>
    <pc:chgData name="Angelica Olofsson Fernandez" userId="ce698ed2-e0d9-447d-9759-99f79b696a68" providerId="ADAL" clId="{806A827D-785B-480D-B577-AB4803305035}"/>
    <pc:docChg chg="undo custSel delSld modSld sldOrd">
      <pc:chgData name="Angelica Olofsson Fernandez" userId="ce698ed2-e0d9-447d-9759-99f79b696a68" providerId="ADAL" clId="{806A827D-785B-480D-B577-AB4803305035}" dt="2024-06-04T09:29:15.284" v="790"/>
      <pc:docMkLst>
        <pc:docMk/>
      </pc:docMkLst>
      <pc:sldChg chg="addSp modSp mod setBg addAnim">
        <pc:chgData name="Angelica Olofsson Fernandez" userId="ce698ed2-e0d9-447d-9759-99f79b696a68" providerId="ADAL" clId="{806A827D-785B-480D-B577-AB4803305035}" dt="2024-06-03T08:05:52.521" v="724"/>
        <pc:sldMkLst>
          <pc:docMk/>
          <pc:sldMk cId="1866398452" sldId="268"/>
        </pc:sldMkLst>
      </pc:sldChg>
      <pc:sldChg chg="addSp delSp modSp mod setBg">
        <pc:chgData name="Angelica Olofsson Fernandez" userId="ce698ed2-e0d9-447d-9759-99f79b696a68" providerId="ADAL" clId="{806A827D-785B-480D-B577-AB4803305035}" dt="2024-06-03T08:10:00.086" v="745" actId="26606"/>
        <pc:sldMkLst>
          <pc:docMk/>
          <pc:sldMk cId="2081952299" sldId="468"/>
        </pc:sldMkLst>
      </pc:sldChg>
      <pc:sldChg chg="addSp delSp modSp mod setBg">
        <pc:chgData name="Angelica Olofsson Fernandez" userId="ce698ed2-e0d9-447d-9759-99f79b696a68" providerId="ADAL" clId="{806A827D-785B-480D-B577-AB4803305035}" dt="2024-06-03T08:11:54.104" v="754" actId="207"/>
        <pc:sldMkLst>
          <pc:docMk/>
          <pc:sldMk cId="2618597547" sldId="498"/>
        </pc:sldMkLst>
      </pc:sldChg>
      <pc:sldChg chg="addSp delSp modSp mod setBg">
        <pc:chgData name="Angelica Olofsson Fernandez" userId="ce698ed2-e0d9-447d-9759-99f79b696a68" providerId="ADAL" clId="{806A827D-785B-480D-B577-AB4803305035}" dt="2024-06-03T08:09:18.692" v="742" actId="26606"/>
        <pc:sldMkLst>
          <pc:docMk/>
          <pc:sldMk cId="3865865021" sldId="522"/>
        </pc:sldMkLst>
      </pc:sldChg>
      <pc:sldChg chg="addSp delSp modSp mod setBg">
        <pc:chgData name="Angelica Olofsson Fernandez" userId="ce698ed2-e0d9-447d-9759-99f79b696a68" providerId="ADAL" clId="{806A827D-785B-480D-B577-AB4803305035}" dt="2024-06-03T06:03:58.435" v="16" actId="26606"/>
        <pc:sldMkLst>
          <pc:docMk/>
          <pc:sldMk cId="947088791" sldId="546"/>
        </pc:sldMkLst>
      </pc:sldChg>
      <pc:sldChg chg="addSp modSp mod setBg">
        <pc:chgData name="Angelica Olofsson Fernandez" userId="ce698ed2-e0d9-447d-9759-99f79b696a68" providerId="ADAL" clId="{806A827D-785B-480D-B577-AB4803305035}" dt="2024-06-03T08:06:31.664" v="727" actId="26606"/>
        <pc:sldMkLst>
          <pc:docMk/>
          <pc:sldMk cId="3546098121" sldId="551"/>
        </pc:sldMkLst>
      </pc:sldChg>
      <pc:sldChg chg="addSp delSp modSp mod setBg">
        <pc:chgData name="Angelica Olofsson Fernandez" userId="ce698ed2-e0d9-447d-9759-99f79b696a68" providerId="ADAL" clId="{806A827D-785B-480D-B577-AB4803305035}" dt="2024-06-04T09:23:31.295" v="765" actId="20577"/>
        <pc:sldMkLst>
          <pc:docMk/>
          <pc:sldMk cId="1269119800" sldId="563"/>
        </pc:sldMkLst>
      </pc:sldChg>
      <pc:sldChg chg="addSp delSp modSp mod setBg">
        <pc:chgData name="Angelica Olofsson Fernandez" userId="ce698ed2-e0d9-447d-9759-99f79b696a68" providerId="ADAL" clId="{806A827D-785B-480D-B577-AB4803305035}" dt="2024-06-03T06:08:17.117" v="38" actId="26606"/>
        <pc:sldMkLst>
          <pc:docMk/>
          <pc:sldMk cId="3227669839" sldId="564"/>
        </pc:sldMkLst>
      </pc:sldChg>
      <pc:sldChg chg="addSp delSp modSp mod setBg">
        <pc:chgData name="Angelica Olofsson Fernandez" userId="ce698ed2-e0d9-447d-9759-99f79b696a68" providerId="ADAL" clId="{806A827D-785B-480D-B577-AB4803305035}" dt="2024-06-04T09:24:31.541" v="774" actId="14100"/>
        <pc:sldMkLst>
          <pc:docMk/>
          <pc:sldMk cId="745051221" sldId="566"/>
        </pc:sldMkLst>
      </pc:sldChg>
      <pc:sldChg chg="addSp modSp mod setBg">
        <pc:chgData name="Angelica Olofsson Fernandez" userId="ce698ed2-e0d9-447d-9759-99f79b696a68" providerId="ADAL" clId="{806A827D-785B-480D-B577-AB4803305035}" dt="2024-06-03T08:05:46.499" v="722" actId="5793"/>
        <pc:sldMkLst>
          <pc:docMk/>
          <pc:sldMk cId="223587245" sldId="567"/>
        </pc:sldMkLst>
      </pc:sldChg>
      <pc:sldChg chg="addSp delSp modSp mod setBg">
        <pc:chgData name="Angelica Olofsson Fernandez" userId="ce698ed2-e0d9-447d-9759-99f79b696a68" providerId="ADAL" clId="{806A827D-785B-480D-B577-AB4803305035}" dt="2024-06-03T08:06:53.642" v="732" actId="26606"/>
        <pc:sldMkLst>
          <pc:docMk/>
          <pc:sldMk cId="2305114765" sldId="568"/>
        </pc:sldMkLst>
      </pc:sldChg>
      <pc:sldChg chg="addSp delSp modSp del mod ord setBg">
        <pc:chgData name="Angelica Olofsson Fernandez" userId="ce698ed2-e0d9-447d-9759-99f79b696a68" providerId="ADAL" clId="{806A827D-785B-480D-B577-AB4803305035}" dt="2024-06-04T09:26:35.406" v="785" actId="47"/>
        <pc:sldMkLst>
          <pc:docMk/>
          <pc:sldMk cId="4127580496" sldId="570"/>
        </pc:sldMkLst>
      </pc:sldChg>
      <pc:sldChg chg="addSp modSp mod ord setBg">
        <pc:chgData name="Angelica Olofsson Fernandez" userId="ce698ed2-e0d9-447d-9759-99f79b696a68" providerId="ADAL" clId="{806A827D-785B-480D-B577-AB4803305035}" dt="2024-06-04T09:27:08.919" v="787" actId="5793"/>
        <pc:sldMkLst>
          <pc:docMk/>
          <pc:sldMk cId="923377013" sldId="571"/>
        </pc:sldMkLst>
      </pc:sldChg>
      <pc:sldChg chg="addSp delSp modSp mod setBg">
        <pc:chgData name="Angelica Olofsson Fernandez" userId="ce698ed2-e0d9-447d-9759-99f79b696a68" providerId="ADAL" clId="{806A827D-785B-480D-B577-AB4803305035}" dt="2024-06-03T08:08:28.125" v="740" actId="26606"/>
        <pc:sldMkLst>
          <pc:docMk/>
          <pc:sldMk cId="1337764186" sldId="572"/>
        </pc:sldMkLst>
      </pc:sldChg>
      <pc:sldChg chg="addSp delSp modSp mod setBg">
        <pc:chgData name="Angelica Olofsson Fernandez" userId="ce698ed2-e0d9-447d-9759-99f79b696a68" providerId="ADAL" clId="{806A827D-785B-480D-B577-AB4803305035}" dt="2024-06-03T08:12:03.690" v="755" actId="207"/>
        <pc:sldMkLst>
          <pc:docMk/>
          <pc:sldMk cId="265547988" sldId="574"/>
        </pc:sldMkLst>
      </pc:sldChg>
      <pc:sldChg chg="addSp delSp modSp mod setBg">
        <pc:chgData name="Angelica Olofsson Fernandez" userId="ce698ed2-e0d9-447d-9759-99f79b696a68" providerId="ADAL" clId="{806A827D-785B-480D-B577-AB4803305035}" dt="2024-06-03T08:00:15.250" v="687" actId="26606"/>
        <pc:sldMkLst>
          <pc:docMk/>
          <pc:sldMk cId="1546788662" sldId="577"/>
        </pc:sldMkLst>
      </pc:sldChg>
      <pc:sldChg chg="addSp modSp mod setBg">
        <pc:chgData name="Angelica Olofsson Fernandez" userId="ce698ed2-e0d9-447d-9759-99f79b696a68" providerId="ADAL" clId="{806A827D-785B-480D-B577-AB4803305035}" dt="2024-06-03T08:07:03.717" v="733" actId="26606"/>
        <pc:sldMkLst>
          <pc:docMk/>
          <pc:sldMk cId="2283034305" sldId="581"/>
        </pc:sldMkLst>
      </pc:sldChg>
      <pc:sldChg chg="addSp delSp modSp mod">
        <pc:chgData name="Angelica Olofsson Fernandez" userId="ce698ed2-e0d9-447d-9759-99f79b696a68" providerId="ADAL" clId="{806A827D-785B-480D-B577-AB4803305035}" dt="2024-06-04T09:24:06.569" v="773" actId="20577"/>
        <pc:sldMkLst>
          <pc:docMk/>
          <pc:sldMk cId="2905007782" sldId="583"/>
        </pc:sldMkLst>
      </pc:sldChg>
      <pc:sldChg chg="addSp delSp modSp mod setBg">
        <pc:chgData name="Angelica Olofsson Fernandez" userId="ce698ed2-e0d9-447d-9759-99f79b696a68" providerId="ADAL" clId="{806A827D-785B-480D-B577-AB4803305035}" dt="2024-06-04T09:29:15.284" v="790"/>
        <pc:sldMkLst>
          <pc:docMk/>
          <pc:sldMk cId="1358352095" sldId="586"/>
        </pc:sldMkLst>
      </pc:sldChg>
    </pc:docChg>
  </pc:docChgLst>
  <pc:docChgLst>
    <pc:chgData name="Emma Cedervall" userId="0a49c7c0-099b-4c6f-88fe-89b2f1dcccce" providerId="ADAL" clId="{3BFF2129-3728-44DD-A55F-14A7645B7E34}"/>
    <pc:docChg chg="modSld">
      <pc:chgData name="Emma Cedervall" userId="0a49c7c0-099b-4c6f-88fe-89b2f1dcccce" providerId="ADAL" clId="{3BFF2129-3728-44DD-A55F-14A7645B7E34}" dt="2025-03-26T12:56:38.368" v="164" actId="20577"/>
      <pc:docMkLst>
        <pc:docMk/>
      </pc:docMkLst>
      <pc:sldChg chg="modSp mod modNotesTx">
        <pc:chgData name="Emma Cedervall" userId="0a49c7c0-099b-4c6f-88fe-89b2f1dcccce" providerId="ADAL" clId="{3BFF2129-3728-44DD-A55F-14A7645B7E34}" dt="2025-03-26T12:56:32.015" v="150" actId="20577"/>
        <pc:sldMkLst>
          <pc:docMk/>
          <pc:sldMk cId="1486679189" sldId="579"/>
        </pc:sldMkLst>
        <pc:spChg chg="mod">
          <ac:chgData name="Emma Cedervall" userId="0a49c7c0-099b-4c6f-88fe-89b2f1dcccce" providerId="ADAL" clId="{3BFF2129-3728-44DD-A55F-14A7645B7E34}" dt="2025-03-26T12:54:02.422" v="99" actId="1076"/>
          <ac:spMkLst>
            <pc:docMk/>
            <pc:sldMk cId="1486679189" sldId="579"/>
            <ac:spMk id="7" creationId="{7D5C8A1E-F63A-9D7E-E7FD-E53A33E11E36}"/>
          </ac:spMkLst>
        </pc:spChg>
        <pc:picChg chg="mod">
          <ac:chgData name="Emma Cedervall" userId="0a49c7c0-099b-4c6f-88fe-89b2f1dcccce" providerId="ADAL" clId="{3BFF2129-3728-44DD-A55F-14A7645B7E34}" dt="2025-03-26T12:54:09.081" v="101" actId="1076"/>
          <ac:picMkLst>
            <pc:docMk/>
            <pc:sldMk cId="1486679189" sldId="579"/>
            <ac:picMk id="4" creationId="{F91A627C-5EF1-F71A-F69B-947089BD5E7C}"/>
          </ac:picMkLst>
        </pc:picChg>
      </pc:sldChg>
      <pc:sldChg chg="modNotesTx">
        <pc:chgData name="Emma Cedervall" userId="0a49c7c0-099b-4c6f-88fe-89b2f1dcccce" providerId="ADAL" clId="{3BFF2129-3728-44DD-A55F-14A7645B7E34}" dt="2025-03-26T12:56:27.877" v="136" actId="20577"/>
        <pc:sldMkLst>
          <pc:docMk/>
          <pc:sldMk cId="2547995066" sldId="587"/>
        </pc:sldMkLst>
      </pc:sldChg>
      <pc:sldChg chg="modNotesTx">
        <pc:chgData name="Emma Cedervall" userId="0a49c7c0-099b-4c6f-88fe-89b2f1dcccce" providerId="ADAL" clId="{3BFF2129-3728-44DD-A55F-14A7645B7E34}" dt="2025-03-26T12:56:38.368" v="164" actId="20577"/>
        <pc:sldMkLst>
          <pc:docMk/>
          <pc:sldMk cId="2338362945" sldId="588"/>
        </pc:sldMkLst>
      </pc:sldChg>
      <pc:sldChg chg="modSp mod">
        <pc:chgData name="Emma Cedervall" userId="0a49c7c0-099b-4c6f-88fe-89b2f1dcccce" providerId="ADAL" clId="{3BFF2129-3728-44DD-A55F-14A7645B7E34}" dt="2025-03-26T12:52:30.987" v="4" actId="20577"/>
        <pc:sldMkLst>
          <pc:docMk/>
          <pc:sldMk cId="898391272" sldId="592"/>
        </pc:sldMkLst>
        <pc:spChg chg="mod">
          <ac:chgData name="Emma Cedervall" userId="0a49c7c0-099b-4c6f-88fe-89b2f1dcccce" providerId="ADAL" clId="{3BFF2129-3728-44DD-A55F-14A7645B7E34}" dt="2025-03-26T12:52:30.987" v="4" actId="20577"/>
          <ac:spMkLst>
            <pc:docMk/>
            <pc:sldMk cId="898391272" sldId="592"/>
            <ac:spMk id="11" creationId="{355E7A77-7FF3-EBCB-7BCB-B17AB9E47044}"/>
          </ac:spMkLst>
        </pc:spChg>
      </pc:sldChg>
      <pc:sldChg chg="modNotesTx">
        <pc:chgData name="Emma Cedervall" userId="0a49c7c0-099b-4c6f-88fe-89b2f1dcccce" providerId="ADAL" clId="{3BFF2129-3728-44DD-A55F-14A7645B7E34}" dt="2025-03-26T12:54:58.318" v="121" actId="20577"/>
        <pc:sldMkLst>
          <pc:docMk/>
          <pc:sldMk cId="4147766417" sldId="602"/>
        </pc:sldMkLst>
      </pc:sldChg>
      <pc:sldChg chg="modSp mod">
        <pc:chgData name="Emma Cedervall" userId="0a49c7c0-099b-4c6f-88fe-89b2f1dcccce" providerId="ADAL" clId="{3BFF2129-3728-44DD-A55F-14A7645B7E34}" dt="2025-03-26T12:55:13.657" v="122" actId="14100"/>
        <pc:sldMkLst>
          <pc:docMk/>
          <pc:sldMk cId="3755747667" sldId="608"/>
        </pc:sldMkLst>
        <pc:picChg chg="mod">
          <ac:chgData name="Emma Cedervall" userId="0a49c7c0-099b-4c6f-88fe-89b2f1dcccce" providerId="ADAL" clId="{3BFF2129-3728-44DD-A55F-14A7645B7E34}" dt="2025-03-26T12:55:13.657" v="122" actId="14100"/>
          <ac:picMkLst>
            <pc:docMk/>
            <pc:sldMk cId="3755747667" sldId="608"/>
            <ac:picMk id="4" creationId="{5278F535-0A12-D56D-1680-462349BBE879}"/>
          </ac:picMkLst>
        </pc:picChg>
      </pc:sldChg>
    </pc:docChg>
  </pc:docChgLst>
  <pc:docChgLst>
    <pc:chgData name="Katarina B Wallin" userId="74408874-5295-4a28-94b9-95280decbf1a" providerId="ADAL" clId="{25916871-34C0-442E-B796-30067CC48E47}"/>
    <pc:docChg chg="undo redo custSel addSld modSld">
      <pc:chgData name="Katarina B Wallin" userId="74408874-5295-4a28-94b9-95280decbf1a" providerId="ADAL" clId="{25916871-34C0-442E-B796-30067CC48E47}" dt="2025-03-20T13:14:55.479" v="423" actId="20577"/>
      <pc:docMkLst>
        <pc:docMk/>
      </pc:docMkLst>
      <pc:sldChg chg="modSp">
        <pc:chgData name="Katarina B Wallin" userId="74408874-5295-4a28-94b9-95280decbf1a" providerId="ADAL" clId="{25916871-34C0-442E-B796-30067CC48E47}" dt="2025-03-18T13:08:26.761" v="54" actId="20577"/>
        <pc:sldMkLst>
          <pc:docMk/>
          <pc:sldMk cId="3227669839" sldId="564"/>
        </pc:sldMkLst>
        <pc:graphicFrameChg chg="mod">
          <ac:chgData name="Katarina B Wallin" userId="74408874-5295-4a28-94b9-95280decbf1a" providerId="ADAL" clId="{25916871-34C0-442E-B796-30067CC48E47}" dt="2025-03-18T13:08:26.761" v="54" actId="20577"/>
          <ac:graphicFrameMkLst>
            <pc:docMk/>
            <pc:sldMk cId="3227669839" sldId="564"/>
            <ac:graphicFrameMk id="13" creationId="{8AF60F36-7C61-37CE-2D41-B10755D4E4A9}"/>
          </ac:graphicFrameMkLst>
        </pc:graphicFrameChg>
      </pc:sldChg>
      <pc:sldChg chg="addSp delSp modSp add mod">
        <pc:chgData name="Katarina B Wallin" userId="74408874-5295-4a28-94b9-95280decbf1a" providerId="ADAL" clId="{25916871-34C0-442E-B796-30067CC48E47}" dt="2025-03-20T13:14:55.479" v="423" actId="20577"/>
        <pc:sldMkLst>
          <pc:docMk/>
          <pc:sldMk cId="3682033771" sldId="601"/>
        </pc:sldMkLst>
        <pc:spChg chg="mod">
          <ac:chgData name="Katarina B Wallin" userId="74408874-5295-4a28-94b9-95280decbf1a" providerId="ADAL" clId="{25916871-34C0-442E-B796-30067CC48E47}" dt="2025-03-19T14:27:20.961" v="252" actId="20577"/>
          <ac:spMkLst>
            <pc:docMk/>
            <pc:sldMk cId="3682033771" sldId="601"/>
            <ac:spMk id="2" creationId="{AA41289F-B0C4-C98D-BB05-A8AEB1B99808}"/>
          </ac:spMkLst>
        </pc:spChg>
        <pc:spChg chg="add del mod">
          <ac:chgData name="Katarina B Wallin" userId="74408874-5295-4a28-94b9-95280decbf1a" providerId="ADAL" clId="{25916871-34C0-442E-B796-30067CC48E47}" dt="2025-03-20T13:14:55.479" v="423" actId="20577"/>
          <ac:spMkLst>
            <pc:docMk/>
            <pc:sldMk cId="3682033771" sldId="601"/>
            <ac:spMk id="3" creationId="{25267E3B-B27F-70C2-F35F-09A1566CA114}"/>
          </ac:spMkLst>
        </pc:spChg>
        <pc:spChg chg="add">
          <ac:chgData name="Katarina B Wallin" userId="74408874-5295-4a28-94b9-95280decbf1a" providerId="ADAL" clId="{25916871-34C0-442E-B796-30067CC48E47}" dt="2025-03-19T14:31:00.649" v="392" actId="11529"/>
          <ac:spMkLst>
            <pc:docMk/>
            <pc:sldMk cId="3682033771" sldId="601"/>
            <ac:spMk id="13" creationId="{95B0466A-5FEE-2875-3805-6916D5B7F58A}"/>
          </ac:spMkLst>
        </pc:spChg>
        <pc:picChg chg="add mod">
          <ac:chgData name="Katarina B Wallin" userId="74408874-5295-4a28-94b9-95280decbf1a" providerId="ADAL" clId="{25916871-34C0-442E-B796-30067CC48E47}" dt="2025-03-19T14:30:46.110" v="391" actId="1036"/>
          <ac:picMkLst>
            <pc:docMk/>
            <pc:sldMk cId="3682033771" sldId="601"/>
            <ac:picMk id="10" creationId="{526A5A14-7A14-5700-2168-FB3A5415C2A6}"/>
          </ac:picMkLst>
        </pc:picChg>
        <pc:picChg chg="add mod">
          <ac:chgData name="Katarina B Wallin" userId="74408874-5295-4a28-94b9-95280decbf1a" providerId="ADAL" clId="{25916871-34C0-442E-B796-30067CC48E47}" dt="2025-03-19T14:30:38.473" v="357" actId="1038"/>
          <ac:picMkLst>
            <pc:docMk/>
            <pc:sldMk cId="3682033771" sldId="601"/>
            <ac:picMk id="12" creationId="{46876314-8334-0261-D81A-5A219C8AE22B}"/>
          </ac:picMkLst>
        </pc:picChg>
      </pc:sldChg>
    </pc:docChg>
  </pc:docChgLst>
  <pc:docChgLst>
    <pc:chgData name="Torbjörn K Karlsson" userId="a764ad3f-09bd-49d9-aa26-7b34bfea09bc" providerId="ADAL" clId="{4B835531-E096-4F0C-A97D-07B818058F4E}"/>
    <pc:docChg chg="modSld">
      <pc:chgData name="Torbjörn K Karlsson" userId="a764ad3f-09bd-49d9-aa26-7b34bfea09bc" providerId="ADAL" clId="{4B835531-E096-4F0C-A97D-07B818058F4E}" dt="2024-10-11T12:33:46.065" v="56" actId="478"/>
      <pc:docMkLst>
        <pc:docMk/>
      </pc:docMkLst>
      <pc:sldChg chg="modSp">
        <pc:chgData name="Torbjörn K Karlsson" userId="a764ad3f-09bd-49d9-aa26-7b34bfea09bc" providerId="ADAL" clId="{4B835531-E096-4F0C-A97D-07B818058F4E}" dt="2024-10-11T12:33:26.019" v="54" actId="20577"/>
        <pc:sldMkLst>
          <pc:docMk/>
          <pc:sldMk cId="3227669839" sldId="564"/>
        </pc:sldMkLst>
      </pc:sldChg>
      <pc:sldChg chg="modSp">
        <pc:chgData name="Torbjörn K Karlsson" userId="a764ad3f-09bd-49d9-aa26-7b34bfea09bc" providerId="ADAL" clId="{4B835531-E096-4F0C-A97D-07B818058F4E}" dt="2024-10-11T12:33:46.065" v="56" actId="478"/>
        <pc:sldMkLst>
          <pc:docMk/>
          <pc:sldMk cId="745051221" sldId="566"/>
        </pc:sldMkLst>
      </pc:sldChg>
    </pc:docChg>
  </pc:docChgLst>
  <pc:docChgLst>
    <pc:chgData name="Isabel Gumucio" userId="8c68f729-85f8-407c-9648-d4a9234627b4" providerId="ADAL" clId="{A45EB834-15B0-405B-B0F2-B5A93EACAF4A}"/>
    <pc:docChg chg="undo custSel modSld">
      <pc:chgData name="Isabel Gumucio" userId="8c68f729-85f8-407c-9648-d4a9234627b4" providerId="ADAL" clId="{A45EB834-15B0-405B-B0F2-B5A93EACAF4A}" dt="2024-10-16T06:32:47.516" v="255" actId="20577"/>
      <pc:docMkLst>
        <pc:docMk/>
      </pc:docMkLst>
      <pc:sldChg chg="modSp mod">
        <pc:chgData name="Isabel Gumucio" userId="8c68f729-85f8-407c-9648-d4a9234627b4" providerId="ADAL" clId="{A45EB834-15B0-405B-B0F2-B5A93EACAF4A}" dt="2024-10-16T06:32:47.516" v="255" actId="20577"/>
        <pc:sldMkLst>
          <pc:docMk/>
          <pc:sldMk cId="1269119800" sldId="563"/>
        </pc:sldMkLst>
      </pc:sldChg>
    </pc:docChg>
  </pc:docChgLst>
  <pc:docChgLst>
    <pc:chgData name="Christina I Gustafsson" userId="5b288d5d-773a-48e6-be82-aa36c0b5d29e" providerId="ADAL" clId="{D3BE2D02-7630-4859-8CD8-3014CB983117}"/>
    <pc:docChg chg="custSel addSld delSld modSld">
      <pc:chgData name="Christina I Gustafsson" userId="5b288d5d-773a-48e6-be82-aa36c0b5d29e" providerId="ADAL" clId="{D3BE2D02-7630-4859-8CD8-3014CB983117}" dt="2024-11-15T12:40:14.897" v="484" actId="2696"/>
      <pc:docMkLst>
        <pc:docMk/>
      </pc:docMkLst>
      <pc:sldChg chg="modSp mod">
        <pc:chgData name="Christina I Gustafsson" userId="5b288d5d-773a-48e6-be82-aa36c0b5d29e" providerId="ADAL" clId="{D3BE2D02-7630-4859-8CD8-3014CB983117}" dt="2024-11-15T12:38:57.831" v="422" actId="20577"/>
        <pc:sldMkLst>
          <pc:docMk/>
          <pc:sldMk cId="1866398452" sldId="268"/>
        </pc:sldMkLst>
      </pc:sldChg>
      <pc:sldChg chg="modSp add del mod">
        <pc:chgData name="Christina I Gustafsson" userId="5b288d5d-773a-48e6-be82-aa36c0b5d29e" providerId="ADAL" clId="{D3BE2D02-7630-4859-8CD8-3014CB983117}" dt="2024-11-15T12:40:14.897" v="484" actId="2696"/>
        <pc:sldMkLst>
          <pc:docMk/>
          <pc:sldMk cId="2540832034" sldId="587"/>
        </pc:sldMkLst>
      </pc:sldChg>
    </pc:docChg>
  </pc:docChgLst>
  <pc:docChgLst>
    <pc:chgData name="Ida Fagrell" userId="91b071c6-c225-4050-bdb5-475c1e8b5cf9" providerId="ADAL" clId="{0F3B484F-6F4B-4172-BF6F-0C5E5BA64664}"/>
    <pc:docChg chg="modSld">
      <pc:chgData name="Ida Fagrell" userId="91b071c6-c225-4050-bdb5-475c1e8b5cf9" providerId="ADAL" clId="{0F3B484F-6F4B-4172-BF6F-0C5E5BA64664}" dt="2024-10-10T14:58:51.002" v="1" actId="1076"/>
      <pc:docMkLst>
        <pc:docMk/>
      </pc:docMkLst>
      <pc:sldChg chg="addSp modSp">
        <pc:chgData name="Ida Fagrell" userId="91b071c6-c225-4050-bdb5-475c1e8b5cf9" providerId="ADAL" clId="{0F3B484F-6F4B-4172-BF6F-0C5E5BA64664}" dt="2024-10-10T14:58:51.002" v="1" actId="1076"/>
        <pc:sldMkLst>
          <pc:docMk/>
          <pc:sldMk cId="1546788662" sldId="577"/>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A6BC5A-9876-4488-A95A-F9DBB5554D2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1A034B4-52B1-4674-807D-CA33459E78FA}">
      <dgm:prSet/>
      <dgm:spPr/>
      <dgm:t>
        <a:bodyPr/>
        <a:lstStyle/>
        <a:p>
          <a:r>
            <a:rPr lang="en-US" i="1" err="1"/>
            <a:t>Arbete</a:t>
          </a:r>
          <a:r>
            <a:rPr lang="en-US" i="1"/>
            <a:t> med </a:t>
          </a:r>
          <a:r>
            <a:rPr lang="en-US" i="1" err="1"/>
            <a:t>kravställning</a:t>
          </a:r>
          <a:r>
            <a:rPr lang="en-US" i="1"/>
            <a:t>:</a:t>
          </a:r>
          <a:br>
            <a:rPr lang="en-US"/>
          </a:br>
          <a:r>
            <a:rPr lang="en-US" err="1"/>
            <a:t>Injektion</a:t>
          </a:r>
          <a:r>
            <a:rPr lang="en-US"/>
            <a:t>- infusion- </a:t>
          </a:r>
          <a:r>
            <a:rPr lang="en-US" err="1"/>
            <a:t>transfusionsmaterial</a:t>
          </a:r>
          <a:br>
            <a:rPr lang="en-US"/>
          </a:br>
          <a:r>
            <a:rPr lang="en-US" err="1"/>
            <a:t>Steriliseringsmaterial</a:t>
          </a:r>
          <a:br>
            <a:rPr lang="en-US"/>
          </a:br>
          <a:r>
            <a:rPr lang="en-US" err="1"/>
            <a:t>Gynekologiska</a:t>
          </a:r>
          <a:r>
            <a:rPr lang="en-US"/>
            <a:t> </a:t>
          </a:r>
          <a:r>
            <a:rPr lang="en-US" err="1"/>
            <a:t>specialprodukter</a:t>
          </a:r>
          <a:endParaRPr lang="en-US"/>
        </a:p>
      </dgm:t>
    </dgm:pt>
    <dgm:pt modelId="{8F38E568-01AC-42BD-B158-A1BB86D5CC6E}" type="parTrans" cxnId="{FC83B4D8-21AA-4559-8207-9B65752BE9E2}">
      <dgm:prSet/>
      <dgm:spPr/>
      <dgm:t>
        <a:bodyPr/>
        <a:lstStyle/>
        <a:p>
          <a:endParaRPr lang="en-US"/>
        </a:p>
      </dgm:t>
    </dgm:pt>
    <dgm:pt modelId="{4BF85E93-C386-47B4-B432-A1CA1F38DC18}" type="sibTrans" cxnId="{FC83B4D8-21AA-4559-8207-9B65752BE9E2}">
      <dgm:prSet/>
      <dgm:spPr/>
      <dgm:t>
        <a:bodyPr/>
        <a:lstStyle/>
        <a:p>
          <a:endParaRPr lang="en-US"/>
        </a:p>
      </dgm:t>
    </dgm:pt>
    <dgm:pt modelId="{DCA88E7F-56F8-4700-B232-2D75ABFF0B6D}">
      <dgm:prSet custT="1"/>
      <dgm:spPr/>
      <dgm:t>
        <a:bodyPr/>
        <a:lstStyle/>
        <a:p>
          <a:r>
            <a:rPr lang="en-US" sz="1400" i="1" kern="1200" err="1"/>
            <a:t>Annonserade</a:t>
          </a:r>
          <a:r>
            <a:rPr lang="en-US" sz="1400" i="1" kern="1200"/>
            <a:t>:</a:t>
          </a:r>
          <a:br>
            <a:rPr lang="en-US" sz="1400" i="1" kern="1200"/>
          </a:br>
          <a:r>
            <a:rPr lang="en-US" sz="1400" kern="1200" err="1">
              <a:solidFill>
                <a:prstClr val="black">
                  <a:hueOff val="0"/>
                  <a:satOff val="0"/>
                  <a:lumOff val="0"/>
                  <a:alphaOff val="0"/>
                </a:prstClr>
              </a:solidFill>
              <a:latin typeface="Calibri" panose="020F0502020204030204"/>
              <a:ea typeface="+mn-ea"/>
              <a:cs typeface="+mn-cs"/>
            </a:rPr>
            <a:t>Kemisk-tekniska</a:t>
          </a:r>
          <a:r>
            <a:rPr lang="en-US" sz="1400" kern="1200">
              <a:solidFill>
                <a:prstClr val="black">
                  <a:hueOff val="0"/>
                  <a:satOff val="0"/>
                  <a:lumOff val="0"/>
                  <a:alphaOff val="0"/>
                </a:prstClr>
              </a:solidFill>
              <a:latin typeface="Calibri" panose="020F0502020204030204"/>
              <a:ea typeface="+mn-ea"/>
              <a:cs typeface="+mn-cs"/>
            </a:rPr>
            <a:t> produkter</a:t>
          </a:r>
        </a:p>
      </dgm:t>
    </dgm:pt>
    <dgm:pt modelId="{F7BC420E-A608-48A8-8030-CB160EE73E2B}" type="parTrans" cxnId="{038E744E-F6A9-497D-AB60-5D50FA56F86B}">
      <dgm:prSet/>
      <dgm:spPr/>
      <dgm:t>
        <a:bodyPr/>
        <a:lstStyle/>
        <a:p>
          <a:endParaRPr lang="en-US"/>
        </a:p>
      </dgm:t>
    </dgm:pt>
    <dgm:pt modelId="{39740FE2-EB7C-4143-9F92-7D695E4BCF28}" type="sibTrans" cxnId="{038E744E-F6A9-497D-AB60-5D50FA56F86B}">
      <dgm:prSet/>
      <dgm:spPr/>
      <dgm:t>
        <a:bodyPr/>
        <a:lstStyle/>
        <a:p>
          <a:endParaRPr lang="en-US"/>
        </a:p>
      </dgm:t>
    </dgm:pt>
    <dgm:pt modelId="{B39AFF6D-FC61-4C91-9DC5-0B0C7E32FFB9}">
      <dgm:prSet/>
      <dgm:spPr/>
      <dgm:t>
        <a:bodyPr/>
        <a:lstStyle/>
        <a:p>
          <a:r>
            <a:rPr lang="en-US" i="1" err="1"/>
            <a:t>Utvärdering</a:t>
          </a:r>
          <a:r>
            <a:rPr lang="en-US" i="1"/>
            <a:t>: </a:t>
          </a:r>
          <a:br>
            <a:rPr lang="en-US" i="1"/>
          </a:br>
          <a:r>
            <a:rPr lang="en-US" i="0" err="1"/>
            <a:t>Anestesi</a:t>
          </a:r>
          <a:r>
            <a:rPr lang="en-US" i="0"/>
            <a:t>- och </a:t>
          </a:r>
          <a:r>
            <a:rPr lang="en-US" i="0" err="1"/>
            <a:t>intensivvårdsmaterial</a:t>
          </a:r>
          <a:br>
            <a:rPr lang="en-US" i="0"/>
          </a:br>
          <a:r>
            <a:rPr lang="en-US" i="0" err="1"/>
            <a:t>Blanketter</a:t>
          </a:r>
          <a:r>
            <a:rPr lang="en-US" i="0"/>
            <a:t> och </a:t>
          </a:r>
          <a:r>
            <a:rPr lang="en-US" i="0" err="1"/>
            <a:t>broschyrer</a:t>
          </a:r>
          <a:br>
            <a:rPr lang="en-US" i="0"/>
          </a:br>
          <a:r>
            <a:rPr lang="en-US" i="0"/>
            <a:t>Förbandsmaterial</a:t>
          </a:r>
        </a:p>
      </dgm:t>
    </dgm:pt>
    <dgm:pt modelId="{BD0072A0-F28A-4486-B55E-48195FC273D1}" type="parTrans" cxnId="{D49E9997-D77A-42C9-8B38-02074C294656}">
      <dgm:prSet/>
      <dgm:spPr/>
      <dgm:t>
        <a:bodyPr/>
        <a:lstStyle/>
        <a:p>
          <a:endParaRPr lang="en-US"/>
        </a:p>
      </dgm:t>
    </dgm:pt>
    <dgm:pt modelId="{B3E1AE76-D2E9-4E8D-8AB8-387FDBFD84C9}" type="sibTrans" cxnId="{D49E9997-D77A-42C9-8B38-02074C294656}">
      <dgm:prSet/>
      <dgm:spPr/>
      <dgm:t>
        <a:bodyPr/>
        <a:lstStyle/>
        <a:p>
          <a:endParaRPr lang="en-US"/>
        </a:p>
      </dgm:t>
    </dgm:pt>
    <dgm:pt modelId="{C30B733B-06CE-4435-859A-FD58F6400CA8}">
      <dgm:prSet/>
      <dgm:spPr/>
      <dgm:t>
        <a:bodyPr/>
        <a:lstStyle/>
        <a:p>
          <a:r>
            <a:rPr lang="en-US" i="1" err="1"/>
            <a:t>Tilldelad</a:t>
          </a:r>
          <a:r>
            <a:rPr lang="en-US" i="1"/>
            <a:t>:</a:t>
          </a:r>
        </a:p>
        <a:p>
          <a:r>
            <a:rPr lang="en-US" i="0" err="1"/>
            <a:t>Hjärt</a:t>
          </a:r>
          <a:r>
            <a:rPr lang="en-US" i="0"/>
            <a:t>- och </a:t>
          </a:r>
          <a:r>
            <a:rPr lang="en-US" i="0" err="1"/>
            <a:t>lungmaskinmaterial</a:t>
          </a:r>
          <a:r>
            <a:rPr lang="en-US" i="0"/>
            <a:t> </a:t>
          </a:r>
          <a:r>
            <a:rPr lang="en-US" i="0" err="1"/>
            <a:t>omtag</a:t>
          </a:r>
          <a:endParaRPr lang="en-US" i="0"/>
        </a:p>
      </dgm:t>
    </dgm:pt>
    <dgm:pt modelId="{0F2CB148-1359-464B-9C7F-6F2788EE7734}" type="parTrans" cxnId="{9C456241-BECA-4C18-BFB9-C1AE63B7A016}">
      <dgm:prSet/>
      <dgm:spPr/>
      <dgm:t>
        <a:bodyPr/>
        <a:lstStyle/>
        <a:p>
          <a:endParaRPr lang="en-US"/>
        </a:p>
      </dgm:t>
    </dgm:pt>
    <dgm:pt modelId="{985CCC6A-C678-4FF3-9421-B821A55D057A}" type="sibTrans" cxnId="{9C456241-BECA-4C18-BFB9-C1AE63B7A016}">
      <dgm:prSet/>
      <dgm:spPr/>
      <dgm:t>
        <a:bodyPr/>
        <a:lstStyle/>
        <a:p>
          <a:endParaRPr lang="en-US"/>
        </a:p>
      </dgm:t>
    </dgm:pt>
    <dgm:pt modelId="{55EFF0B6-0219-4BAB-B370-BCA25AFF1C04}">
      <dgm:prSet/>
      <dgm:spPr/>
      <dgm:t>
        <a:bodyPr/>
        <a:lstStyle/>
        <a:p>
          <a:r>
            <a:rPr lang="en-US" i="1" err="1"/>
            <a:t>Överprövad</a:t>
          </a:r>
          <a:r>
            <a:rPr lang="en-US" i="1"/>
            <a:t>:</a:t>
          </a:r>
          <a:br>
            <a:rPr lang="en-US"/>
          </a:br>
          <a:endParaRPr lang="en-US"/>
        </a:p>
      </dgm:t>
    </dgm:pt>
    <dgm:pt modelId="{9C661EC0-A8EA-4F65-8904-2ABA40E33220}" type="parTrans" cxnId="{B793A7A6-77B5-4AC0-B89E-3F4E97AD4296}">
      <dgm:prSet/>
      <dgm:spPr/>
      <dgm:t>
        <a:bodyPr/>
        <a:lstStyle/>
        <a:p>
          <a:endParaRPr lang="en-US"/>
        </a:p>
      </dgm:t>
    </dgm:pt>
    <dgm:pt modelId="{B6568C4D-A074-446D-A6AE-016EE00F6DD9}" type="sibTrans" cxnId="{B793A7A6-77B5-4AC0-B89E-3F4E97AD4296}">
      <dgm:prSet/>
      <dgm:spPr/>
      <dgm:t>
        <a:bodyPr/>
        <a:lstStyle/>
        <a:p>
          <a:endParaRPr lang="en-US"/>
        </a:p>
      </dgm:t>
    </dgm:pt>
    <dgm:pt modelId="{1DB8710C-3810-435A-92E7-CEA707A92B45}" type="pres">
      <dgm:prSet presAssocID="{E6A6BC5A-9876-4488-A95A-F9DBB5554D22}" presName="vert0" presStyleCnt="0">
        <dgm:presLayoutVars>
          <dgm:dir/>
          <dgm:animOne val="branch"/>
          <dgm:animLvl val="lvl"/>
        </dgm:presLayoutVars>
      </dgm:prSet>
      <dgm:spPr/>
    </dgm:pt>
    <dgm:pt modelId="{2E1D66D3-11AF-4954-A402-0678FF297DB1}" type="pres">
      <dgm:prSet presAssocID="{C1A034B4-52B1-4674-807D-CA33459E78FA}" presName="thickLine" presStyleLbl="alignNode1" presStyleIdx="0" presStyleCnt="5"/>
      <dgm:spPr/>
    </dgm:pt>
    <dgm:pt modelId="{B6D19AB8-0927-485E-9A03-44EA2DFE6C65}" type="pres">
      <dgm:prSet presAssocID="{C1A034B4-52B1-4674-807D-CA33459E78FA}" presName="horz1" presStyleCnt="0"/>
      <dgm:spPr/>
    </dgm:pt>
    <dgm:pt modelId="{7884D72C-D0BD-4402-9801-E4F38CF97D18}" type="pres">
      <dgm:prSet presAssocID="{C1A034B4-52B1-4674-807D-CA33459E78FA}" presName="tx1" presStyleLbl="revTx" presStyleIdx="0" presStyleCnt="5"/>
      <dgm:spPr/>
    </dgm:pt>
    <dgm:pt modelId="{40528497-65B1-4C5E-9D40-216B32B22313}" type="pres">
      <dgm:prSet presAssocID="{C1A034B4-52B1-4674-807D-CA33459E78FA}" presName="vert1" presStyleCnt="0"/>
      <dgm:spPr/>
    </dgm:pt>
    <dgm:pt modelId="{63E13BDF-E2BD-45C9-BC70-E73B894FD439}" type="pres">
      <dgm:prSet presAssocID="{DCA88E7F-56F8-4700-B232-2D75ABFF0B6D}" presName="thickLine" presStyleLbl="alignNode1" presStyleIdx="1" presStyleCnt="5"/>
      <dgm:spPr/>
    </dgm:pt>
    <dgm:pt modelId="{065631BA-4F46-4F76-9203-7B93BF1B6D00}" type="pres">
      <dgm:prSet presAssocID="{DCA88E7F-56F8-4700-B232-2D75ABFF0B6D}" presName="horz1" presStyleCnt="0"/>
      <dgm:spPr/>
    </dgm:pt>
    <dgm:pt modelId="{91FEF7B9-BFE7-4E32-87ED-C96A28FEA6F7}" type="pres">
      <dgm:prSet presAssocID="{DCA88E7F-56F8-4700-B232-2D75ABFF0B6D}" presName="tx1" presStyleLbl="revTx" presStyleIdx="1" presStyleCnt="5"/>
      <dgm:spPr/>
    </dgm:pt>
    <dgm:pt modelId="{7D247499-52D1-4B47-86FA-87158D1BB39D}" type="pres">
      <dgm:prSet presAssocID="{DCA88E7F-56F8-4700-B232-2D75ABFF0B6D}" presName="vert1" presStyleCnt="0"/>
      <dgm:spPr/>
    </dgm:pt>
    <dgm:pt modelId="{0DF9CC51-1D02-4EEF-A81A-A5941E646268}" type="pres">
      <dgm:prSet presAssocID="{B39AFF6D-FC61-4C91-9DC5-0B0C7E32FFB9}" presName="thickLine" presStyleLbl="alignNode1" presStyleIdx="2" presStyleCnt="5"/>
      <dgm:spPr/>
    </dgm:pt>
    <dgm:pt modelId="{4F98F007-84D4-4311-9991-6AB2C24083DD}" type="pres">
      <dgm:prSet presAssocID="{B39AFF6D-FC61-4C91-9DC5-0B0C7E32FFB9}" presName="horz1" presStyleCnt="0"/>
      <dgm:spPr/>
    </dgm:pt>
    <dgm:pt modelId="{22A0D2E3-5559-4AAE-B1FE-5BCE2F993DCD}" type="pres">
      <dgm:prSet presAssocID="{B39AFF6D-FC61-4C91-9DC5-0B0C7E32FFB9}" presName="tx1" presStyleLbl="revTx" presStyleIdx="2" presStyleCnt="5"/>
      <dgm:spPr/>
    </dgm:pt>
    <dgm:pt modelId="{C4EB906A-84ED-4993-BF90-32856432D6EB}" type="pres">
      <dgm:prSet presAssocID="{B39AFF6D-FC61-4C91-9DC5-0B0C7E32FFB9}" presName="vert1" presStyleCnt="0"/>
      <dgm:spPr/>
    </dgm:pt>
    <dgm:pt modelId="{309DD38F-C2AF-4E7D-A641-3798AB8E81CA}" type="pres">
      <dgm:prSet presAssocID="{C30B733B-06CE-4435-859A-FD58F6400CA8}" presName="thickLine" presStyleLbl="alignNode1" presStyleIdx="3" presStyleCnt="5"/>
      <dgm:spPr/>
    </dgm:pt>
    <dgm:pt modelId="{CB2CB347-3E03-4BA6-A34E-DF8F21E5C457}" type="pres">
      <dgm:prSet presAssocID="{C30B733B-06CE-4435-859A-FD58F6400CA8}" presName="horz1" presStyleCnt="0"/>
      <dgm:spPr/>
    </dgm:pt>
    <dgm:pt modelId="{0B9584F8-6EBC-4890-A68A-06FA14A3A868}" type="pres">
      <dgm:prSet presAssocID="{C30B733B-06CE-4435-859A-FD58F6400CA8}" presName="tx1" presStyleLbl="revTx" presStyleIdx="3" presStyleCnt="5"/>
      <dgm:spPr/>
    </dgm:pt>
    <dgm:pt modelId="{69DDC5DE-01D7-4411-B883-E59F12B5FD0E}" type="pres">
      <dgm:prSet presAssocID="{C30B733B-06CE-4435-859A-FD58F6400CA8}" presName="vert1" presStyleCnt="0"/>
      <dgm:spPr/>
    </dgm:pt>
    <dgm:pt modelId="{56EAF8D9-05A7-4CD0-9935-42E4895D4D4E}" type="pres">
      <dgm:prSet presAssocID="{55EFF0B6-0219-4BAB-B370-BCA25AFF1C04}" presName="thickLine" presStyleLbl="alignNode1" presStyleIdx="4" presStyleCnt="5"/>
      <dgm:spPr/>
    </dgm:pt>
    <dgm:pt modelId="{EF02C401-579C-4E1F-847B-D8228FD9F102}" type="pres">
      <dgm:prSet presAssocID="{55EFF0B6-0219-4BAB-B370-BCA25AFF1C04}" presName="horz1" presStyleCnt="0"/>
      <dgm:spPr/>
    </dgm:pt>
    <dgm:pt modelId="{80BE9C2E-09A7-4F63-868F-711AE5D5DB8A}" type="pres">
      <dgm:prSet presAssocID="{55EFF0B6-0219-4BAB-B370-BCA25AFF1C04}" presName="tx1" presStyleLbl="revTx" presStyleIdx="4" presStyleCnt="5"/>
      <dgm:spPr/>
    </dgm:pt>
    <dgm:pt modelId="{5C644D54-419C-4C6E-B01B-00638823E78D}" type="pres">
      <dgm:prSet presAssocID="{55EFF0B6-0219-4BAB-B370-BCA25AFF1C04}" presName="vert1" presStyleCnt="0"/>
      <dgm:spPr/>
    </dgm:pt>
  </dgm:ptLst>
  <dgm:cxnLst>
    <dgm:cxn modelId="{9C456241-BECA-4C18-BFB9-C1AE63B7A016}" srcId="{E6A6BC5A-9876-4488-A95A-F9DBB5554D22}" destId="{C30B733B-06CE-4435-859A-FD58F6400CA8}" srcOrd="3" destOrd="0" parTransId="{0F2CB148-1359-464B-9C7F-6F2788EE7734}" sibTransId="{985CCC6A-C678-4FF3-9421-B821A55D057A}"/>
    <dgm:cxn modelId="{038E744E-F6A9-497D-AB60-5D50FA56F86B}" srcId="{E6A6BC5A-9876-4488-A95A-F9DBB5554D22}" destId="{DCA88E7F-56F8-4700-B232-2D75ABFF0B6D}" srcOrd="1" destOrd="0" parTransId="{F7BC420E-A608-48A8-8030-CB160EE73E2B}" sibTransId="{39740FE2-EB7C-4143-9F92-7D695E4BCF28}"/>
    <dgm:cxn modelId="{CC061B7A-54B0-4AEE-9659-2D00A3413DC3}" type="presOf" srcId="{E6A6BC5A-9876-4488-A95A-F9DBB5554D22}" destId="{1DB8710C-3810-435A-92E7-CEA707A92B45}" srcOrd="0" destOrd="0" presId="urn:microsoft.com/office/officeart/2008/layout/LinedList"/>
    <dgm:cxn modelId="{961C1E7A-1BB9-42AF-A9CB-F496319CFF49}" type="presOf" srcId="{55EFF0B6-0219-4BAB-B370-BCA25AFF1C04}" destId="{80BE9C2E-09A7-4F63-868F-711AE5D5DB8A}" srcOrd="0" destOrd="0" presId="urn:microsoft.com/office/officeart/2008/layout/LinedList"/>
    <dgm:cxn modelId="{A4E4425A-27F8-4EC8-A907-E579DCC41F76}" type="presOf" srcId="{C1A034B4-52B1-4674-807D-CA33459E78FA}" destId="{7884D72C-D0BD-4402-9801-E4F38CF97D18}" srcOrd="0" destOrd="0" presId="urn:microsoft.com/office/officeart/2008/layout/LinedList"/>
    <dgm:cxn modelId="{D49E9997-D77A-42C9-8B38-02074C294656}" srcId="{E6A6BC5A-9876-4488-A95A-F9DBB5554D22}" destId="{B39AFF6D-FC61-4C91-9DC5-0B0C7E32FFB9}" srcOrd="2" destOrd="0" parTransId="{BD0072A0-F28A-4486-B55E-48195FC273D1}" sibTransId="{B3E1AE76-D2E9-4E8D-8AB8-387FDBFD84C9}"/>
    <dgm:cxn modelId="{1A795BA0-1E88-448B-8E8F-9DF3C2B1050E}" type="presOf" srcId="{DCA88E7F-56F8-4700-B232-2D75ABFF0B6D}" destId="{91FEF7B9-BFE7-4E32-87ED-C96A28FEA6F7}" srcOrd="0" destOrd="0" presId="urn:microsoft.com/office/officeart/2008/layout/LinedList"/>
    <dgm:cxn modelId="{B793A7A6-77B5-4AC0-B89E-3F4E97AD4296}" srcId="{E6A6BC5A-9876-4488-A95A-F9DBB5554D22}" destId="{55EFF0B6-0219-4BAB-B370-BCA25AFF1C04}" srcOrd="4" destOrd="0" parTransId="{9C661EC0-A8EA-4F65-8904-2ABA40E33220}" sibTransId="{B6568C4D-A074-446D-A6AE-016EE00F6DD9}"/>
    <dgm:cxn modelId="{8B1508D2-8C9E-4BD7-83CA-5D2FEF719136}" type="presOf" srcId="{C30B733B-06CE-4435-859A-FD58F6400CA8}" destId="{0B9584F8-6EBC-4890-A68A-06FA14A3A868}" srcOrd="0" destOrd="0" presId="urn:microsoft.com/office/officeart/2008/layout/LinedList"/>
    <dgm:cxn modelId="{FFBD83D8-A82A-4F90-B96B-175FAD9E6C88}" type="presOf" srcId="{B39AFF6D-FC61-4C91-9DC5-0B0C7E32FFB9}" destId="{22A0D2E3-5559-4AAE-B1FE-5BCE2F993DCD}" srcOrd="0" destOrd="0" presId="urn:microsoft.com/office/officeart/2008/layout/LinedList"/>
    <dgm:cxn modelId="{FC83B4D8-21AA-4559-8207-9B65752BE9E2}" srcId="{E6A6BC5A-9876-4488-A95A-F9DBB5554D22}" destId="{C1A034B4-52B1-4674-807D-CA33459E78FA}" srcOrd="0" destOrd="0" parTransId="{8F38E568-01AC-42BD-B158-A1BB86D5CC6E}" sibTransId="{4BF85E93-C386-47B4-B432-A1CA1F38DC18}"/>
    <dgm:cxn modelId="{C72E0DE9-A256-4EED-9861-2F647112FC8E}" type="presParOf" srcId="{1DB8710C-3810-435A-92E7-CEA707A92B45}" destId="{2E1D66D3-11AF-4954-A402-0678FF297DB1}" srcOrd="0" destOrd="0" presId="urn:microsoft.com/office/officeart/2008/layout/LinedList"/>
    <dgm:cxn modelId="{D9D5666F-05AD-4193-81CC-56982798FE2E}" type="presParOf" srcId="{1DB8710C-3810-435A-92E7-CEA707A92B45}" destId="{B6D19AB8-0927-485E-9A03-44EA2DFE6C65}" srcOrd="1" destOrd="0" presId="urn:microsoft.com/office/officeart/2008/layout/LinedList"/>
    <dgm:cxn modelId="{C6817DAA-AA48-4E63-B6F0-E7AA7D842CF9}" type="presParOf" srcId="{B6D19AB8-0927-485E-9A03-44EA2DFE6C65}" destId="{7884D72C-D0BD-4402-9801-E4F38CF97D18}" srcOrd="0" destOrd="0" presId="urn:microsoft.com/office/officeart/2008/layout/LinedList"/>
    <dgm:cxn modelId="{3497B640-DC87-45CD-8DC7-D60D75C48B02}" type="presParOf" srcId="{B6D19AB8-0927-485E-9A03-44EA2DFE6C65}" destId="{40528497-65B1-4C5E-9D40-216B32B22313}" srcOrd="1" destOrd="0" presId="urn:microsoft.com/office/officeart/2008/layout/LinedList"/>
    <dgm:cxn modelId="{FE6EE2C3-79ED-4C16-9085-B55C5580A5BF}" type="presParOf" srcId="{1DB8710C-3810-435A-92E7-CEA707A92B45}" destId="{63E13BDF-E2BD-45C9-BC70-E73B894FD439}" srcOrd="2" destOrd="0" presId="urn:microsoft.com/office/officeart/2008/layout/LinedList"/>
    <dgm:cxn modelId="{4AA20807-12D5-4C62-BD93-DBE079650F0E}" type="presParOf" srcId="{1DB8710C-3810-435A-92E7-CEA707A92B45}" destId="{065631BA-4F46-4F76-9203-7B93BF1B6D00}" srcOrd="3" destOrd="0" presId="urn:microsoft.com/office/officeart/2008/layout/LinedList"/>
    <dgm:cxn modelId="{561976B6-3385-4882-810C-C6D2AA5ED136}" type="presParOf" srcId="{065631BA-4F46-4F76-9203-7B93BF1B6D00}" destId="{91FEF7B9-BFE7-4E32-87ED-C96A28FEA6F7}" srcOrd="0" destOrd="0" presId="urn:microsoft.com/office/officeart/2008/layout/LinedList"/>
    <dgm:cxn modelId="{51D79E0C-271E-4962-B5ED-7B3D1A8F94E2}" type="presParOf" srcId="{065631BA-4F46-4F76-9203-7B93BF1B6D00}" destId="{7D247499-52D1-4B47-86FA-87158D1BB39D}" srcOrd="1" destOrd="0" presId="urn:microsoft.com/office/officeart/2008/layout/LinedList"/>
    <dgm:cxn modelId="{4B11EE87-517E-4B8D-A75F-C81177523D58}" type="presParOf" srcId="{1DB8710C-3810-435A-92E7-CEA707A92B45}" destId="{0DF9CC51-1D02-4EEF-A81A-A5941E646268}" srcOrd="4" destOrd="0" presId="urn:microsoft.com/office/officeart/2008/layout/LinedList"/>
    <dgm:cxn modelId="{18246132-286B-47A0-8C14-C54F76D84412}" type="presParOf" srcId="{1DB8710C-3810-435A-92E7-CEA707A92B45}" destId="{4F98F007-84D4-4311-9991-6AB2C24083DD}" srcOrd="5" destOrd="0" presId="urn:microsoft.com/office/officeart/2008/layout/LinedList"/>
    <dgm:cxn modelId="{6189DC93-EA8F-41FA-B592-5B0B7F4D2A90}" type="presParOf" srcId="{4F98F007-84D4-4311-9991-6AB2C24083DD}" destId="{22A0D2E3-5559-4AAE-B1FE-5BCE2F993DCD}" srcOrd="0" destOrd="0" presId="urn:microsoft.com/office/officeart/2008/layout/LinedList"/>
    <dgm:cxn modelId="{F9EE32AF-22E6-4CDE-8447-B67F96AA8A98}" type="presParOf" srcId="{4F98F007-84D4-4311-9991-6AB2C24083DD}" destId="{C4EB906A-84ED-4993-BF90-32856432D6EB}" srcOrd="1" destOrd="0" presId="urn:microsoft.com/office/officeart/2008/layout/LinedList"/>
    <dgm:cxn modelId="{51EA2752-0265-47E3-A90C-796073A184A4}" type="presParOf" srcId="{1DB8710C-3810-435A-92E7-CEA707A92B45}" destId="{309DD38F-C2AF-4E7D-A641-3798AB8E81CA}" srcOrd="6" destOrd="0" presId="urn:microsoft.com/office/officeart/2008/layout/LinedList"/>
    <dgm:cxn modelId="{78FF4994-9EE2-4752-8966-8D54C6B8C1B7}" type="presParOf" srcId="{1DB8710C-3810-435A-92E7-CEA707A92B45}" destId="{CB2CB347-3E03-4BA6-A34E-DF8F21E5C457}" srcOrd="7" destOrd="0" presId="urn:microsoft.com/office/officeart/2008/layout/LinedList"/>
    <dgm:cxn modelId="{C5D69A2F-C8A3-4CAC-AEE3-4AD338A737EB}" type="presParOf" srcId="{CB2CB347-3E03-4BA6-A34E-DF8F21E5C457}" destId="{0B9584F8-6EBC-4890-A68A-06FA14A3A868}" srcOrd="0" destOrd="0" presId="urn:microsoft.com/office/officeart/2008/layout/LinedList"/>
    <dgm:cxn modelId="{C7D44DFA-7B1C-42F3-84FC-3996FCB88B53}" type="presParOf" srcId="{CB2CB347-3E03-4BA6-A34E-DF8F21E5C457}" destId="{69DDC5DE-01D7-4411-B883-E59F12B5FD0E}" srcOrd="1" destOrd="0" presId="urn:microsoft.com/office/officeart/2008/layout/LinedList"/>
    <dgm:cxn modelId="{71B3E408-AB61-45E5-B8FF-87C60792284C}" type="presParOf" srcId="{1DB8710C-3810-435A-92E7-CEA707A92B45}" destId="{56EAF8D9-05A7-4CD0-9935-42E4895D4D4E}" srcOrd="8" destOrd="0" presId="urn:microsoft.com/office/officeart/2008/layout/LinedList"/>
    <dgm:cxn modelId="{F7FF18A8-4264-4539-AB16-11BBB08093EF}" type="presParOf" srcId="{1DB8710C-3810-435A-92E7-CEA707A92B45}" destId="{EF02C401-579C-4E1F-847B-D8228FD9F102}" srcOrd="9" destOrd="0" presId="urn:microsoft.com/office/officeart/2008/layout/LinedList"/>
    <dgm:cxn modelId="{89DD1335-E22D-43B7-88AE-43CF79196A3B}" type="presParOf" srcId="{EF02C401-579C-4E1F-847B-D8228FD9F102}" destId="{80BE9C2E-09A7-4F63-868F-711AE5D5DB8A}" srcOrd="0" destOrd="0" presId="urn:microsoft.com/office/officeart/2008/layout/LinedList"/>
    <dgm:cxn modelId="{7ED17DE3-938E-4E2D-AFFA-36DCBF6F6518}" type="presParOf" srcId="{EF02C401-579C-4E1F-847B-D8228FD9F102}" destId="{5C644D54-419C-4C6E-B01B-00638823E78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DA1960-1230-4B8D-82CA-14E0C3039DD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A0BD86D-5D3F-40EF-A571-AD3F987651DB}">
      <dgm:prSet/>
      <dgm:spPr/>
      <dgm:t>
        <a:bodyPr/>
        <a:lstStyle/>
        <a:p>
          <a:pPr>
            <a:lnSpc>
              <a:spcPct val="100000"/>
            </a:lnSpc>
          </a:pPr>
          <a:r>
            <a:rPr lang="en-US"/>
            <a:t>Prioritering görs för kritiska artiklar</a:t>
          </a:r>
        </a:p>
      </dgm:t>
    </dgm:pt>
    <dgm:pt modelId="{F916956F-0783-4321-B417-D79CB2473498}" type="parTrans" cxnId="{BBA85C19-596B-4893-8969-57BF7CEFF684}">
      <dgm:prSet/>
      <dgm:spPr/>
      <dgm:t>
        <a:bodyPr/>
        <a:lstStyle/>
        <a:p>
          <a:endParaRPr lang="en-US"/>
        </a:p>
      </dgm:t>
    </dgm:pt>
    <dgm:pt modelId="{D156AB46-2368-48D8-AF92-4166E396A71E}" type="sibTrans" cxnId="{BBA85C19-596B-4893-8969-57BF7CEFF684}">
      <dgm:prSet/>
      <dgm:spPr/>
      <dgm:t>
        <a:bodyPr/>
        <a:lstStyle/>
        <a:p>
          <a:endParaRPr lang="en-US"/>
        </a:p>
      </dgm:t>
    </dgm:pt>
    <dgm:pt modelId="{27C15B84-D351-4F93-9182-485E803DAE56}">
      <dgm:prSet/>
      <dgm:spPr/>
      <dgm:t>
        <a:bodyPr/>
        <a:lstStyle/>
        <a:p>
          <a:pPr>
            <a:lnSpc>
              <a:spcPct val="100000"/>
            </a:lnSpc>
          </a:pPr>
          <a:r>
            <a:rPr lang="en-US"/>
            <a:t>Hur länge restar artikeln</a:t>
          </a:r>
        </a:p>
      </dgm:t>
    </dgm:pt>
    <dgm:pt modelId="{64839AA2-B494-49F7-889C-944F29CDB0ED}" type="parTrans" cxnId="{DF8CF08D-22CA-423E-849C-824287FB088C}">
      <dgm:prSet/>
      <dgm:spPr/>
      <dgm:t>
        <a:bodyPr/>
        <a:lstStyle/>
        <a:p>
          <a:endParaRPr lang="en-US"/>
        </a:p>
      </dgm:t>
    </dgm:pt>
    <dgm:pt modelId="{DA698C3B-1863-4F71-BEB4-68CE46CBCDCC}" type="sibTrans" cxnId="{DF8CF08D-22CA-423E-849C-824287FB088C}">
      <dgm:prSet/>
      <dgm:spPr/>
      <dgm:t>
        <a:bodyPr/>
        <a:lstStyle/>
        <a:p>
          <a:endParaRPr lang="en-US"/>
        </a:p>
      </dgm:t>
    </dgm:pt>
    <dgm:pt modelId="{E4853206-E9A4-4EEB-9969-72861A8645C4}">
      <dgm:prSet/>
      <dgm:spPr/>
      <dgm:t>
        <a:bodyPr/>
        <a:lstStyle/>
        <a:p>
          <a:pPr>
            <a:lnSpc>
              <a:spcPct val="100000"/>
            </a:lnSpc>
          </a:pPr>
          <a:r>
            <a:rPr lang="en-US"/>
            <a:t>Ersättningsartikeln ska uppfylla de krav som ställts på originalartikeln</a:t>
          </a:r>
        </a:p>
      </dgm:t>
    </dgm:pt>
    <dgm:pt modelId="{CC80E5BB-DC66-4230-BB79-C1CE03322BA0}" type="parTrans" cxnId="{AF78F880-B278-4A4D-BC52-E0160571D3F4}">
      <dgm:prSet/>
      <dgm:spPr/>
      <dgm:t>
        <a:bodyPr/>
        <a:lstStyle/>
        <a:p>
          <a:endParaRPr lang="en-US"/>
        </a:p>
      </dgm:t>
    </dgm:pt>
    <dgm:pt modelId="{DFF31CC9-05D7-4A57-AEE3-2D77321CFADA}" type="sibTrans" cxnId="{AF78F880-B278-4A4D-BC52-E0160571D3F4}">
      <dgm:prSet/>
      <dgm:spPr/>
      <dgm:t>
        <a:bodyPr/>
        <a:lstStyle/>
        <a:p>
          <a:endParaRPr lang="en-US"/>
        </a:p>
      </dgm:t>
    </dgm:pt>
    <dgm:pt modelId="{559AE4EA-029B-4F15-8E43-724907233191}">
      <dgm:prSet/>
      <dgm:spPr/>
      <dgm:t>
        <a:bodyPr/>
        <a:lstStyle/>
        <a:p>
          <a:pPr>
            <a:lnSpc>
              <a:spcPct val="100000"/>
            </a:lnSpc>
          </a:pPr>
          <a:r>
            <a:rPr lang="en-US"/>
            <a:t>Ska fungera för alla fem regioner</a:t>
          </a:r>
        </a:p>
      </dgm:t>
    </dgm:pt>
    <dgm:pt modelId="{6AA5C719-1030-4CC1-BFD2-691C3FD83BF9}" type="parTrans" cxnId="{078DCAAD-0F95-4795-BAEB-EC828214DE13}">
      <dgm:prSet/>
      <dgm:spPr/>
      <dgm:t>
        <a:bodyPr/>
        <a:lstStyle/>
        <a:p>
          <a:endParaRPr lang="en-US"/>
        </a:p>
      </dgm:t>
    </dgm:pt>
    <dgm:pt modelId="{2454D197-29BD-4B8C-A317-5D79932CDD52}" type="sibTrans" cxnId="{078DCAAD-0F95-4795-BAEB-EC828214DE13}">
      <dgm:prSet/>
      <dgm:spPr/>
      <dgm:t>
        <a:bodyPr/>
        <a:lstStyle/>
        <a:p>
          <a:endParaRPr lang="en-US"/>
        </a:p>
      </dgm:t>
    </dgm:pt>
    <dgm:pt modelId="{A437E0E8-34CC-48ED-93AF-A7FD06BCC42C}">
      <dgm:prSet/>
      <dgm:spPr/>
      <dgm:t>
        <a:bodyPr/>
        <a:lstStyle/>
        <a:p>
          <a:pPr>
            <a:lnSpc>
              <a:spcPct val="100000"/>
            </a:lnSpc>
          </a:pPr>
          <a:r>
            <a:rPr lang="en-US" err="1"/>
            <a:t>När</a:t>
          </a:r>
          <a:r>
            <a:rPr lang="en-US"/>
            <a:t> </a:t>
          </a:r>
          <a:r>
            <a:rPr lang="en-US" err="1"/>
            <a:t>fick</a:t>
          </a:r>
          <a:r>
            <a:rPr lang="en-US"/>
            <a:t> vi information om </a:t>
          </a:r>
          <a:r>
            <a:rPr lang="en-US" err="1"/>
            <a:t>leveransstörningen</a:t>
          </a:r>
          <a:r>
            <a:rPr lang="en-US"/>
            <a:t>-</a:t>
          </a:r>
        </a:p>
        <a:p>
          <a:pPr>
            <a:lnSpc>
              <a:spcPct val="100000"/>
            </a:lnSpc>
          </a:pPr>
          <a:r>
            <a:rPr lang="en-US" err="1"/>
            <a:t>Leverantören</a:t>
          </a:r>
          <a:r>
            <a:rPr lang="en-US"/>
            <a:t> ska </a:t>
          </a:r>
          <a:r>
            <a:rPr lang="en-US" err="1"/>
            <a:t>meddela</a:t>
          </a:r>
          <a:r>
            <a:rPr lang="en-US"/>
            <a:t> </a:t>
          </a:r>
          <a:r>
            <a:rPr lang="en-US" err="1"/>
            <a:t>oss</a:t>
          </a:r>
          <a:r>
            <a:rPr lang="en-US"/>
            <a:t> </a:t>
          </a:r>
          <a:r>
            <a:rPr lang="en-US" err="1"/>
            <a:t>minst</a:t>
          </a:r>
          <a:r>
            <a:rPr lang="en-US"/>
            <a:t> 4 </a:t>
          </a:r>
          <a:r>
            <a:rPr lang="en-US" err="1"/>
            <a:t>veckor</a:t>
          </a:r>
          <a:r>
            <a:rPr lang="en-US"/>
            <a:t> </a:t>
          </a:r>
          <a:r>
            <a:rPr lang="en-US" err="1"/>
            <a:t>innan</a:t>
          </a:r>
          <a:r>
            <a:rPr lang="en-US"/>
            <a:t> </a:t>
          </a:r>
          <a:r>
            <a:rPr lang="en-US" err="1"/>
            <a:t>brist</a:t>
          </a:r>
          <a:endParaRPr lang="en-US"/>
        </a:p>
      </dgm:t>
    </dgm:pt>
    <dgm:pt modelId="{C5BA4D34-32E9-4AC1-AB08-3784D6D1CFEB}" type="parTrans" cxnId="{AA6657E0-E8D5-491F-B98B-45124B63E947}">
      <dgm:prSet/>
      <dgm:spPr/>
      <dgm:t>
        <a:bodyPr/>
        <a:lstStyle/>
        <a:p>
          <a:endParaRPr lang="en-US"/>
        </a:p>
      </dgm:t>
    </dgm:pt>
    <dgm:pt modelId="{49A52FA4-3AE2-4F2F-AF8B-52DE067A3775}" type="sibTrans" cxnId="{AA6657E0-E8D5-491F-B98B-45124B63E947}">
      <dgm:prSet/>
      <dgm:spPr/>
      <dgm:t>
        <a:bodyPr/>
        <a:lstStyle/>
        <a:p>
          <a:endParaRPr lang="en-US"/>
        </a:p>
      </dgm:t>
    </dgm:pt>
    <dgm:pt modelId="{77A64B80-7F41-4BAF-8099-C4C7D38DEF72}" type="pres">
      <dgm:prSet presAssocID="{10DA1960-1230-4B8D-82CA-14E0C3039DDF}" presName="root" presStyleCnt="0">
        <dgm:presLayoutVars>
          <dgm:dir/>
          <dgm:resizeHandles val="exact"/>
        </dgm:presLayoutVars>
      </dgm:prSet>
      <dgm:spPr/>
    </dgm:pt>
    <dgm:pt modelId="{E1BC933F-C1CE-4514-8937-621EADABE6CD}" type="pres">
      <dgm:prSet presAssocID="{FA0BD86D-5D3F-40EF-A571-AD3F987651DB}" presName="compNode" presStyleCnt="0"/>
      <dgm:spPr/>
    </dgm:pt>
    <dgm:pt modelId="{42E40CF2-5AA5-4FC4-83B8-7C61792CC675}" type="pres">
      <dgm:prSet presAssocID="{FA0BD86D-5D3F-40EF-A571-AD3F987651DB}" presName="bgRect" presStyleLbl="bgShp" presStyleIdx="0" presStyleCnt="5"/>
      <dgm:spPr/>
    </dgm:pt>
    <dgm:pt modelId="{0CE2F431-FFA6-4F17-BFD1-7560B5C693CE}" type="pres">
      <dgm:prSet presAssocID="{FA0BD86D-5D3F-40EF-A571-AD3F987651D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Varning"/>
        </a:ext>
      </dgm:extLst>
    </dgm:pt>
    <dgm:pt modelId="{7E459800-14A6-47B8-AAA6-4593DC83B4F7}" type="pres">
      <dgm:prSet presAssocID="{FA0BD86D-5D3F-40EF-A571-AD3F987651DB}" presName="spaceRect" presStyleCnt="0"/>
      <dgm:spPr/>
    </dgm:pt>
    <dgm:pt modelId="{7B97749D-BB76-4FBD-9FBE-C378EEA8EA57}" type="pres">
      <dgm:prSet presAssocID="{FA0BD86D-5D3F-40EF-A571-AD3F987651DB}" presName="parTx" presStyleLbl="revTx" presStyleIdx="0" presStyleCnt="5">
        <dgm:presLayoutVars>
          <dgm:chMax val="0"/>
          <dgm:chPref val="0"/>
        </dgm:presLayoutVars>
      </dgm:prSet>
      <dgm:spPr/>
    </dgm:pt>
    <dgm:pt modelId="{4F5478F6-D595-471E-B35B-EB6395A59FE9}" type="pres">
      <dgm:prSet presAssocID="{D156AB46-2368-48D8-AF92-4166E396A71E}" presName="sibTrans" presStyleCnt="0"/>
      <dgm:spPr/>
    </dgm:pt>
    <dgm:pt modelId="{F9651139-8CF9-4037-A60C-945308A7CE61}" type="pres">
      <dgm:prSet presAssocID="{27C15B84-D351-4F93-9182-485E803DAE56}" presName="compNode" presStyleCnt="0"/>
      <dgm:spPr/>
    </dgm:pt>
    <dgm:pt modelId="{3116B8C8-C486-4B66-9837-38905FB6BC0A}" type="pres">
      <dgm:prSet presAssocID="{27C15B84-D351-4F93-9182-485E803DAE56}" presName="bgRect" presStyleLbl="bgShp" presStyleIdx="1" presStyleCnt="5"/>
      <dgm:spPr/>
    </dgm:pt>
    <dgm:pt modelId="{67DD6DFD-002A-4FD7-8CA3-F68B187CDC0C}" type="pres">
      <dgm:prSet presAssocID="{27C15B84-D351-4F93-9182-485E803DAE5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idtagarur"/>
        </a:ext>
      </dgm:extLst>
    </dgm:pt>
    <dgm:pt modelId="{49DFECAF-636D-4128-A057-7613C721DE28}" type="pres">
      <dgm:prSet presAssocID="{27C15B84-D351-4F93-9182-485E803DAE56}" presName="spaceRect" presStyleCnt="0"/>
      <dgm:spPr/>
    </dgm:pt>
    <dgm:pt modelId="{FED56F99-55A2-46BA-A53C-7133AE687AF0}" type="pres">
      <dgm:prSet presAssocID="{27C15B84-D351-4F93-9182-485E803DAE56}" presName="parTx" presStyleLbl="revTx" presStyleIdx="1" presStyleCnt="5">
        <dgm:presLayoutVars>
          <dgm:chMax val="0"/>
          <dgm:chPref val="0"/>
        </dgm:presLayoutVars>
      </dgm:prSet>
      <dgm:spPr/>
    </dgm:pt>
    <dgm:pt modelId="{F2055632-65EC-4324-8B54-22D86C046AE4}" type="pres">
      <dgm:prSet presAssocID="{DA698C3B-1863-4F71-BEB4-68CE46CBCDCC}" presName="sibTrans" presStyleCnt="0"/>
      <dgm:spPr/>
    </dgm:pt>
    <dgm:pt modelId="{67C6643B-70EB-4A09-9221-1D8A8CB1813C}" type="pres">
      <dgm:prSet presAssocID="{E4853206-E9A4-4EEB-9969-72861A8645C4}" presName="compNode" presStyleCnt="0"/>
      <dgm:spPr/>
    </dgm:pt>
    <dgm:pt modelId="{6B40423D-5BBA-406F-A948-D2B512AF98BC}" type="pres">
      <dgm:prSet presAssocID="{E4853206-E9A4-4EEB-9969-72861A8645C4}" presName="bgRect" presStyleLbl="bgShp" presStyleIdx="2" presStyleCnt="5"/>
      <dgm:spPr/>
    </dgm:pt>
    <dgm:pt modelId="{4C399417-4E12-4889-8EE7-1889D2BF9A63}" type="pres">
      <dgm:prSet presAssocID="{E4853206-E9A4-4EEB-9969-72861A8645C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ck"/>
        </a:ext>
      </dgm:extLst>
    </dgm:pt>
    <dgm:pt modelId="{C516E451-FD3C-4FBE-AA38-5D332DABCACD}" type="pres">
      <dgm:prSet presAssocID="{E4853206-E9A4-4EEB-9969-72861A8645C4}" presName="spaceRect" presStyleCnt="0"/>
      <dgm:spPr/>
    </dgm:pt>
    <dgm:pt modelId="{7C4EAA90-F7B7-4BCE-B44F-C627F552D3AB}" type="pres">
      <dgm:prSet presAssocID="{E4853206-E9A4-4EEB-9969-72861A8645C4}" presName="parTx" presStyleLbl="revTx" presStyleIdx="2" presStyleCnt="5">
        <dgm:presLayoutVars>
          <dgm:chMax val="0"/>
          <dgm:chPref val="0"/>
        </dgm:presLayoutVars>
      </dgm:prSet>
      <dgm:spPr/>
    </dgm:pt>
    <dgm:pt modelId="{F97E37D2-47F0-4716-AFB1-E513247D307E}" type="pres">
      <dgm:prSet presAssocID="{DFF31CC9-05D7-4A57-AEE3-2D77321CFADA}" presName="sibTrans" presStyleCnt="0"/>
      <dgm:spPr/>
    </dgm:pt>
    <dgm:pt modelId="{558564D0-0CAD-4572-BD09-7B17690552EB}" type="pres">
      <dgm:prSet presAssocID="{559AE4EA-029B-4F15-8E43-724907233191}" presName="compNode" presStyleCnt="0"/>
      <dgm:spPr/>
    </dgm:pt>
    <dgm:pt modelId="{0ECD6738-03BE-4306-893D-55001B09D73E}" type="pres">
      <dgm:prSet presAssocID="{559AE4EA-029B-4F15-8E43-724907233191}" presName="bgRect" presStyleLbl="bgShp" presStyleIdx="3" presStyleCnt="5"/>
      <dgm:spPr/>
    </dgm:pt>
    <dgm:pt modelId="{A9E5EF6E-DD9C-4863-814B-EF7113CBBA4B}" type="pres">
      <dgm:prSet presAssocID="{559AE4EA-029B-4F15-8E43-72490723319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rkör"/>
        </a:ext>
      </dgm:extLst>
    </dgm:pt>
    <dgm:pt modelId="{19E1EAA9-319F-4B29-BBF5-D5A7DD8C1130}" type="pres">
      <dgm:prSet presAssocID="{559AE4EA-029B-4F15-8E43-724907233191}" presName="spaceRect" presStyleCnt="0"/>
      <dgm:spPr/>
    </dgm:pt>
    <dgm:pt modelId="{22C47A51-CF3F-4504-AA8F-62EB78DFF5B8}" type="pres">
      <dgm:prSet presAssocID="{559AE4EA-029B-4F15-8E43-724907233191}" presName="parTx" presStyleLbl="revTx" presStyleIdx="3" presStyleCnt="5">
        <dgm:presLayoutVars>
          <dgm:chMax val="0"/>
          <dgm:chPref val="0"/>
        </dgm:presLayoutVars>
      </dgm:prSet>
      <dgm:spPr/>
    </dgm:pt>
    <dgm:pt modelId="{8BE7C4BB-8683-4777-A648-609E2C3CDC5B}" type="pres">
      <dgm:prSet presAssocID="{2454D197-29BD-4B8C-A317-5D79932CDD52}" presName="sibTrans" presStyleCnt="0"/>
      <dgm:spPr/>
    </dgm:pt>
    <dgm:pt modelId="{5F38651F-5CD9-4EFA-9753-AA19EF152AFF}" type="pres">
      <dgm:prSet presAssocID="{A437E0E8-34CC-48ED-93AF-A7FD06BCC42C}" presName="compNode" presStyleCnt="0"/>
      <dgm:spPr/>
    </dgm:pt>
    <dgm:pt modelId="{A6D6AF9B-2CBB-4A95-A24F-C531F3BD9C07}" type="pres">
      <dgm:prSet presAssocID="{A437E0E8-34CC-48ED-93AF-A7FD06BCC42C}" presName="bgRect" presStyleLbl="bgShp" presStyleIdx="4" presStyleCnt="5"/>
      <dgm:spPr/>
    </dgm:pt>
    <dgm:pt modelId="{7EA04F74-611A-4CCD-9F5E-DE6AEE2DC4F7}" type="pres">
      <dgm:prSet presAssocID="{A437E0E8-34CC-48ED-93AF-A7FD06BCC42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post"/>
        </a:ext>
      </dgm:extLst>
    </dgm:pt>
    <dgm:pt modelId="{27E1ABB2-5A9D-469D-8AF3-71ECC30E257F}" type="pres">
      <dgm:prSet presAssocID="{A437E0E8-34CC-48ED-93AF-A7FD06BCC42C}" presName="spaceRect" presStyleCnt="0"/>
      <dgm:spPr/>
    </dgm:pt>
    <dgm:pt modelId="{F6A01AB6-B44B-4E46-93DB-43F244A1A2BC}" type="pres">
      <dgm:prSet presAssocID="{A437E0E8-34CC-48ED-93AF-A7FD06BCC42C}" presName="parTx" presStyleLbl="revTx" presStyleIdx="4" presStyleCnt="5">
        <dgm:presLayoutVars>
          <dgm:chMax val="0"/>
          <dgm:chPref val="0"/>
        </dgm:presLayoutVars>
      </dgm:prSet>
      <dgm:spPr/>
    </dgm:pt>
  </dgm:ptLst>
  <dgm:cxnLst>
    <dgm:cxn modelId="{BBA85C19-596B-4893-8969-57BF7CEFF684}" srcId="{10DA1960-1230-4B8D-82CA-14E0C3039DDF}" destId="{FA0BD86D-5D3F-40EF-A571-AD3F987651DB}" srcOrd="0" destOrd="0" parTransId="{F916956F-0783-4321-B417-D79CB2473498}" sibTransId="{D156AB46-2368-48D8-AF92-4166E396A71E}"/>
    <dgm:cxn modelId="{7983FB31-6D97-49CD-A249-25FA855AAC75}" type="presOf" srcId="{559AE4EA-029B-4F15-8E43-724907233191}" destId="{22C47A51-CF3F-4504-AA8F-62EB78DFF5B8}" srcOrd="0" destOrd="0" presId="urn:microsoft.com/office/officeart/2018/2/layout/IconVerticalSolidList"/>
    <dgm:cxn modelId="{1AD1805B-A39E-4E72-BC87-F2E6F2948493}" type="presOf" srcId="{10DA1960-1230-4B8D-82CA-14E0C3039DDF}" destId="{77A64B80-7F41-4BAF-8099-C4C7D38DEF72}" srcOrd="0" destOrd="0" presId="urn:microsoft.com/office/officeart/2018/2/layout/IconVerticalSolidList"/>
    <dgm:cxn modelId="{F44C3C6F-5363-434A-9CF3-6A2F5986115C}" type="presOf" srcId="{FA0BD86D-5D3F-40EF-A571-AD3F987651DB}" destId="{7B97749D-BB76-4FBD-9FBE-C378EEA8EA57}" srcOrd="0" destOrd="0" presId="urn:microsoft.com/office/officeart/2018/2/layout/IconVerticalSolidList"/>
    <dgm:cxn modelId="{0F12E47A-D484-4471-9ECF-E27ADDAFDF94}" type="presOf" srcId="{E4853206-E9A4-4EEB-9969-72861A8645C4}" destId="{7C4EAA90-F7B7-4BCE-B44F-C627F552D3AB}" srcOrd="0" destOrd="0" presId="urn:microsoft.com/office/officeart/2018/2/layout/IconVerticalSolidList"/>
    <dgm:cxn modelId="{AF78F880-B278-4A4D-BC52-E0160571D3F4}" srcId="{10DA1960-1230-4B8D-82CA-14E0C3039DDF}" destId="{E4853206-E9A4-4EEB-9969-72861A8645C4}" srcOrd="2" destOrd="0" parTransId="{CC80E5BB-DC66-4230-BB79-C1CE03322BA0}" sibTransId="{DFF31CC9-05D7-4A57-AEE3-2D77321CFADA}"/>
    <dgm:cxn modelId="{DF8CF08D-22CA-423E-849C-824287FB088C}" srcId="{10DA1960-1230-4B8D-82CA-14E0C3039DDF}" destId="{27C15B84-D351-4F93-9182-485E803DAE56}" srcOrd="1" destOrd="0" parTransId="{64839AA2-B494-49F7-889C-944F29CDB0ED}" sibTransId="{DA698C3B-1863-4F71-BEB4-68CE46CBCDCC}"/>
    <dgm:cxn modelId="{078DCAAD-0F95-4795-BAEB-EC828214DE13}" srcId="{10DA1960-1230-4B8D-82CA-14E0C3039DDF}" destId="{559AE4EA-029B-4F15-8E43-724907233191}" srcOrd="3" destOrd="0" parTransId="{6AA5C719-1030-4CC1-BFD2-691C3FD83BF9}" sibTransId="{2454D197-29BD-4B8C-A317-5D79932CDD52}"/>
    <dgm:cxn modelId="{1F8184C7-5E32-4D30-9170-8C713DF701F2}" type="presOf" srcId="{A437E0E8-34CC-48ED-93AF-A7FD06BCC42C}" destId="{F6A01AB6-B44B-4E46-93DB-43F244A1A2BC}" srcOrd="0" destOrd="0" presId="urn:microsoft.com/office/officeart/2018/2/layout/IconVerticalSolidList"/>
    <dgm:cxn modelId="{AA6657E0-E8D5-491F-B98B-45124B63E947}" srcId="{10DA1960-1230-4B8D-82CA-14E0C3039DDF}" destId="{A437E0E8-34CC-48ED-93AF-A7FD06BCC42C}" srcOrd="4" destOrd="0" parTransId="{C5BA4D34-32E9-4AC1-AB08-3784D6D1CFEB}" sibTransId="{49A52FA4-3AE2-4F2F-AF8B-52DE067A3775}"/>
    <dgm:cxn modelId="{59CDA7E3-78E1-4A81-9BCB-AA0D0D77CB3F}" type="presOf" srcId="{27C15B84-D351-4F93-9182-485E803DAE56}" destId="{FED56F99-55A2-46BA-A53C-7133AE687AF0}" srcOrd="0" destOrd="0" presId="urn:microsoft.com/office/officeart/2018/2/layout/IconVerticalSolidList"/>
    <dgm:cxn modelId="{6D440E55-9A98-4727-893D-3B30A31F0AD1}" type="presParOf" srcId="{77A64B80-7F41-4BAF-8099-C4C7D38DEF72}" destId="{E1BC933F-C1CE-4514-8937-621EADABE6CD}" srcOrd="0" destOrd="0" presId="urn:microsoft.com/office/officeart/2018/2/layout/IconVerticalSolidList"/>
    <dgm:cxn modelId="{6922B1BD-84B5-4EF6-AA26-5FA32C9F42B6}" type="presParOf" srcId="{E1BC933F-C1CE-4514-8937-621EADABE6CD}" destId="{42E40CF2-5AA5-4FC4-83B8-7C61792CC675}" srcOrd="0" destOrd="0" presId="urn:microsoft.com/office/officeart/2018/2/layout/IconVerticalSolidList"/>
    <dgm:cxn modelId="{7F348EAA-BB03-4704-AF4E-249B8FF247F4}" type="presParOf" srcId="{E1BC933F-C1CE-4514-8937-621EADABE6CD}" destId="{0CE2F431-FFA6-4F17-BFD1-7560B5C693CE}" srcOrd="1" destOrd="0" presId="urn:microsoft.com/office/officeart/2018/2/layout/IconVerticalSolidList"/>
    <dgm:cxn modelId="{B6B71352-D56A-44CC-866F-56004A0E0A64}" type="presParOf" srcId="{E1BC933F-C1CE-4514-8937-621EADABE6CD}" destId="{7E459800-14A6-47B8-AAA6-4593DC83B4F7}" srcOrd="2" destOrd="0" presId="urn:microsoft.com/office/officeart/2018/2/layout/IconVerticalSolidList"/>
    <dgm:cxn modelId="{37DCED94-06A7-4D09-B3DA-AF388327D69B}" type="presParOf" srcId="{E1BC933F-C1CE-4514-8937-621EADABE6CD}" destId="{7B97749D-BB76-4FBD-9FBE-C378EEA8EA57}" srcOrd="3" destOrd="0" presId="urn:microsoft.com/office/officeart/2018/2/layout/IconVerticalSolidList"/>
    <dgm:cxn modelId="{B4CD7603-DBCE-4A8F-AE17-40DA16DE3FC8}" type="presParOf" srcId="{77A64B80-7F41-4BAF-8099-C4C7D38DEF72}" destId="{4F5478F6-D595-471E-B35B-EB6395A59FE9}" srcOrd="1" destOrd="0" presId="urn:microsoft.com/office/officeart/2018/2/layout/IconVerticalSolidList"/>
    <dgm:cxn modelId="{F3CABE47-59D2-4C06-ADCE-802A338378D6}" type="presParOf" srcId="{77A64B80-7F41-4BAF-8099-C4C7D38DEF72}" destId="{F9651139-8CF9-4037-A60C-945308A7CE61}" srcOrd="2" destOrd="0" presId="urn:microsoft.com/office/officeart/2018/2/layout/IconVerticalSolidList"/>
    <dgm:cxn modelId="{568F0B45-F477-4001-9D78-62C5CC119F65}" type="presParOf" srcId="{F9651139-8CF9-4037-A60C-945308A7CE61}" destId="{3116B8C8-C486-4B66-9837-38905FB6BC0A}" srcOrd="0" destOrd="0" presId="urn:microsoft.com/office/officeart/2018/2/layout/IconVerticalSolidList"/>
    <dgm:cxn modelId="{0A4F5F87-FEA5-4D29-9B8E-B3F5078F6A12}" type="presParOf" srcId="{F9651139-8CF9-4037-A60C-945308A7CE61}" destId="{67DD6DFD-002A-4FD7-8CA3-F68B187CDC0C}" srcOrd="1" destOrd="0" presId="urn:microsoft.com/office/officeart/2018/2/layout/IconVerticalSolidList"/>
    <dgm:cxn modelId="{3152C2F5-FCF5-4EBC-9D7B-4B068007FB8B}" type="presParOf" srcId="{F9651139-8CF9-4037-A60C-945308A7CE61}" destId="{49DFECAF-636D-4128-A057-7613C721DE28}" srcOrd="2" destOrd="0" presId="urn:microsoft.com/office/officeart/2018/2/layout/IconVerticalSolidList"/>
    <dgm:cxn modelId="{30356DC2-F956-44B7-A824-6D334C0ACB5F}" type="presParOf" srcId="{F9651139-8CF9-4037-A60C-945308A7CE61}" destId="{FED56F99-55A2-46BA-A53C-7133AE687AF0}" srcOrd="3" destOrd="0" presId="urn:microsoft.com/office/officeart/2018/2/layout/IconVerticalSolidList"/>
    <dgm:cxn modelId="{E0FAA7E1-AD19-4376-8FC8-3FB8D8D2DC1D}" type="presParOf" srcId="{77A64B80-7F41-4BAF-8099-C4C7D38DEF72}" destId="{F2055632-65EC-4324-8B54-22D86C046AE4}" srcOrd="3" destOrd="0" presId="urn:microsoft.com/office/officeart/2018/2/layout/IconVerticalSolidList"/>
    <dgm:cxn modelId="{B9A3CDBA-6D95-4791-A938-6FC5405CEA76}" type="presParOf" srcId="{77A64B80-7F41-4BAF-8099-C4C7D38DEF72}" destId="{67C6643B-70EB-4A09-9221-1D8A8CB1813C}" srcOrd="4" destOrd="0" presId="urn:microsoft.com/office/officeart/2018/2/layout/IconVerticalSolidList"/>
    <dgm:cxn modelId="{728F317B-DF32-4D81-ABA9-E1537215EE9A}" type="presParOf" srcId="{67C6643B-70EB-4A09-9221-1D8A8CB1813C}" destId="{6B40423D-5BBA-406F-A948-D2B512AF98BC}" srcOrd="0" destOrd="0" presId="urn:microsoft.com/office/officeart/2018/2/layout/IconVerticalSolidList"/>
    <dgm:cxn modelId="{BAB53269-082B-49CB-A9BB-27E3AE922112}" type="presParOf" srcId="{67C6643B-70EB-4A09-9221-1D8A8CB1813C}" destId="{4C399417-4E12-4889-8EE7-1889D2BF9A63}" srcOrd="1" destOrd="0" presId="urn:microsoft.com/office/officeart/2018/2/layout/IconVerticalSolidList"/>
    <dgm:cxn modelId="{FBBF8546-0B64-4C1D-BC6E-364D35D9083C}" type="presParOf" srcId="{67C6643B-70EB-4A09-9221-1D8A8CB1813C}" destId="{C516E451-FD3C-4FBE-AA38-5D332DABCACD}" srcOrd="2" destOrd="0" presId="urn:microsoft.com/office/officeart/2018/2/layout/IconVerticalSolidList"/>
    <dgm:cxn modelId="{F0DDF598-EAF8-4271-B631-122C6CB33B6A}" type="presParOf" srcId="{67C6643B-70EB-4A09-9221-1D8A8CB1813C}" destId="{7C4EAA90-F7B7-4BCE-B44F-C627F552D3AB}" srcOrd="3" destOrd="0" presId="urn:microsoft.com/office/officeart/2018/2/layout/IconVerticalSolidList"/>
    <dgm:cxn modelId="{A37E9E5E-1289-4C65-B445-C589B761CFC1}" type="presParOf" srcId="{77A64B80-7F41-4BAF-8099-C4C7D38DEF72}" destId="{F97E37D2-47F0-4716-AFB1-E513247D307E}" srcOrd="5" destOrd="0" presId="urn:microsoft.com/office/officeart/2018/2/layout/IconVerticalSolidList"/>
    <dgm:cxn modelId="{7C7B9CCC-E06E-466A-81BA-C21A2D85BD38}" type="presParOf" srcId="{77A64B80-7F41-4BAF-8099-C4C7D38DEF72}" destId="{558564D0-0CAD-4572-BD09-7B17690552EB}" srcOrd="6" destOrd="0" presId="urn:microsoft.com/office/officeart/2018/2/layout/IconVerticalSolidList"/>
    <dgm:cxn modelId="{B3F6305A-D96E-4FA5-A8C1-8E7A4955B9E3}" type="presParOf" srcId="{558564D0-0CAD-4572-BD09-7B17690552EB}" destId="{0ECD6738-03BE-4306-893D-55001B09D73E}" srcOrd="0" destOrd="0" presId="urn:microsoft.com/office/officeart/2018/2/layout/IconVerticalSolidList"/>
    <dgm:cxn modelId="{67D9750E-CFC6-4B7F-9007-06F0C481886C}" type="presParOf" srcId="{558564D0-0CAD-4572-BD09-7B17690552EB}" destId="{A9E5EF6E-DD9C-4863-814B-EF7113CBBA4B}" srcOrd="1" destOrd="0" presId="urn:microsoft.com/office/officeart/2018/2/layout/IconVerticalSolidList"/>
    <dgm:cxn modelId="{3AAC08BC-7435-40DF-8486-73555A4C86D8}" type="presParOf" srcId="{558564D0-0CAD-4572-BD09-7B17690552EB}" destId="{19E1EAA9-319F-4B29-BBF5-D5A7DD8C1130}" srcOrd="2" destOrd="0" presId="urn:microsoft.com/office/officeart/2018/2/layout/IconVerticalSolidList"/>
    <dgm:cxn modelId="{6DBCFBC1-4F07-4AE3-8AA7-0CC9FBE8E743}" type="presParOf" srcId="{558564D0-0CAD-4572-BD09-7B17690552EB}" destId="{22C47A51-CF3F-4504-AA8F-62EB78DFF5B8}" srcOrd="3" destOrd="0" presId="urn:microsoft.com/office/officeart/2018/2/layout/IconVerticalSolidList"/>
    <dgm:cxn modelId="{88F6424E-1BA8-4292-A9E2-8878BCC15C47}" type="presParOf" srcId="{77A64B80-7F41-4BAF-8099-C4C7D38DEF72}" destId="{8BE7C4BB-8683-4777-A648-609E2C3CDC5B}" srcOrd="7" destOrd="0" presId="urn:microsoft.com/office/officeart/2018/2/layout/IconVerticalSolidList"/>
    <dgm:cxn modelId="{0D91B6E3-B6EF-4760-B92B-B39CA5AD16BE}" type="presParOf" srcId="{77A64B80-7F41-4BAF-8099-C4C7D38DEF72}" destId="{5F38651F-5CD9-4EFA-9753-AA19EF152AFF}" srcOrd="8" destOrd="0" presId="urn:microsoft.com/office/officeart/2018/2/layout/IconVerticalSolidList"/>
    <dgm:cxn modelId="{949B4E25-8C8A-4AC9-A02D-356DE1372A12}" type="presParOf" srcId="{5F38651F-5CD9-4EFA-9753-AA19EF152AFF}" destId="{A6D6AF9B-2CBB-4A95-A24F-C531F3BD9C07}" srcOrd="0" destOrd="0" presId="urn:microsoft.com/office/officeart/2018/2/layout/IconVerticalSolidList"/>
    <dgm:cxn modelId="{8EA3653A-2F61-4F2F-A9EB-5526F27F60E6}" type="presParOf" srcId="{5F38651F-5CD9-4EFA-9753-AA19EF152AFF}" destId="{7EA04F74-611A-4CCD-9F5E-DE6AEE2DC4F7}" srcOrd="1" destOrd="0" presId="urn:microsoft.com/office/officeart/2018/2/layout/IconVerticalSolidList"/>
    <dgm:cxn modelId="{509BD9F0-B310-48B4-BFE0-4C5FB8EC681F}" type="presParOf" srcId="{5F38651F-5CD9-4EFA-9753-AA19EF152AFF}" destId="{27E1ABB2-5A9D-469D-8AF3-71ECC30E257F}" srcOrd="2" destOrd="0" presId="urn:microsoft.com/office/officeart/2018/2/layout/IconVerticalSolidList"/>
    <dgm:cxn modelId="{EAEC5CF9-11C7-429A-9079-9343BB7B5DCE}" type="presParOf" srcId="{5F38651F-5CD9-4EFA-9753-AA19EF152AFF}" destId="{F6A01AB6-B44B-4E46-93DB-43F244A1A2B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D66D3-11AF-4954-A402-0678FF297DB1}">
      <dsp:nvSpPr>
        <dsp:cNvPr id="0" name=""/>
        <dsp:cNvSpPr/>
      </dsp:nvSpPr>
      <dsp:spPr>
        <a:xfrm>
          <a:off x="0" y="55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84D72C-D0BD-4402-9801-E4F38CF97D18}">
      <dsp:nvSpPr>
        <dsp:cNvPr id="0" name=""/>
        <dsp:cNvSpPr/>
      </dsp:nvSpPr>
      <dsp:spPr>
        <a:xfrm>
          <a:off x="0" y="556"/>
          <a:ext cx="10515600" cy="91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i="1" kern="1200" err="1"/>
            <a:t>Arbete</a:t>
          </a:r>
          <a:r>
            <a:rPr lang="en-US" sz="1400" i="1" kern="1200"/>
            <a:t> med </a:t>
          </a:r>
          <a:r>
            <a:rPr lang="en-US" sz="1400" i="1" kern="1200" err="1"/>
            <a:t>kravställning</a:t>
          </a:r>
          <a:r>
            <a:rPr lang="en-US" sz="1400" i="1" kern="1200"/>
            <a:t>:</a:t>
          </a:r>
          <a:br>
            <a:rPr lang="en-US" sz="1400" kern="1200"/>
          </a:br>
          <a:r>
            <a:rPr lang="en-US" sz="1400" kern="1200" err="1"/>
            <a:t>Injektion</a:t>
          </a:r>
          <a:r>
            <a:rPr lang="en-US" sz="1400" kern="1200"/>
            <a:t>- infusion- </a:t>
          </a:r>
          <a:r>
            <a:rPr lang="en-US" sz="1400" kern="1200" err="1"/>
            <a:t>transfusionsmaterial</a:t>
          </a:r>
          <a:br>
            <a:rPr lang="en-US" sz="1400" kern="1200"/>
          </a:br>
          <a:r>
            <a:rPr lang="en-US" sz="1400" kern="1200" err="1"/>
            <a:t>Steriliseringsmaterial</a:t>
          </a:r>
          <a:br>
            <a:rPr lang="en-US" sz="1400" kern="1200"/>
          </a:br>
          <a:r>
            <a:rPr lang="en-US" sz="1400" kern="1200" err="1"/>
            <a:t>Gynekologiska</a:t>
          </a:r>
          <a:r>
            <a:rPr lang="en-US" sz="1400" kern="1200"/>
            <a:t> </a:t>
          </a:r>
          <a:r>
            <a:rPr lang="en-US" sz="1400" kern="1200" err="1"/>
            <a:t>specialprodukter</a:t>
          </a:r>
          <a:endParaRPr lang="en-US" sz="1400" kern="1200"/>
        </a:p>
      </dsp:txBody>
      <dsp:txXfrm>
        <a:off x="0" y="556"/>
        <a:ext cx="10515600" cy="911319"/>
      </dsp:txXfrm>
    </dsp:sp>
    <dsp:sp modelId="{63E13BDF-E2BD-45C9-BC70-E73B894FD439}">
      <dsp:nvSpPr>
        <dsp:cNvPr id="0" name=""/>
        <dsp:cNvSpPr/>
      </dsp:nvSpPr>
      <dsp:spPr>
        <a:xfrm>
          <a:off x="0" y="91187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FEF7B9-BFE7-4E32-87ED-C96A28FEA6F7}">
      <dsp:nvSpPr>
        <dsp:cNvPr id="0" name=""/>
        <dsp:cNvSpPr/>
      </dsp:nvSpPr>
      <dsp:spPr>
        <a:xfrm>
          <a:off x="0" y="911876"/>
          <a:ext cx="10515600" cy="91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i="1" kern="1200" err="1"/>
            <a:t>Annonserade</a:t>
          </a:r>
          <a:r>
            <a:rPr lang="en-US" sz="1400" i="1" kern="1200"/>
            <a:t>:</a:t>
          </a:r>
          <a:br>
            <a:rPr lang="en-US" sz="1400" i="1" kern="1200"/>
          </a:br>
          <a:r>
            <a:rPr lang="en-US" sz="1400" kern="1200" err="1">
              <a:solidFill>
                <a:prstClr val="black">
                  <a:hueOff val="0"/>
                  <a:satOff val="0"/>
                  <a:lumOff val="0"/>
                  <a:alphaOff val="0"/>
                </a:prstClr>
              </a:solidFill>
              <a:latin typeface="Calibri" panose="020F0502020204030204"/>
              <a:ea typeface="+mn-ea"/>
              <a:cs typeface="+mn-cs"/>
            </a:rPr>
            <a:t>Kemisk-tekniska</a:t>
          </a:r>
          <a:r>
            <a:rPr lang="en-US" sz="1400" kern="1200">
              <a:solidFill>
                <a:prstClr val="black">
                  <a:hueOff val="0"/>
                  <a:satOff val="0"/>
                  <a:lumOff val="0"/>
                  <a:alphaOff val="0"/>
                </a:prstClr>
              </a:solidFill>
              <a:latin typeface="Calibri" panose="020F0502020204030204"/>
              <a:ea typeface="+mn-ea"/>
              <a:cs typeface="+mn-cs"/>
            </a:rPr>
            <a:t> produkter</a:t>
          </a:r>
        </a:p>
      </dsp:txBody>
      <dsp:txXfrm>
        <a:off x="0" y="911876"/>
        <a:ext cx="10515600" cy="911319"/>
      </dsp:txXfrm>
    </dsp:sp>
    <dsp:sp modelId="{0DF9CC51-1D02-4EEF-A81A-A5941E646268}">
      <dsp:nvSpPr>
        <dsp:cNvPr id="0" name=""/>
        <dsp:cNvSpPr/>
      </dsp:nvSpPr>
      <dsp:spPr>
        <a:xfrm>
          <a:off x="0" y="182319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A0D2E3-5559-4AAE-B1FE-5BCE2F993DCD}">
      <dsp:nvSpPr>
        <dsp:cNvPr id="0" name=""/>
        <dsp:cNvSpPr/>
      </dsp:nvSpPr>
      <dsp:spPr>
        <a:xfrm>
          <a:off x="0" y="1823195"/>
          <a:ext cx="10515600" cy="91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i="1" kern="1200" err="1"/>
            <a:t>Utvärdering</a:t>
          </a:r>
          <a:r>
            <a:rPr lang="en-US" sz="1400" i="1" kern="1200"/>
            <a:t>: </a:t>
          </a:r>
          <a:br>
            <a:rPr lang="en-US" sz="1400" i="1" kern="1200"/>
          </a:br>
          <a:r>
            <a:rPr lang="en-US" sz="1400" i="0" kern="1200" err="1"/>
            <a:t>Anestesi</a:t>
          </a:r>
          <a:r>
            <a:rPr lang="en-US" sz="1400" i="0" kern="1200"/>
            <a:t>- och </a:t>
          </a:r>
          <a:r>
            <a:rPr lang="en-US" sz="1400" i="0" kern="1200" err="1"/>
            <a:t>intensivvårdsmaterial</a:t>
          </a:r>
          <a:br>
            <a:rPr lang="en-US" sz="1400" i="0" kern="1200"/>
          </a:br>
          <a:r>
            <a:rPr lang="en-US" sz="1400" i="0" kern="1200" err="1"/>
            <a:t>Blanketter</a:t>
          </a:r>
          <a:r>
            <a:rPr lang="en-US" sz="1400" i="0" kern="1200"/>
            <a:t> och </a:t>
          </a:r>
          <a:r>
            <a:rPr lang="en-US" sz="1400" i="0" kern="1200" err="1"/>
            <a:t>broschyrer</a:t>
          </a:r>
          <a:br>
            <a:rPr lang="en-US" sz="1400" i="0" kern="1200"/>
          </a:br>
          <a:r>
            <a:rPr lang="en-US" sz="1400" i="0" kern="1200"/>
            <a:t>Förbandsmaterial</a:t>
          </a:r>
        </a:p>
      </dsp:txBody>
      <dsp:txXfrm>
        <a:off x="0" y="1823195"/>
        <a:ext cx="10515600" cy="911319"/>
      </dsp:txXfrm>
    </dsp:sp>
    <dsp:sp modelId="{309DD38F-C2AF-4E7D-A641-3798AB8E81CA}">
      <dsp:nvSpPr>
        <dsp:cNvPr id="0" name=""/>
        <dsp:cNvSpPr/>
      </dsp:nvSpPr>
      <dsp:spPr>
        <a:xfrm>
          <a:off x="0" y="273451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9584F8-6EBC-4890-A68A-06FA14A3A868}">
      <dsp:nvSpPr>
        <dsp:cNvPr id="0" name=""/>
        <dsp:cNvSpPr/>
      </dsp:nvSpPr>
      <dsp:spPr>
        <a:xfrm>
          <a:off x="0" y="2734515"/>
          <a:ext cx="10515600" cy="91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i="1" kern="1200" err="1"/>
            <a:t>Tilldelad</a:t>
          </a:r>
          <a:r>
            <a:rPr lang="en-US" sz="1400" i="1" kern="1200"/>
            <a:t>:</a:t>
          </a:r>
        </a:p>
        <a:p>
          <a:pPr marL="0" lvl="0" indent="0" algn="l" defTabSz="622300">
            <a:lnSpc>
              <a:spcPct val="90000"/>
            </a:lnSpc>
            <a:spcBef>
              <a:spcPct val="0"/>
            </a:spcBef>
            <a:spcAft>
              <a:spcPct val="35000"/>
            </a:spcAft>
            <a:buNone/>
          </a:pPr>
          <a:r>
            <a:rPr lang="en-US" sz="1400" i="0" kern="1200" err="1"/>
            <a:t>Hjärt</a:t>
          </a:r>
          <a:r>
            <a:rPr lang="en-US" sz="1400" i="0" kern="1200"/>
            <a:t>- och </a:t>
          </a:r>
          <a:r>
            <a:rPr lang="en-US" sz="1400" i="0" kern="1200" err="1"/>
            <a:t>lungmaskinmaterial</a:t>
          </a:r>
          <a:r>
            <a:rPr lang="en-US" sz="1400" i="0" kern="1200"/>
            <a:t> </a:t>
          </a:r>
          <a:r>
            <a:rPr lang="en-US" sz="1400" i="0" kern="1200" err="1"/>
            <a:t>omtag</a:t>
          </a:r>
          <a:endParaRPr lang="en-US" sz="1400" i="0" kern="1200"/>
        </a:p>
      </dsp:txBody>
      <dsp:txXfrm>
        <a:off x="0" y="2734515"/>
        <a:ext cx="10515600" cy="911319"/>
      </dsp:txXfrm>
    </dsp:sp>
    <dsp:sp modelId="{56EAF8D9-05A7-4CD0-9935-42E4895D4D4E}">
      <dsp:nvSpPr>
        <dsp:cNvPr id="0" name=""/>
        <dsp:cNvSpPr/>
      </dsp:nvSpPr>
      <dsp:spPr>
        <a:xfrm>
          <a:off x="0" y="3645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BE9C2E-09A7-4F63-868F-711AE5D5DB8A}">
      <dsp:nvSpPr>
        <dsp:cNvPr id="0" name=""/>
        <dsp:cNvSpPr/>
      </dsp:nvSpPr>
      <dsp:spPr>
        <a:xfrm>
          <a:off x="0" y="3645834"/>
          <a:ext cx="10515600" cy="91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i="1" kern="1200" err="1"/>
            <a:t>Överprövad</a:t>
          </a:r>
          <a:r>
            <a:rPr lang="en-US" sz="1400" i="1" kern="1200"/>
            <a:t>:</a:t>
          </a:r>
          <a:br>
            <a:rPr lang="en-US" sz="1400" kern="1200"/>
          </a:br>
          <a:endParaRPr lang="en-US" sz="1400" kern="1200"/>
        </a:p>
      </dsp:txBody>
      <dsp:txXfrm>
        <a:off x="0" y="3645834"/>
        <a:ext cx="10515600" cy="911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40CF2-5AA5-4FC4-83B8-7C61792CC675}">
      <dsp:nvSpPr>
        <dsp:cNvPr id="0" name=""/>
        <dsp:cNvSpPr/>
      </dsp:nvSpPr>
      <dsp:spPr>
        <a:xfrm>
          <a:off x="0" y="3164"/>
          <a:ext cx="5914160" cy="6741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E2F431-FFA6-4F17-BFD1-7560B5C693CE}">
      <dsp:nvSpPr>
        <dsp:cNvPr id="0" name=""/>
        <dsp:cNvSpPr/>
      </dsp:nvSpPr>
      <dsp:spPr>
        <a:xfrm>
          <a:off x="203920" y="154841"/>
          <a:ext cx="370765" cy="3707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97749D-BB76-4FBD-9FBE-C378EEA8EA57}">
      <dsp:nvSpPr>
        <dsp:cNvPr id="0" name=""/>
        <dsp:cNvSpPr/>
      </dsp:nvSpPr>
      <dsp:spPr>
        <a:xfrm>
          <a:off x="778607" y="3164"/>
          <a:ext cx="5135552" cy="67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4" tIns="71344" rIns="71344" bIns="71344" numCol="1" spcCol="1270" anchor="ctr" anchorCtr="0">
          <a:noAutofit/>
        </a:bodyPr>
        <a:lstStyle/>
        <a:p>
          <a:pPr marL="0" lvl="0" indent="0" algn="l" defTabSz="622300">
            <a:lnSpc>
              <a:spcPct val="100000"/>
            </a:lnSpc>
            <a:spcBef>
              <a:spcPct val="0"/>
            </a:spcBef>
            <a:spcAft>
              <a:spcPct val="35000"/>
            </a:spcAft>
            <a:buNone/>
          </a:pPr>
          <a:r>
            <a:rPr lang="en-US" sz="1400" kern="1200"/>
            <a:t>Prioritering görs för kritiska artiklar</a:t>
          </a:r>
        </a:p>
      </dsp:txBody>
      <dsp:txXfrm>
        <a:off x="778607" y="3164"/>
        <a:ext cx="5135552" cy="674118"/>
      </dsp:txXfrm>
    </dsp:sp>
    <dsp:sp modelId="{3116B8C8-C486-4B66-9837-38905FB6BC0A}">
      <dsp:nvSpPr>
        <dsp:cNvPr id="0" name=""/>
        <dsp:cNvSpPr/>
      </dsp:nvSpPr>
      <dsp:spPr>
        <a:xfrm>
          <a:off x="0" y="845813"/>
          <a:ext cx="5914160" cy="6741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D6DFD-002A-4FD7-8CA3-F68B187CDC0C}">
      <dsp:nvSpPr>
        <dsp:cNvPr id="0" name=""/>
        <dsp:cNvSpPr/>
      </dsp:nvSpPr>
      <dsp:spPr>
        <a:xfrm>
          <a:off x="203920" y="997489"/>
          <a:ext cx="370765" cy="3707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D56F99-55A2-46BA-A53C-7133AE687AF0}">
      <dsp:nvSpPr>
        <dsp:cNvPr id="0" name=""/>
        <dsp:cNvSpPr/>
      </dsp:nvSpPr>
      <dsp:spPr>
        <a:xfrm>
          <a:off x="778607" y="845813"/>
          <a:ext cx="5135552" cy="67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4" tIns="71344" rIns="71344" bIns="71344" numCol="1" spcCol="1270" anchor="ctr" anchorCtr="0">
          <a:noAutofit/>
        </a:bodyPr>
        <a:lstStyle/>
        <a:p>
          <a:pPr marL="0" lvl="0" indent="0" algn="l" defTabSz="622300">
            <a:lnSpc>
              <a:spcPct val="100000"/>
            </a:lnSpc>
            <a:spcBef>
              <a:spcPct val="0"/>
            </a:spcBef>
            <a:spcAft>
              <a:spcPct val="35000"/>
            </a:spcAft>
            <a:buNone/>
          </a:pPr>
          <a:r>
            <a:rPr lang="en-US" sz="1400" kern="1200"/>
            <a:t>Hur länge restar artikeln</a:t>
          </a:r>
        </a:p>
      </dsp:txBody>
      <dsp:txXfrm>
        <a:off x="778607" y="845813"/>
        <a:ext cx="5135552" cy="674118"/>
      </dsp:txXfrm>
    </dsp:sp>
    <dsp:sp modelId="{6B40423D-5BBA-406F-A948-D2B512AF98BC}">
      <dsp:nvSpPr>
        <dsp:cNvPr id="0" name=""/>
        <dsp:cNvSpPr/>
      </dsp:nvSpPr>
      <dsp:spPr>
        <a:xfrm>
          <a:off x="0" y="1688461"/>
          <a:ext cx="5914160" cy="6741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99417-4E12-4889-8EE7-1889D2BF9A63}">
      <dsp:nvSpPr>
        <dsp:cNvPr id="0" name=""/>
        <dsp:cNvSpPr/>
      </dsp:nvSpPr>
      <dsp:spPr>
        <a:xfrm>
          <a:off x="203920" y="1840138"/>
          <a:ext cx="370765" cy="3707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4EAA90-F7B7-4BCE-B44F-C627F552D3AB}">
      <dsp:nvSpPr>
        <dsp:cNvPr id="0" name=""/>
        <dsp:cNvSpPr/>
      </dsp:nvSpPr>
      <dsp:spPr>
        <a:xfrm>
          <a:off x="778607" y="1688461"/>
          <a:ext cx="5135552" cy="67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4" tIns="71344" rIns="71344" bIns="71344" numCol="1" spcCol="1270" anchor="ctr" anchorCtr="0">
          <a:noAutofit/>
        </a:bodyPr>
        <a:lstStyle/>
        <a:p>
          <a:pPr marL="0" lvl="0" indent="0" algn="l" defTabSz="622300">
            <a:lnSpc>
              <a:spcPct val="100000"/>
            </a:lnSpc>
            <a:spcBef>
              <a:spcPct val="0"/>
            </a:spcBef>
            <a:spcAft>
              <a:spcPct val="35000"/>
            </a:spcAft>
            <a:buNone/>
          </a:pPr>
          <a:r>
            <a:rPr lang="en-US" sz="1400" kern="1200"/>
            <a:t>Ersättningsartikeln ska uppfylla de krav som ställts på originalartikeln</a:t>
          </a:r>
        </a:p>
      </dsp:txBody>
      <dsp:txXfrm>
        <a:off x="778607" y="1688461"/>
        <a:ext cx="5135552" cy="674118"/>
      </dsp:txXfrm>
    </dsp:sp>
    <dsp:sp modelId="{0ECD6738-03BE-4306-893D-55001B09D73E}">
      <dsp:nvSpPr>
        <dsp:cNvPr id="0" name=""/>
        <dsp:cNvSpPr/>
      </dsp:nvSpPr>
      <dsp:spPr>
        <a:xfrm>
          <a:off x="0" y="2531110"/>
          <a:ext cx="5914160" cy="6741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E5EF6E-DD9C-4863-814B-EF7113CBBA4B}">
      <dsp:nvSpPr>
        <dsp:cNvPr id="0" name=""/>
        <dsp:cNvSpPr/>
      </dsp:nvSpPr>
      <dsp:spPr>
        <a:xfrm>
          <a:off x="203920" y="2682786"/>
          <a:ext cx="370765" cy="3707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47A51-CF3F-4504-AA8F-62EB78DFF5B8}">
      <dsp:nvSpPr>
        <dsp:cNvPr id="0" name=""/>
        <dsp:cNvSpPr/>
      </dsp:nvSpPr>
      <dsp:spPr>
        <a:xfrm>
          <a:off x="778607" y="2531110"/>
          <a:ext cx="5135552" cy="67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4" tIns="71344" rIns="71344" bIns="71344" numCol="1" spcCol="1270" anchor="ctr" anchorCtr="0">
          <a:noAutofit/>
        </a:bodyPr>
        <a:lstStyle/>
        <a:p>
          <a:pPr marL="0" lvl="0" indent="0" algn="l" defTabSz="622300">
            <a:lnSpc>
              <a:spcPct val="100000"/>
            </a:lnSpc>
            <a:spcBef>
              <a:spcPct val="0"/>
            </a:spcBef>
            <a:spcAft>
              <a:spcPct val="35000"/>
            </a:spcAft>
            <a:buNone/>
          </a:pPr>
          <a:r>
            <a:rPr lang="en-US" sz="1400" kern="1200"/>
            <a:t>Ska fungera för alla fem regioner</a:t>
          </a:r>
        </a:p>
      </dsp:txBody>
      <dsp:txXfrm>
        <a:off x="778607" y="2531110"/>
        <a:ext cx="5135552" cy="674118"/>
      </dsp:txXfrm>
    </dsp:sp>
    <dsp:sp modelId="{A6D6AF9B-2CBB-4A95-A24F-C531F3BD9C07}">
      <dsp:nvSpPr>
        <dsp:cNvPr id="0" name=""/>
        <dsp:cNvSpPr/>
      </dsp:nvSpPr>
      <dsp:spPr>
        <a:xfrm>
          <a:off x="0" y="3373758"/>
          <a:ext cx="5914160" cy="6741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A04F74-611A-4CCD-9F5E-DE6AEE2DC4F7}">
      <dsp:nvSpPr>
        <dsp:cNvPr id="0" name=""/>
        <dsp:cNvSpPr/>
      </dsp:nvSpPr>
      <dsp:spPr>
        <a:xfrm>
          <a:off x="203920" y="3525435"/>
          <a:ext cx="370765" cy="37076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01AB6-B44B-4E46-93DB-43F244A1A2BC}">
      <dsp:nvSpPr>
        <dsp:cNvPr id="0" name=""/>
        <dsp:cNvSpPr/>
      </dsp:nvSpPr>
      <dsp:spPr>
        <a:xfrm>
          <a:off x="778607" y="3373758"/>
          <a:ext cx="5135552" cy="67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4" tIns="71344" rIns="71344" bIns="71344" numCol="1" spcCol="1270" anchor="ctr" anchorCtr="0">
          <a:noAutofit/>
        </a:bodyPr>
        <a:lstStyle/>
        <a:p>
          <a:pPr marL="0" lvl="0" indent="0" algn="l" defTabSz="622300">
            <a:lnSpc>
              <a:spcPct val="100000"/>
            </a:lnSpc>
            <a:spcBef>
              <a:spcPct val="0"/>
            </a:spcBef>
            <a:spcAft>
              <a:spcPct val="35000"/>
            </a:spcAft>
            <a:buNone/>
          </a:pPr>
          <a:r>
            <a:rPr lang="en-US" sz="1400" kern="1200" err="1"/>
            <a:t>När</a:t>
          </a:r>
          <a:r>
            <a:rPr lang="en-US" sz="1400" kern="1200"/>
            <a:t> </a:t>
          </a:r>
          <a:r>
            <a:rPr lang="en-US" sz="1400" kern="1200" err="1"/>
            <a:t>fick</a:t>
          </a:r>
          <a:r>
            <a:rPr lang="en-US" sz="1400" kern="1200"/>
            <a:t> vi information om </a:t>
          </a:r>
          <a:r>
            <a:rPr lang="en-US" sz="1400" kern="1200" err="1"/>
            <a:t>leveransstörningen</a:t>
          </a:r>
          <a:r>
            <a:rPr lang="en-US" sz="1400" kern="1200"/>
            <a:t>-</a:t>
          </a:r>
        </a:p>
        <a:p>
          <a:pPr marL="0" lvl="0" indent="0" algn="l" defTabSz="622300">
            <a:lnSpc>
              <a:spcPct val="100000"/>
            </a:lnSpc>
            <a:spcBef>
              <a:spcPct val="0"/>
            </a:spcBef>
            <a:spcAft>
              <a:spcPct val="35000"/>
            </a:spcAft>
            <a:buNone/>
          </a:pPr>
          <a:r>
            <a:rPr lang="en-US" sz="1400" kern="1200" err="1"/>
            <a:t>Leverantören</a:t>
          </a:r>
          <a:r>
            <a:rPr lang="en-US" sz="1400" kern="1200"/>
            <a:t> ska </a:t>
          </a:r>
          <a:r>
            <a:rPr lang="en-US" sz="1400" kern="1200" err="1"/>
            <a:t>meddela</a:t>
          </a:r>
          <a:r>
            <a:rPr lang="en-US" sz="1400" kern="1200"/>
            <a:t> </a:t>
          </a:r>
          <a:r>
            <a:rPr lang="en-US" sz="1400" kern="1200" err="1"/>
            <a:t>oss</a:t>
          </a:r>
          <a:r>
            <a:rPr lang="en-US" sz="1400" kern="1200"/>
            <a:t> </a:t>
          </a:r>
          <a:r>
            <a:rPr lang="en-US" sz="1400" kern="1200" err="1"/>
            <a:t>minst</a:t>
          </a:r>
          <a:r>
            <a:rPr lang="en-US" sz="1400" kern="1200"/>
            <a:t> 4 </a:t>
          </a:r>
          <a:r>
            <a:rPr lang="en-US" sz="1400" kern="1200" err="1"/>
            <a:t>veckor</a:t>
          </a:r>
          <a:r>
            <a:rPr lang="en-US" sz="1400" kern="1200"/>
            <a:t> </a:t>
          </a:r>
          <a:r>
            <a:rPr lang="en-US" sz="1400" kern="1200" err="1"/>
            <a:t>innan</a:t>
          </a:r>
          <a:r>
            <a:rPr lang="en-US" sz="1400" kern="1200"/>
            <a:t> </a:t>
          </a:r>
          <a:r>
            <a:rPr lang="en-US" sz="1400" kern="1200" err="1"/>
            <a:t>brist</a:t>
          </a:r>
          <a:endParaRPr lang="en-US" sz="1400" kern="1200"/>
        </a:p>
      </dsp:txBody>
      <dsp:txXfrm>
        <a:off x="778607" y="3373758"/>
        <a:ext cx="5135552" cy="67411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FC1533F-23B2-4226-9BAF-C173B4E51DC2}" type="datetimeFigureOut">
              <a:rPr lang="sv-SE" smtClean="0"/>
              <a:t>2025-03-26</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AA4C9F5-B7E9-4233-A4D3-DD3DC4F4E59F}" type="slidenum">
              <a:rPr lang="sv-SE" smtClean="0"/>
              <a:t>‹#›</a:t>
            </a:fld>
            <a:endParaRPr lang="sv-SE"/>
          </a:p>
        </p:txBody>
      </p:sp>
    </p:spTree>
    <p:extLst>
      <p:ext uri="{BB962C8B-B14F-4D97-AF65-F5344CB8AC3E}">
        <p14:creationId xmlns:p14="http://schemas.microsoft.com/office/powerpoint/2010/main" val="2746362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2C8FAFB-7944-4888-BAF2-0F786923C005}" type="datetimeFigureOut">
              <a:rPr lang="sv-SE" smtClean="0"/>
              <a:t>2025-03-26</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9B5271C-582E-49A3-8710-CC206E8C550F}" type="slidenum">
              <a:rPr lang="sv-SE" smtClean="0"/>
              <a:t>‹#›</a:t>
            </a:fld>
            <a:endParaRPr lang="sv-SE"/>
          </a:p>
        </p:txBody>
      </p:sp>
    </p:spTree>
    <p:extLst>
      <p:ext uri="{BB962C8B-B14F-4D97-AF65-F5344CB8AC3E}">
        <p14:creationId xmlns:p14="http://schemas.microsoft.com/office/powerpoint/2010/main" val="26276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9B5271C-582E-49A3-8710-CC206E8C550F}" type="slidenum">
              <a:rPr lang="sv-SE" smtClean="0"/>
              <a:t>1</a:t>
            </a:fld>
            <a:endParaRPr lang="sv-SE"/>
          </a:p>
        </p:txBody>
      </p:sp>
    </p:spTree>
    <p:extLst>
      <p:ext uri="{BB962C8B-B14F-4D97-AF65-F5344CB8AC3E}">
        <p14:creationId xmlns:p14="http://schemas.microsoft.com/office/powerpoint/2010/main" val="574952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1FD9-3893-2A77-E124-A71F1E9EBB3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CAC6E5C-5F5E-4FF8-086B-575A96D681D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1407B32-9400-7F11-E0C6-646D23CFA981}"/>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6E58DC56-1799-6EFD-87FB-5017757711DB}"/>
              </a:ext>
            </a:extLst>
          </p:cNvPr>
          <p:cNvSpPr>
            <a:spLocks noGrp="1"/>
          </p:cNvSpPr>
          <p:nvPr>
            <p:ph type="sldNum" sz="quarter" idx="5"/>
          </p:nvPr>
        </p:nvSpPr>
        <p:spPr/>
        <p:txBody>
          <a:bodyPr/>
          <a:lstStyle/>
          <a:p>
            <a:fld id="{49B5271C-582E-49A3-8710-CC206E8C550F}" type="slidenum">
              <a:rPr lang="sv-SE" smtClean="0"/>
              <a:t>20</a:t>
            </a:fld>
            <a:endParaRPr lang="sv-SE"/>
          </a:p>
        </p:txBody>
      </p:sp>
    </p:spTree>
    <p:extLst>
      <p:ext uri="{BB962C8B-B14F-4D97-AF65-F5344CB8AC3E}">
        <p14:creationId xmlns:p14="http://schemas.microsoft.com/office/powerpoint/2010/main" val="1275065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 dagsläget har vi ca. 180st leveransstörningar på lagerlagda artiklar. </a:t>
            </a:r>
          </a:p>
          <a:p>
            <a:r>
              <a:rPr lang="sv-SE"/>
              <a:t>Ca. 30st av dessa har en automatisk ersättare.</a:t>
            </a:r>
          </a:p>
          <a:p>
            <a:r>
              <a:rPr lang="sv-SE"/>
              <a:t>Ca. 30st har en hänvisning.</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t>Leverantören</a:t>
            </a:r>
            <a:r>
              <a:rPr lang="en-US"/>
              <a:t> ska </a:t>
            </a:r>
            <a:r>
              <a:rPr lang="en-US" err="1"/>
              <a:t>meddela</a:t>
            </a:r>
            <a:r>
              <a:rPr lang="en-US"/>
              <a:t> </a:t>
            </a:r>
            <a:r>
              <a:rPr lang="en-US" err="1"/>
              <a:t>oss</a:t>
            </a:r>
            <a:r>
              <a:rPr lang="en-US"/>
              <a:t> </a:t>
            </a:r>
            <a:r>
              <a:rPr lang="en-US" err="1"/>
              <a:t>minst</a:t>
            </a:r>
            <a:r>
              <a:rPr lang="en-US"/>
              <a:t> 4 </a:t>
            </a:r>
            <a:r>
              <a:rPr lang="en-US" err="1"/>
              <a:t>veckor</a:t>
            </a:r>
            <a:r>
              <a:rPr lang="en-US"/>
              <a:t> </a:t>
            </a:r>
            <a:r>
              <a:rPr lang="en-US" err="1"/>
              <a:t>innan</a:t>
            </a:r>
            <a:r>
              <a:rPr lang="en-US"/>
              <a:t> </a:t>
            </a:r>
            <a:r>
              <a:rPr lang="en-US" err="1"/>
              <a:t>brist</a:t>
            </a:r>
            <a:endParaRPr lang="en-US"/>
          </a:p>
          <a:p>
            <a:r>
              <a:rPr lang="sv-SE"/>
              <a:t>Detta sker tyvärr väldigt sällan och vi får informationen tyvärr alldeles för sent för att kunna få in en ersättare i god tid.</a:t>
            </a:r>
          </a:p>
        </p:txBody>
      </p:sp>
      <p:sp>
        <p:nvSpPr>
          <p:cNvPr id="4" name="Platshållare för bildnummer 3"/>
          <p:cNvSpPr>
            <a:spLocks noGrp="1"/>
          </p:cNvSpPr>
          <p:nvPr>
            <p:ph type="sldNum" sz="quarter" idx="5"/>
          </p:nvPr>
        </p:nvSpPr>
        <p:spPr/>
        <p:txBody>
          <a:bodyPr/>
          <a:lstStyle/>
          <a:p>
            <a:fld id="{49B5271C-582E-49A3-8710-CC206E8C550F}" type="slidenum">
              <a:rPr lang="sv-SE" smtClean="0"/>
              <a:t>21</a:t>
            </a:fld>
            <a:endParaRPr lang="sv-SE"/>
          </a:p>
        </p:txBody>
      </p:sp>
    </p:spTree>
    <p:extLst>
      <p:ext uri="{BB962C8B-B14F-4D97-AF65-F5344CB8AC3E}">
        <p14:creationId xmlns:p14="http://schemas.microsoft.com/office/powerpoint/2010/main" val="198114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Emma tar denna</a:t>
            </a:r>
          </a:p>
        </p:txBody>
      </p:sp>
      <p:sp>
        <p:nvSpPr>
          <p:cNvPr id="4" name="Platshållare för bildnummer 3"/>
          <p:cNvSpPr>
            <a:spLocks noGrp="1"/>
          </p:cNvSpPr>
          <p:nvPr>
            <p:ph type="sldNum" sz="quarter" idx="5"/>
          </p:nvPr>
        </p:nvSpPr>
        <p:spPr/>
        <p:txBody>
          <a:bodyPr/>
          <a:lstStyle/>
          <a:p>
            <a:fld id="{49B5271C-582E-49A3-8710-CC206E8C550F}" type="slidenum">
              <a:rPr lang="sv-SE" smtClean="0"/>
              <a:t>5</a:t>
            </a:fld>
            <a:endParaRPr lang="sv-SE"/>
          </a:p>
        </p:txBody>
      </p:sp>
    </p:spTree>
    <p:extLst>
      <p:ext uri="{BB962C8B-B14F-4D97-AF65-F5344CB8AC3E}">
        <p14:creationId xmlns:p14="http://schemas.microsoft.com/office/powerpoint/2010/main" val="465769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Emma tar denna</a:t>
            </a:r>
          </a:p>
        </p:txBody>
      </p:sp>
      <p:sp>
        <p:nvSpPr>
          <p:cNvPr id="4" name="Platshållare för bildnummer 3"/>
          <p:cNvSpPr>
            <a:spLocks noGrp="1"/>
          </p:cNvSpPr>
          <p:nvPr>
            <p:ph type="sldNum" sz="quarter" idx="5"/>
          </p:nvPr>
        </p:nvSpPr>
        <p:spPr/>
        <p:txBody>
          <a:bodyPr/>
          <a:lstStyle/>
          <a:p>
            <a:fld id="{49B5271C-582E-49A3-8710-CC206E8C550F}" type="slidenum">
              <a:rPr lang="sv-SE" smtClean="0"/>
              <a:t>6</a:t>
            </a:fld>
            <a:endParaRPr lang="sv-SE"/>
          </a:p>
        </p:txBody>
      </p:sp>
    </p:spTree>
    <p:extLst>
      <p:ext uri="{BB962C8B-B14F-4D97-AF65-F5344CB8AC3E}">
        <p14:creationId xmlns:p14="http://schemas.microsoft.com/office/powerpoint/2010/main" val="3948081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Emma tar denna</a:t>
            </a:r>
          </a:p>
        </p:txBody>
      </p:sp>
      <p:sp>
        <p:nvSpPr>
          <p:cNvPr id="4" name="Platshållare för bildnummer 3"/>
          <p:cNvSpPr>
            <a:spLocks noGrp="1"/>
          </p:cNvSpPr>
          <p:nvPr>
            <p:ph type="sldNum" sz="quarter" idx="5"/>
          </p:nvPr>
        </p:nvSpPr>
        <p:spPr/>
        <p:txBody>
          <a:bodyPr/>
          <a:lstStyle/>
          <a:p>
            <a:fld id="{49B5271C-582E-49A3-8710-CC206E8C550F}" type="slidenum">
              <a:rPr lang="sv-SE" smtClean="0"/>
              <a:t>7</a:t>
            </a:fld>
            <a:endParaRPr lang="sv-SE"/>
          </a:p>
        </p:txBody>
      </p:sp>
    </p:spTree>
    <p:extLst>
      <p:ext uri="{BB962C8B-B14F-4D97-AF65-F5344CB8AC3E}">
        <p14:creationId xmlns:p14="http://schemas.microsoft.com/office/powerpoint/2010/main" val="1631842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9B5271C-582E-49A3-8710-CC206E8C550F}" type="slidenum">
              <a:rPr lang="sv-SE" smtClean="0"/>
              <a:t>14</a:t>
            </a:fld>
            <a:endParaRPr lang="sv-SE"/>
          </a:p>
        </p:txBody>
      </p:sp>
    </p:spTree>
    <p:extLst>
      <p:ext uri="{BB962C8B-B14F-4D97-AF65-F5344CB8AC3E}">
        <p14:creationId xmlns:p14="http://schemas.microsoft.com/office/powerpoint/2010/main" val="4141556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Emma tar denna</a:t>
            </a:r>
          </a:p>
        </p:txBody>
      </p:sp>
      <p:sp>
        <p:nvSpPr>
          <p:cNvPr id="4" name="Platshållare för bildnummer 3"/>
          <p:cNvSpPr>
            <a:spLocks noGrp="1"/>
          </p:cNvSpPr>
          <p:nvPr>
            <p:ph type="sldNum" sz="quarter" idx="5"/>
          </p:nvPr>
        </p:nvSpPr>
        <p:spPr/>
        <p:txBody>
          <a:bodyPr/>
          <a:lstStyle/>
          <a:p>
            <a:fld id="{49B5271C-582E-49A3-8710-CC206E8C550F}" type="slidenum">
              <a:rPr lang="sv-SE" smtClean="0"/>
              <a:t>15</a:t>
            </a:fld>
            <a:endParaRPr lang="sv-SE"/>
          </a:p>
        </p:txBody>
      </p:sp>
    </p:spTree>
    <p:extLst>
      <p:ext uri="{BB962C8B-B14F-4D97-AF65-F5344CB8AC3E}">
        <p14:creationId xmlns:p14="http://schemas.microsoft.com/office/powerpoint/2010/main" val="2620974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12833-F127-C598-7531-2722537A712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CAFE4DC-FD6A-3962-8BA4-7CFFA26C650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2E1A925-DB64-F236-5799-1307B1F84894}"/>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9AB5BEF5-67EF-CBA3-3B09-AD5853D0D366}"/>
              </a:ext>
            </a:extLst>
          </p:cNvPr>
          <p:cNvSpPr>
            <a:spLocks noGrp="1"/>
          </p:cNvSpPr>
          <p:nvPr>
            <p:ph type="sldNum" sz="quarter" idx="5"/>
          </p:nvPr>
        </p:nvSpPr>
        <p:spPr/>
        <p:txBody>
          <a:bodyPr/>
          <a:lstStyle/>
          <a:p>
            <a:fld id="{49B5271C-582E-49A3-8710-CC206E8C550F}" type="slidenum">
              <a:rPr lang="sv-SE" smtClean="0"/>
              <a:t>16</a:t>
            </a:fld>
            <a:endParaRPr lang="sv-SE"/>
          </a:p>
        </p:txBody>
      </p:sp>
    </p:spTree>
    <p:extLst>
      <p:ext uri="{BB962C8B-B14F-4D97-AF65-F5344CB8AC3E}">
        <p14:creationId xmlns:p14="http://schemas.microsoft.com/office/powerpoint/2010/main" val="233571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9B5271C-582E-49A3-8710-CC206E8C550F}" type="slidenum">
              <a:rPr lang="sv-SE" smtClean="0"/>
              <a:t>18</a:t>
            </a:fld>
            <a:endParaRPr lang="sv-SE"/>
          </a:p>
        </p:txBody>
      </p:sp>
    </p:spTree>
    <p:extLst>
      <p:ext uri="{BB962C8B-B14F-4D97-AF65-F5344CB8AC3E}">
        <p14:creationId xmlns:p14="http://schemas.microsoft.com/office/powerpoint/2010/main" val="3588500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9A845-8D23-9F23-38E7-32D8C2549F6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F6ACF32-9BB4-AC63-7C98-8C6DC06C195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9E461DE-8E25-069D-8CE0-79A180285DB2}"/>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F6DC9813-C02D-617B-03F3-796F8D399568}"/>
              </a:ext>
            </a:extLst>
          </p:cNvPr>
          <p:cNvSpPr>
            <a:spLocks noGrp="1"/>
          </p:cNvSpPr>
          <p:nvPr>
            <p:ph type="sldNum" sz="quarter" idx="5"/>
          </p:nvPr>
        </p:nvSpPr>
        <p:spPr/>
        <p:txBody>
          <a:bodyPr/>
          <a:lstStyle/>
          <a:p>
            <a:fld id="{49B5271C-582E-49A3-8710-CC206E8C550F}" type="slidenum">
              <a:rPr lang="sv-SE" smtClean="0"/>
              <a:t>19</a:t>
            </a:fld>
            <a:endParaRPr lang="sv-SE"/>
          </a:p>
        </p:txBody>
      </p:sp>
    </p:spTree>
    <p:extLst>
      <p:ext uri="{BB962C8B-B14F-4D97-AF65-F5344CB8AC3E}">
        <p14:creationId xmlns:p14="http://schemas.microsoft.com/office/powerpoint/2010/main" val="5005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C4D38FF-6DB1-4158-9CC3-8414651591A1}" type="datetime1">
              <a:rPr lang="sv-SE" smtClean="0"/>
              <a:t>2025-03-26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251F0B-481C-400D-ADDC-A4DD0C6A530C}" type="slidenum">
              <a:rPr lang="sv-SE" smtClean="0"/>
              <a:t>‹#›</a:t>
            </a:fld>
            <a:endParaRPr lang="sv-SE"/>
          </a:p>
        </p:txBody>
      </p:sp>
      <p:pic>
        <p:nvPicPr>
          <p:cNvPr id="7" name="Bild 1" descr="J:\Loggor\Varuförsörjningen2007\Dokument\Varu_200dpi.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5638" y="262046"/>
            <a:ext cx="2740827" cy="652354"/>
          </a:xfrm>
          <a:prstGeom prst="rect">
            <a:avLst/>
          </a:prstGeom>
          <a:noFill/>
          <a:ln>
            <a:noFill/>
          </a:ln>
        </p:spPr>
      </p:pic>
    </p:spTree>
    <p:extLst>
      <p:ext uri="{BB962C8B-B14F-4D97-AF65-F5344CB8AC3E}">
        <p14:creationId xmlns:p14="http://schemas.microsoft.com/office/powerpoint/2010/main" val="3304173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4243690-FA70-4D83-A114-4C70662023F9}" type="datetime1">
              <a:rPr lang="sv-SE" smtClean="0"/>
              <a:t>2025-03-26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23736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7468AAF-73D0-4B0F-8FF6-04338E337FE8}" type="datetime1">
              <a:rPr lang="sv-SE" smtClean="0"/>
              <a:t>2025-03-26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3254523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Marin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01074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Marin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920096" y="1846097"/>
            <a:ext cx="4320422" cy="345605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5798938" y="1846097"/>
            <a:ext cx="4320422" cy="345605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924918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Varmorange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2"/>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23929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Varmorange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2"/>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920096" y="1846097"/>
            <a:ext cx="4320422" cy="3456058"/>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5798938" y="1846097"/>
            <a:ext cx="4320422" cy="3456058"/>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63568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erise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3"/>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13133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erise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3"/>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920096" y="1846097"/>
            <a:ext cx="4320422" cy="345605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5798938" y="1846097"/>
            <a:ext cx="4320422" cy="345605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053886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Violett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4"/>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36516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Violett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4"/>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920096" y="1846097"/>
            <a:ext cx="4320422" cy="345605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5798938" y="1846097"/>
            <a:ext cx="4320422" cy="345605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09493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F113378-1FE1-4F65-BA9B-9765ACCA8BAE}" type="datetime1">
              <a:rPr lang="sv-SE" smtClean="0"/>
              <a:t>2025-03-26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251F0B-481C-400D-ADDC-A4DD0C6A530C}" type="slidenum">
              <a:rPr lang="sv-SE" smtClean="0"/>
              <a:t>‹#›</a:t>
            </a:fld>
            <a:endParaRPr lang="sv-SE"/>
          </a:p>
        </p:txBody>
      </p:sp>
      <p:pic>
        <p:nvPicPr>
          <p:cNvPr id="7" name="Bild 1" descr="J:\Loggor\Varuförsörjningen2007\Dokument\Varu_200dpi.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01409" y="6176963"/>
            <a:ext cx="2180991" cy="456412"/>
          </a:xfrm>
          <a:prstGeom prst="rect">
            <a:avLst/>
          </a:prstGeom>
          <a:noFill/>
          <a:ln>
            <a:noFill/>
          </a:ln>
        </p:spPr>
      </p:pic>
      <p:cxnSp>
        <p:nvCxnSpPr>
          <p:cNvPr id="8" name="Rak 7"/>
          <p:cNvCxnSpPr/>
          <p:nvPr userDrawn="1"/>
        </p:nvCxnSpPr>
        <p:spPr>
          <a:xfrm>
            <a:off x="726232" y="634481"/>
            <a:ext cx="0" cy="63448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521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Mossgrön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5"/>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61219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Mossgrön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5"/>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920096" y="1846097"/>
            <a:ext cx="4320422" cy="3456058"/>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5798938" y="1846097"/>
            <a:ext cx="4320422" cy="3456058"/>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96466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36EE93-EAC1-4FD2-A4FA-C4BBC7F8DB49}" type="datetime1">
              <a:rPr lang="sv-SE" smtClean="0"/>
              <a:t>2025-03-26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250807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BBF9F21-CE0B-4E6A-9DDA-722BAE4E8794}" type="datetime1">
              <a:rPr lang="sv-SE" smtClean="0"/>
              <a:t>2025-03-26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6251F0B-481C-400D-ADDC-A4DD0C6A530C}" type="slidenum">
              <a:rPr lang="sv-SE" smtClean="0"/>
              <a:t>‹#›</a:t>
            </a:fld>
            <a:endParaRPr lang="sv-SE"/>
          </a:p>
        </p:txBody>
      </p:sp>
      <p:pic>
        <p:nvPicPr>
          <p:cNvPr id="8" name="Bild 1" descr="J:\Loggor\Varuförsörjningen2007\Dokument\Varu_200dpi.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07630" y="6176963"/>
            <a:ext cx="2180991" cy="456412"/>
          </a:xfrm>
          <a:prstGeom prst="rect">
            <a:avLst/>
          </a:prstGeom>
          <a:noFill/>
          <a:ln>
            <a:noFill/>
          </a:ln>
        </p:spPr>
      </p:pic>
      <p:cxnSp>
        <p:nvCxnSpPr>
          <p:cNvPr id="9" name="Rak 8"/>
          <p:cNvCxnSpPr/>
          <p:nvPr userDrawn="1"/>
        </p:nvCxnSpPr>
        <p:spPr>
          <a:xfrm>
            <a:off x="726232" y="634485"/>
            <a:ext cx="0" cy="63448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6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2C38944F-6F2A-44D8-8951-5026B40A198C}" type="datetime1">
              <a:rPr lang="sv-SE" smtClean="0"/>
              <a:t>2025-03-26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783970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FAC8B54C-71B7-461F-A613-39ED2134A263}" type="datetime1">
              <a:rPr lang="sv-SE" smtClean="0"/>
              <a:t>2025-03-26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187033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D987729-C870-4D4B-8DE2-FE5EBE25B683}" type="datetime1">
              <a:rPr lang="sv-SE" smtClean="0"/>
              <a:t>2025-03-26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3714487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EB150E-7E8A-421F-84E9-6BEBF81F4F94}" type="datetime1">
              <a:rPr lang="sv-SE" smtClean="0"/>
              <a:t>2025-03-26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2616233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327D3E8-1817-4790-BFD1-D1C6E9C2B927}" type="datetime1">
              <a:rPr lang="sv-SE" smtClean="0"/>
              <a:t>2025-03-26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193900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540C8-72B9-4FA7-8E5A-C8DC16030527}" type="datetime1">
              <a:rPr lang="sv-SE" smtClean="0"/>
              <a:t>2025-03-26</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51F0B-481C-400D-ADDC-A4DD0C6A530C}" type="slidenum">
              <a:rPr lang="sv-SE" smtClean="0"/>
              <a:t>‹#›</a:t>
            </a:fld>
            <a:endParaRPr lang="sv-SE"/>
          </a:p>
        </p:txBody>
      </p:sp>
    </p:spTree>
    <p:extLst>
      <p:ext uri="{BB962C8B-B14F-4D97-AF65-F5344CB8AC3E}">
        <p14:creationId xmlns:p14="http://schemas.microsoft.com/office/powerpoint/2010/main" val="85909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141E2C7-4CD1-4E82-9A0E-20D6E7219DA5}"/>
              </a:ext>
            </a:extLst>
          </p:cNvPr>
          <p:cNvSpPr>
            <a:spLocks noGrp="1"/>
          </p:cNvSpPr>
          <p:nvPr>
            <p:ph type="title"/>
          </p:nvPr>
        </p:nvSpPr>
        <p:spPr>
          <a:xfrm>
            <a:off x="520858" y="262766"/>
            <a:ext cx="9582884" cy="1325563"/>
          </a:xfrm>
          <a:prstGeom prst="rect">
            <a:avLst/>
          </a:prstGeom>
        </p:spPr>
        <p:txBody>
          <a:bodyPr vert="horz" lIns="0" tIns="0" rIns="0" bIns="0" rtlCol="0" anchor="b" anchorCtr="0">
            <a:noAutofit/>
          </a:bodyPr>
          <a:lstStyle/>
          <a:p>
            <a:r>
              <a:rPr lang="sv-SE"/>
              <a:t>Rubrik</a:t>
            </a:r>
          </a:p>
        </p:txBody>
      </p:sp>
      <p:sp>
        <p:nvSpPr>
          <p:cNvPr id="3" name="Platshållare för text 2">
            <a:extLst>
              <a:ext uri="{FF2B5EF4-FFF2-40B4-BE49-F238E27FC236}">
                <a16:creationId xmlns:a16="http://schemas.microsoft.com/office/drawing/2014/main" id="{1196400F-2A13-4211-8D37-28E38D116F8C}"/>
              </a:ext>
            </a:extLst>
          </p:cNvPr>
          <p:cNvSpPr>
            <a:spLocks noGrp="1"/>
          </p:cNvSpPr>
          <p:nvPr>
            <p:ph type="body" idx="1"/>
          </p:nvPr>
        </p:nvSpPr>
        <p:spPr>
          <a:xfrm>
            <a:off x="920096" y="1846097"/>
            <a:ext cx="9193883" cy="3456058"/>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cxnSp>
        <p:nvCxnSpPr>
          <p:cNvPr id="10" name="Rak koppling 9">
            <a:extLst>
              <a:ext uri="{FF2B5EF4-FFF2-40B4-BE49-F238E27FC236}">
                <a16:creationId xmlns:a16="http://schemas.microsoft.com/office/drawing/2014/main" id="{21B03CF4-3CE5-4634-A35C-B2376DCB9166}"/>
              </a:ext>
            </a:extLst>
          </p:cNvPr>
          <p:cNvCxnSpPr/>
          <p:nvPr userDrawn="1"/>
        </p:nvCxnSpPr>
        <p:spPr>
          <a:xfrm>
            <a:off x="573263" y="5967482"/>
            <a:ext cx="95304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Bildobjekt 11">
            <a:extLst>
              <a:ext uri="{FF2B5EF4-FFF2-40B4-BE49-F238E27FC236}">
                <a16:creationId xmlns:a16="http://schemas.microsoft.com/office/drawing/2014/main" id="{498C3DEF-FDA1-4422-A964-0D20CB4C4AE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578450" y="5403745"/>
            <a:ext cx="1049995" cy="883189"/>
          </a:xfrm>
          <a:prstGeom prst="rect">
            <a:avLst/>
          </a:prstGeom>
        </p:spPr>
      </p:pic>
    </p:spTree>
    <p:extLst>
      <p:ext uri="{BB962C8B-B14F-4D97-AF65-F5344CB8AC3E}">
        <p14:creationId xmlns:p14="http://schemas.microsoft.com/office/powerpoint/2010/main" val="3074455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4500" b="1" kern="1200">
          <a:solidFill>
            <a:schemeClr val="accent1"/>
          </a:solidFill>
          <a:latin typeface="+mj-lt"/>
          <a:ea typeface="+mj-ea"/>
          <a:cs typeface="+mj-cs"/>
        </a:defRPr>
      </a:lvl1pPr>
    </p:titleStyle>
    <p:bodyStyle>
      <a:lvl1pPr marL="272654" indent="-272654" algn="l" defTabSz="685800" rtl="0" eaLnBrk="1" latinLnBrk="0" hangingPunct="1">
        <a:lnSpc>
          <a:spcPts val="2700"/>
        </a:lnSpc>
        <a:spcBef>
          <a:spcPts val="600"/>
        </a:spcBef>
        <a:buClr>
          <a:schemeClr val="accent1"/>
        </a:buClr>
        <a:buFont typeface="Arial" panose="020B0604020202020204" pitchFamily="34" charset="0"/>
        <a:buChar char="●"/>
        <a:defRPr sz="2400" b="0" kern="1200">
          <a:solidFill>
            <a:schemeClr val="tx1"/>
          </a:solidFill>
          <a:latin typeface="+mn-lt"/>
          <a:ea typeface="+mn-ea"/>
          <a:cs typeface="+mn-cs"/>
        </a:defRPr>
      </a:lvl1pPr>
      <a:lvl2pPr marL="470297" indent="-191691" algn="l" defTabSz="685800" rtl="0" eaLnBrk="1" latinLnBrk="0" hangingPunct="1">
        <a:lnSpc>
          <a:spcPts val="27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2pPr>
      <a:lvl3pPr marL="470297" indent="-191691" algn="l" defTabSz="685800" rtl="0" eaLnBrk="1" latinLnBrk="0" hangingPunct="1">
        <a:lnSpc>
          <a:spcPts val="27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3pPr>
      <a:lvl4pPr marL="470297" indent="-191691" algn="l" defTabSz="685800" rtl="0" eaLnBrk="1" latinLnBrk="0" hangingPunct="1">
        <a:lnSpc>
          <a:spcPts val="27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4pPr>
      <a:lvl5pPr marL="470297" indent="-191691" algn="l" defTabSz="685800" rtl="0" eaLnBrk="1" latinLnBrk="0" hangingPunct="1">
        <a:lnSpc>
          <a:spcPts val="27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varuforsorjningen.se/"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varuforsorjningen.se/support/leveransstoerningar/"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latshållare för innehåll 6">
            <a:extLst>
              <a:ext uri="{FF2B5EF4-FFF2-40B4-BE49-F238E27FC236}">
                <a16:creationId xmlns:a16="http://schemas.microsoft.com/office/drawing/2014/main" id="{CE1F2FC5-7401-E6A5-B228-037D69649DFD}"/>
              </a:ext>
            </a:extLst>
          </p:cNvPr>
          <p:cNvPicPr>
            <a:picLocks noGrp="1" noChangeAspect="1"/>
          </p:cNvPicPr>
          <p:nvPr>
            <p:ph idx="1"/>
          </p:nvPr>
        </p:nvPicPr>
        <p:blipFill>
          <a:blip r:embed="rId3"/>
          <a:srcRect t="24299" b="4061"/>
          <a:stretch/>
        </p:blipFill>
        <p:spPr>
          <a:xfrm>
            <a:off x="1" y="10"/>
            <a:ext cx="9669642" cy="6857990"/>
          </a:xfrm>
          <a:prstGeom prst="rect">
            <a:avLst/>
          </a:prstGeom>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59" name="Rectangle 5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A6DCDD3-B648-548C-9942-553FFCBF362F}"/>
              </a:ext>
            </a:extLst>
          </p:cNvPr>
          <p:cNvSpPr>
            <a:spLocks noGrp="1"/>
          </p:cNvSpPr>
          <p:nvPr>
            <p:ph type="title"/>
          </p:nvPr>
        </p:nvSpPr>
        <p:spPr>
          <a:xfrm>
            <a:off x="7715322" y="1529088"/>
            <a:ext cx="3822189" cy="1899912"/>
          </a:xfrm>
        </p:spPr>
        <p:txBody>
          <a:bodyPr vert="horz" lIns="91440" tIns="45720" rIns="91440" bIns="45720" rtlCol="0" anchor="ctr">
            <a:normAutofit/>
          </a:bodyPr>
          <a:lstStyle/>
          <a:p>
            <a:r>
              <a:rPr lang="en-US" sz="3700" b="1" err="1"/>
              <a:t>Varuförsörjningens</a:t>
            </a:r>
            <a:r>
              <a:rPr lang="en-US" sz="3700" b="1"/>
              <a:t> </a:t>
            </a:r>
            <a:r>
              <a:rPr lang="en-US" sz="3700" b="1" err="1"/>
              <a:t>informationsmöte</a:t>
            </a:r>
            <a:br>
              <a:rPr lang="en-US" sz="3700" b="1"/>
            </a:br>
            <a:r>
              <a:rPr lang="en-US" sz="3700" b="1"/>
              <a:t>26/3 2025</a:t>
            </a:r>
            <a:endParaRPr lang="en-US" sz="3700"/>
          </a:p>
        </p:txBody>
      </p:sp>
    </p:spTree>
    <p:extLst>
      <p:ext uri="{BB962C8B-B14F-4D97-AF65-F5344CB8AC3E}">
        <p14:creationId xmlns:p14="http://schemas.microsoft.com/office/powerpoint/2010/main" val="9470887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515456E-B1B1-48C1-8164-7E567F5D4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CE1903-CB02-4CD2-9D19-41ECD819D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1168842"/>
            <a:ext cx="4683674" cy="4564048"/>
          </a:xfrm>
          <a:custGeom>
            <a:avLst/>
            <a:gdLst>
              <a:gd name="connsiteX0" fmla="*/ 0 w 4683674"/>
              <a:gd name="connsiteY0" fmla="*/ 0 h 4564048"/>
              <a:gd name="connsiteX1" fmla="*/ 4683674 w 4683674"/>
              <a:gd name="connsiteY1" fmla="*/ 0 h 4564048"/>
              <a:gd name="connsiteX2" fmla="*/ 4683674 w 4683674"/>
              <a:gd name="connsiteY2" fmla="*/ 4379420 h 4564048"/>
              <a:gd name="connsiteX3" fmla="*/ 4673671 w 4683674"/>
              <a:gd name="connsiteY3" fmla="*/ 4378840 h 4564048"/>
              <a:gd name="connsiteX4" fmla="*/ 4668303 w 4683674"/>
              <a:gd name="connsiteY4" fmla="*/ 4382142 h 4564048"/>
              <a:gd name="connsiteX5" fmla="*/ 4660562 w 4683674"/>
              <a:gd name="connsiteY5" fmla="*/ 4374448 h 4564048"/>
              <a:gd name="connsiteX6" fmla="*/ 4645215 w 4683674"/>
              <a:gd name="connsiteY6" fmla="*/ 4371375 h 4564048"/>
              <a:gd name="connsiteX7" fmla="*/ 4579761 w 4683674"/>
              <a:gd name="connsiteY7" fmla="*/ 4375210 h 4564048"/>
              <a:gd name="connsiteX8" fmla="*/ 4568074 w 4683674"/>
              <a:gd name="connsiteY8" fmla="*/ 4373416 h 4564048"/>
              <a:gd name="connsiteX9" fmla="*/ 4554149 w 4683674"/>
              <a:gd name="connsiteY9" fmla="*/ 4378650 h 4564048"/>
              <a:gd name="connsiteX10" fmla="*/ 4524620 w 4683674"/>
              <a:gd name="connsiteY10" fmla="*/ 4386604 h 4564048"/>
              <a:gd name="connsiteX11" fmla="*/ 4505841 w 4683674"/>
              <a:gd name="connsiteY11" fmla="*/ 4396541 h 4564048"/>
              <a:gd name="connsiteX12" fmla="*/ 4500482 w 4683674"/>
              <a:gd name="connsiteY12" fmla="*/ 4392332 h 4564048"/>
              <a:gd name="connsiteX13" fmla="*/ 4488387 w 4683674"/>
              <a:gd name="connsiteY13" fmla="*/ 4390994 h 4564048"/>
              <a:gd name="connsiteX14" fmla="*/ 4438484 w 4683674"/>
              <a:gd name="connsiteY14" fmla="*/ 4397951 h 4564048"/>
              <a:gd name="connsiteX15" fmla="*/ 4429332 w 4683674"/>
              <a:gd name="connsiteY15" fmla="*/ 4397340 h 4564048"/>
              <a:gd name="connsiteX16" fmla="*/ 4419149 w 4683674"/>
              <a:gd name="connsiteY16" fmla="*/ 4402124 h 4564048"/>
              <a:gd name="connsiteX17" fmla="*/ 4359785 w 4683674"/>
              <a:gd name="connsiteY17" fmla="*/ 4430931 h 4564048"/>
              <a:gd name="connsiteX18" fmla="*/ 4359139 w 4683674"/>
              <a:gd name="connsiteY18" fmla="*/ 4433856 h 4564048"/>
              <a:gd name="connsiteX19" fmla="*/ 4340592 w 4683674"/>
              <a:gd name="connsiteY19" fmla="*/ 4436136 h 4564048"/>
              <a:gd name="connsiteX20" fmla="*/ 4335770 w 4683674"/>
              <a:gd name="connsiteY20" fmla="*/ 4441526 h 4564048"/>
              <a:gd name="connsiteX21" fmla="*/ 4326252 w 4683674"/>
              <a:gd name="connsiteY21" fmla="*/ 4443308 h 4564048"/>
              <a:gd name="connsiteX22" fmla="*/ 4257540 w 4683674"/>
              <a:gd name="connsiteY22" fmla="*/ 4463117 h 4564048"/>
              <a:gd name="connsiteX23" fmla="*/ 4245512 w 4683674"/>
              <a:gd name="connsiteY23" fmla="*/ 4464119 h 4564048"/>
              <a:gd name="connsiteX24" fmla="*/ 4233621 w 4683674"/>
              <a:gd name="connsiteY24" fmla="*/ 4476195 h 4564048"/>
              <a:gd name="connsiteX25" fmla="*/ 4187084 w 4683674"/>
              <a:gd name="connsiteY25" fmla="*/ 4481018 h 4564048"/>
              <a:gd name="connsiteX26" fmla="*/ 4171513 w 4683674"/>
              <a:gd name="connsiteY26" fmla="*/ 4482231 h 4564048"/>
              <a:gd name="connsiteX27" fmla="*/ 4164564 w 4683674"/>
              <a:gd name="connsiteY27" fmla="*/ 4483140 h 4564048"/>
              <a:gd name="connsiteX28" fmla="*/ 4165685 w 4683674"/>
              <a:gd name="connsiteY28" fmla="*/ 4488934 h 4564048"/>
              <a:gd name="connsiteX29" fmla="*/ 4147125 w 4683674"/>
              <a:gd name="connsiteY29" fmla="*/ 4493318 h 4564048"/>
              <a:gd name="connsiteX30" fmla="*/ 4125154 w 4683674"/>
              <a:gd name="connsiteY30" fmla="*/ 4510572 h 4564048"/>
              <a:gd name="connsiteX31" fmla="*/ 4106103 w 4683674"/>
              <a:gd name="connsiteY31" fmla="*/ 4523887 h 4564048"/>
              <a:gd name="connsiteX32" fmla="*/ 4091879 w 4683674"/>
              <a:gd name="connsiteY32" fmla="*/ 4524368 h 4564048"/>
              <a:gd name="connsiteX33" fmla="*/ 4024147 w 4683674"/>
              <a:gd name="connsiteY33" fmla="*/ 4533649 h 4564048"/>
              <a:gd name="connsiteX34" fmla="*/ 4006667 w 4683674"/>
              <a:gd name="connsiteY34" fmla="*/ 4536715 h 4564048"/>
              <a:gd name="connsiteX35" fmla="*/ 3960069 w 4683674"/>
              <a:gd name="connsiteY35" fmla="*/ 4538590 h 4564048"/>
              <a:gd name="connsiteX36" fmla="*/ 3852451 w 4683674"/>
              <a:gd name="connsiteY36" fmla="*/ 4542685 h 4564048"/>
              <a:gd name="connsiteX37" fmla="*/ 3850255 w 4683674"/>
              <a:gd name="connsiteY37" fmla="*/ 4545236 h 4564048"/>
              <a:gd name="connsiteX38" fmla="*/ 3841400 w 4683674"/>
              <a:gd name="connsiteY38" fmla="*/ 4545965 h 4564048"/>
              <a:gd name="connsiteX39" fmla="*/ 3839247 w 4683674"/>
              <a:gd name="connsiteY39" fmla="*/ 4546615 h 4564048"/>
              <a:gd name="connsiteX40" fmla="*/ 3826700 w 4683674"/>
              <a:gd name="connsiteY40" fmla="*/ 4549892 h 4564048"/>
              <a:gd name="connsiteX41" fmla="*/ 3794865 w 4683674"/>
              <a:gd name="connsiteY41" fmla="*/ 4545523 h 4564048"/>
              <a:gd name="connsiteX42" fmla="*/ 3759852 w 4683674"/>
              <a:gd name="connsiteY42" fmla="*/ 4549496 h 4564048"/>
              <a:gd name="connsiteX43" fmla="*/ 3653239 w 4683674"/>
              <a:gd name="connsiteY43" fmla="*/ 4549970 h 4564048"/>
              <a:gd name="connsiteX44" fmla="*/ 3554756 w 4683674"/>
              <a:gd name="connsiteY44" fmla="*/ 4552963 h 4564048"/>
              <a:gd name="connsiteX45" fmla="*/ 3511343 w 4683674"/>
              <a:gd name="connsiteY45" fmla="*/ 4552282 h 4564048"/>
              <a:gd name="connsiteX46" fmla="*/ 3476178 w 4683674"/>
              <a:gd name="connsiteY46" fmla="*/ 4551540 h 4564048"/>
              <a:gd name="connsiteX47" fmla="*/ 3477650 w 4683674"/>
              <a:gd name="connsiteY47" fmla="*/ 4558467 h 4564048"/>
              <a:gd name="connsiteX48" fmla="*/ 3456605 w 4683674"/>
              <a:gd name="connsiteY48" fmla="*/ 4564048 h 4564048"/>
              <a:gd name="connsiteX49" fmla="*/ 3428916 w 4683674"/>
              <a:gd name="connsiteY49" fmla="*/ 4551357 h 4564048"/>
              <a:gd name="connsiteX50" fmla="*/ 3413192 w 4683674"/>
              <a:gd name="connsiteY50" fmla="*/ 4551476 h 4564048"/>
              <a:gd name="connsiteX51" fmla="*/ 3385609 w 4683674"/>
              <a:gd name="connsiteY51" fmla="*/ 4555860 h 4564048"/>
              <a:gd name="connsiteX52" fmla="*/ 3376421 w 4683674"/>
              <a:gd name="connsiteY52" fmla="*/ 4557888 h 4564048"/>
              <a:gd name="connsiteX53" fmla="*/ 3307414 w 4683674"/>
              <a:gd name="connsiteY53" fmla="*/ 4543811 h 4564048"/>
              <a:gd name="connsiteX54" fmla="*/ 3300685 w 4683674"/>
              <a:gd name="connsiteY54" fmla="*/ 4538163 h 4564048"/>
              <a:gd name="connsiteX55" fmla="*/ 3266080 w 4683674"/>
              <a:gd name="connsiteY55" fmla="*/ 4535707 h 4564048"/>
              <a:gd name="connsiteX56" fmla="*/ 3262145 w 4683674"/>
              <a:gd name="connsiteY56" fmla="*/ 4537206 h 4564048"/>
              <a:gd name="connsiteX57" fmla="*/ 3233468 w 4683674"/>
              <a:gd name="connsiteY57" fmla="*/ 4528559 h 4564048"/>
              <a:gd name="connsiteX58" fmla="*/ 3118476 w 4683674"/>
              <a:gd name="connsiteY58" fmla="*/ 4513311 h 4564048"/>
              <a:gd name="connsiteX59" fmla="*/ 2897364 w 4683674"/>
              <a:gd name="connsiteY59" fmla="*/ 4505308 h 4564048"/>
              <a:gd name="connsiteX60" fmla="*/ 2667093 w 4683674"/>
              <a:gd name="connsiteY60" fmla="*/ 4482464 h 4564048"/>
              <a:gd name="connsiteX61" fmla="*/ 2448752 w 4683674"/>
              <a:gd name="connsiteY61" fmla="*/ 4491308 h 4564048"/>
              <a:gd name="connsiteX62" fmla="*/ 2052050 w 4683674"/>
              <a:gd name="connsiteY62" fmla="*/ 4466857 h 4564048"/>
              <a:gd name="connsiteX63" fmla="*/ 1915952 w 4683674"/>
              <a:gd name="connsiteY63" fmla="*/ 4464669 h 4564048"/>
              <a:gd name="connsiteX64" fmla="*/ 1824767 w 4683674"/>
              <a:gd name="connsiteY64" fmla="*/ 4463841 h 4564048"/>
              <a:gd name="connsiteX65" fmla="*/ 1818446 w 4683674"/>
              <a:gd name="connsiteY65" fmla="*/ 4466162 h 4564048"/>
              <a:gd name="connsiteX66" fmla="*/ 1792979 w 4683674"/>
              <a:gd name="connsiteY66" fmla="*/ 4467533 h 4564048"/>
              <a:gd name="connsiteX67" fmla="*/ 1786007 w 4683674"/>
              <a:gd name="connsiteY67" fmla="*/ 4477820 h 4564048"/>
              <a:gd name="connsiteX68" fmla="*/ 1700890 w 4683674"/>
              <a:gd name="connsiteY68" fmla="*/ 4486737 h 4564048"/>
              <a:gd name="connsiteX69" fmla="*/ 1496036 w 4683674"/>
              <a:gd name="connsiteY69" fmla="*/ 4490777 h 4564048"/>
              <a:gd name="connsiteX70" fmla="*/ 1344435 w 4683674"/>
              <a:gd name="connsiteY70" fmla="*/ 4473538 h 4564048"/>
              <a:gd name="connsiteX71" fmla="*/ 1328066 w 4683674"/>
              <a:gd name="connsiteY71" fmla="*/ 4473650 h 4564048"/>
              <a:gd name="connsiteX72" fmla="*/ 1307929 w 4683674"/>
              <a:gd name="connsiteY72" fmla="*/ 4472224 h 4564048"/>
              <a:gd name="connsiteX73" fmla="*/ 1276712 w 4683674"/>
              <a:gd name="connsiteY73" fmla="*/ 4477775 h 4564048"/>
              <a:gd name="connsiteX74" fmla="*/ 1259786 w 4683674"/>
              <a:gd name="connsiteY74" fmla="*/ 4486039 h 4564048"/>
              <a:gd name="connsiteX75" fmla="*/ 1254149 w 4683674"/>
              <a:gd name="connsiteY75" fmla="*/ 4485243 h 4564048"/>
              <a:gd name="connsiteX76" fmla="*/ 1253835 w 4683674"/>
              <a:gd name="connsiteY76" fmla="*/ 4482397 h 4564048"/>
              <a:gd name="connsiteX77" fmla="*/ 1202349 w 4683674"/>
              <a:gd name="connsiteY77" fmla="*/ 4472878 h 4564048"/>
              <a:gd name="connsiteX78" fmla="*/ 1134209 w 4683674"/>
              <a:gd name="connsiteY78" fmla="*/ 4436320 h 4564048"/>
              <a:gd name="connsiteX79" fmla="*/ 1055333 w 4683674"/>
              <a:gd name="connsiteY79" fmla="*/ 4428602 h 4564048"/>
              <a:gd name="connsiteX80" fmla="*/ 1023656 w 4683674"/>
              <a:gd name="connsiteY80" fmla="*/ 4415806 h 4564048"/>
              <a:gd name="connsiteX81" fmla="*/ 989393 w 4683674"/>
              <a:gd name="connsiteY81" fmla="*/ 4417111 h 4564048"/>
              <a:gd name="connsiteX82" fmla="*/ 979308 w 4683674"/>
              <a:gd name="connsiteY82" fmla="*/ 4409520 h 4564048"/>
              <a:gd name="connsiteX83" fmla="*/ 977641 w 4683674"/>
              <a:gd name="connsiteY83" fmla="*/ 4408074 h 4564048"/>
              <a:gd name="connsiteX84" fmla="*/ 969438 w 4683674"/>
              <a:gd name="connsiteY84" fmla="*/ 4405286 h 4564048"/>
              <a:gd name="connsiteX85" fmla="*/ 969029 w 4683674"/>
              <a:gd name="connsiteY85" fmla="*/ 4400748 h 4564048"/>
              <a:gd name="connsiteX86" fmla="*/ 958049 w 4683674"/>
              <a:gd name="connsiteY86" fmla="*/ 4393863 h 4564048"/>
              <a:gd name="connsiteX87" fmla="*/ 942423 w 4683674"/>
              <a:gd name="connsiteY87" fmla="*/ 4389778 h 4564048"/>
              <a:gd name="connsiteX88" fmla="*/ 866111 w 4683674"/>
              <a:gd name="connsiteY88" fmla="*/ 4374574 h 4564048"/>
              <a:gd name="connsiteX89" fmla="*/ 821619 w 4683674"/>
              <a:gd name="connsiteY89" fmla="*/ 4363075 h 4564048"/>
              <a:gd name="connsiteX90" fmla="*/ 806545 w 4683674"/>
              <a:gd name="connsiteY90" fmla="*/ 4354932 h 4564048"/>
              <a:gd name="connsiteX91" fmla="*/ 784265 w 4683674"/>
              <a:gd name="connsiteY91" fmla="*/ 4346098 h 4564048"/>
              <a:gd name="connsiteX92" fmla="*/ 746361 w 4683674"/>
              <a:gd name="connsiteY92" fmla="*/ 4327585 h 4564048"/>
              <a:gd name="connsiteX93" fmla="*/ 724833 w 4683674"/>
              <a:gd name="connsiteY93" fmla="*/ 4322280 h 4564048"/>
              <a:gd name="connsiteX94" fmla="*/ 692229 w 4683674"/>
              <a:gd name="connsiteY94" fmla="*/ 4311453 h 4564048"/>
              <a:gd name="connsiteX95" fmla="*/ 682738 w 4683674"/>
              <a:gd name="connsiteY95" fmla="*/ 4309627 h 4564048"/>
              <a:gd name="connsiteX96" fmla="*/ 678921 w 4683674"/>
              <a:gd name="connsiteY96" fmla="*/ 4309083 h 4564048"/>
              <a:gd name="connsiteX97" fmla="*/ 646295 w 4683674"/>
              <a:gd name="connsiteY97" fmla="*/ 4309501 h 4564048"/>
              <a:gd name="connsiteX98" fmla="*/ 644071 w 4683674"/>
              <a:gd name="connsiteY98" fmla="*/ 4305725 h 4564048"/>
              <a:gd name="connsiteX99" fmla="*/ 634976 w 4683674"/>
              <a:gd name="connsiteY99" fmla="*/ 4300573 h 4564048"/>
              <a:gd name="connsiteX100" fmla="*/ 625763 w 4683674"/>
              <a:gd name="connsiteY100" fmla="*/ 4302811 h 4564048"/>
              <a:gd name="connsiteX101" fmla="*/ 607674 w 4683674"/>
              <a:gd name="connsiteY101" fmla="*/ 4301837 h 4564048"/>
              <a:gd name="connsiteX102" fmla="*/ 602965 w 4683674"/>
              <a:gd name="connsiteY102" fmla="*/ 4300327 h 4564048"/>
              <a:gd name="connsiteX103" fmla="*/ 586229 w 4683674"/>
              <a:gd name="connsiteY103" fmla="*/ 4312031 h 4564048"/>
              <a:gd name="connsiteX104" fmla="*/ 557275 w 4683674"/>
              <a:gd name="connsiteY104" fmla="*/ 4301289 h 4564048"/>
              <a:gd name="connsiteX105" fmla="*/ 526163 w 4683674"/>
              <a:gd name="connsiteY105" fmla="*/ 4297470 h 4564048"/>
              <a:gd name="connsiteX106" fmla="*/ 516631 w 4683674"/>
              <a:gd name="connsiteY106" fmla="*/ 4299761 h 4564048"/>
              <a:gd name="connsiteX107" fmla="*/ 459412 w 4683674"/>
              <a:gd name="connsiteY107" fmla="*/ 4306052 h 4564048"/>
              <a:gd name="connsiteX108" fmla="*/ 441733 w 4683674"/>
              <a:gd name="connsiteY108" fmla="*/ 4298450 h 4564048"/>
              <a:gd name="connsiteX109" fmla="*/ 428280 w 4683674"/>
              <a:gd name="connsiteY109" fmla="*/ 4294479 h 4564048"/>
              <a:gd name="connsiteX110" fmla="*/ 425763 w 4683674"/>
              <a:gd name="connsiteY110" fmla="*/ 4290239 h 4564048"/>
              <a:gd name="connsiteX111" fmla="*/ 416825 w 4683674"/>
              <a:gd name="connsiteY111" fmla="*/ 4289525 h 4564048"/>
              <a:gd name="connsiteX112" fmla="*/ 414589 w 4683674"/>
              <a:gd name="connsiteY112" fmla="*/ 4288538 h 4564048"/>
              <a:gd name="connsiteX113" fmla="*/ 401639 w 4683674"/>
              <a:gd name="connsiteY113" fmla="*/ 4283681 h 4564048"/>
              <a:gd name="connsiteX114" fmla="*/ 370415 w 4683674"/>
              <a:gd name="connsiteY114" fmla="*/ 4293067 h 4564048"/>
              <a:gd name="connsiteX115" fmla="*/ 334938 w 4683674"/>
              <a:gd name="connsiteY115" fmla="*/ 4288364 h 4564048"/>
              <a:gd name="connsiteX116" fmla="*/ 235237 w 4683674"/>
              <a:gd name="connsiteY116" fmla="*/ 4295882 h 4564048"/>
              <a:gd name="connsiteX117" fmla="*/ 121525 w 4683674"/>
              <a:gd name="connsiteY117" fmla="*/ 4278339 h 4564048"/>
              <a:gd name="connsiteX118" fmla="*/ 32621 w 4683674"/>
              <a:gd name="connsiteY118" fmla="*/ 4303674 h 4564048"/>
              <a:gd name="connsiteX119" fmla="*/ 3115 w 4683674"/>
              <a:gd name="connsiteY119" fmla="*/ 4309103 h 4564048"/>
              <a:gd name="connsiteX120" fmla="*/ 0 w 4683674"/>
              <a:gd name="connsiteY120" fmla="*/ 4309345 h 456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683674" h="4564048">
                <a:moveTo>
                  <a:pt x="0" y="0"/>
                </a:moveTo>
                <a:lnTo>
                  <a:pt x="4683674" y="0"/>
                </a:lnTo>
                <a:lnTo>
                  <a:pt x="4683674" y="4379420"/>
                </a:lnTo>
                <a:lnTo>
                  <a:pt x="4673671" y="4378840"/>
                </a:lnTo>
                <a:lnTo>
                  <a:pt x="4668303" y="4382142"/>
                </a:lnTo>
                <a:lnTo>
                  <a:pt x="4660562" y="4374448"/>
                </a:lnTo>
                <a:cubicBezTo>
                  <a:pt x="4656355" y="4371442"/>
                  <a:pt x="4651457" y="4369784"/>
                  <a:pt x="4645215" y="4371375"/>
                </a:cubicBezTo>
                <a:cubicBezTo>
                  <a:pt x="4609044" y="4396149"/>
                  <a:pt x="4641746" y="4356730"/>
                  <a:pt x="4579761" y="4375210"/>
                </a:cubicBezTo>
                <a:cubicBezTo>
                  <a:pt x="4577006" y="4378689"/>
                  <a:pt x="4568410" y="4377372"/>
                  <a:pt x="4568074" y="4373416"/>
                </a:cubicBezTo>
                <a:cubicBezTo>
                  <a:pt x="4564387" y="4375383"/>
                  <a:pt x="4556922" y="4384553"/>
                  <a:pt x="4554149" y="4378650"/>
                </a:cubicBezTo>
                <a:cubicBezTo>
                  <a:pt x="4543884" y="4380267"/>
                  <a:pt x="4533963" y="4382948"/>
                  <a:pt x="4524620" y="4386604"/>
                </a:cubicBezTo>
                <a:lnTo>
                  <a:pt x="4505841" y="4396541"/>
                </a:lnTo>
                <a:lnTo>
                  <a:pt x="4500482" y="4392332"/>
                </a:lnTo>
                <a:cubicBezTo>
                  <a:pt x="4496952" y="4390347"/>
                  <a:pt x="4493026" y="4389414"/>
                  <a:pt x="4488387" y="4390994"/>
                </a:cubicBezTo>
                <a:cubicBezTo>
                  <a:pt x="4463053" y="4411779"/>
                  <a:pt x="4484273" y="4380259"/>
                  <a:pt x="4438484" y="4397951"/>
                </a:cubicBezTo>
                <a:cubicBezTo>
                  <a:pt x="4436716" y="4400724"/>
                  <a:pt x="4429980" y="4400278"/>
                  <a:pt x="4429332" y="4397340"/>
                </a:cubicBezTo>
                <a:cubicBezTo>
                  <a:pt x="4426691" y="4399042"/>
                  <a:pt x="4421867" y="4406365"/>
                  <a:pt x="4419149" y="4402124"/>
                </a:cubicBezTo>
                <a:cubicBezTo>
                  <a:pt x="4407558" y="4407723"/>
                  <a:pt x="4369788" y="4425642"/>
                  <a:pt x="4359785" y="4430931"/>
                </a:cubicBezTo>
                <a:lnTo>
                  <a:pt x="4359139" y="4433856"/>
                </a:lnTo>
                <a:cubicBezTo>
                  <a:pt x="4355940" y="4434724"/>
                  <a:pt x="4344487" y="4434858"/>
                  <a:pt x="4340592" y="4436136"/>
                </a:cubicBezTo>
                <a:lnTo>
                  <a:pt x="4335770" y="4441526"/>
                </a:lnTo>
                <a:lnTo>
                  <a:pt x="4326252" y="4443308"/>
                </a:lnTo>
                <a:lnTo>
                  <a:pt x="4257540" y="4463117"/>
                </a:lnTo>
                <a:lnTo>
                  <a:pt x="4245512" y="4464119"/>
                </a:lnTo>
                <a:cubicBezTo>
                  <a:pt x="4240161" y="4466068"/>
                  <a:pt x="4236009" y="4469767"/>
                  <a:pt x="4233621" y="4476195"/>
                </a:cubicBezTo>
                <a:cubicBezTo>
                  <a:pt x="4223883" y="4479012"/>
                  <a:pt x="4196741" y="4479467"/>
                  <a:pt x="4187084" y="4481018"/>
                </a:cubicBezTo>
                <a:lnTo>
                  <a:pt x="4171513" y="4482231"/>
                </a:lnTo>
                <a:lnTo>
                  <a:pt x="4164564" y="4483140"/>
                </a:lnTo>
                <a:lnTo>
                  <a:pt x="4165685" y="4488934"/>
                </a:lnTo>
                <a:lnTo>
                  <a:pt x="4147125" y="4493318"/>
                </a:lnTo>
                <a:cubicBezTo>
                  <a:pt x="4141442" y="4496732"/>
                  <a:pt x="4133773" y="4503479"/>
                  <a:pt x="4125154" y="4510572"/>
                </a:cubicBezTo>
                <a:lnTo>
                  <a:pt x="4106103" y="4523887"/>
                </a:lnTo>
                <a:lnTo>
                  <a:pt x="4091879" y="4524368"/>
                </a:lnTo>
                <a:cubicBezTo>
                  <a:pt x="4070874" y="4526861"/>
                  <a:pt x="4038349" y="4531592"/>
                  <a:pt x="4024147" y="4533649"/>
                </a:cubicBezTo>
                <a:cubicBezTo>
                  <a:pt x="4020340" y="4537148"/>
                  <a:pt x="4013205" y="4536000"/>
                  <a:pt x="4006667" y="4536715"/>
                </a:cubicBezTo>
                <a:cubicBezTo>
                  <a:pt x="4000081" y="4539985"/>
                  <a:pt x="3969515" y="4540224"/>
                  <a:pt x="3960069" y="4538590"/>
                </a:cubicBezTo>
                <a:lnTo>
                  <a:pt x="3852451" y="4542685"/>
                </a:lnTo>
                <a:lnTo>
                  <a:pt x="3850255" y="4545236"/>
                </a:lnTo>
                <a:lnTo>
                  <a:pt x="3841400" y="4545965"/>
                </a:lnTo>
                <a:lnTo>
                  <a:pt x="3839247" y="4546615"/>
                </a:lnTo>
                <a:cubicBezTo>
                  <a:pt x="3835142" y="4547869"/>
                  <a:pt x="3831033" y="4549038"/>
                  <a:pt x="3826700" y="4549892"/>
                </a:cubicBezTo>
                <a:cubicBezTo>
                  <a:pt x="3823957" y="4539088"/>
                  <a:pt x="3789397" y="4555374"/>
                  <a:pt x="3794865" y="4545523"/>
                </a:cubicBezTo>
                <a:cubicBezTo>
                  <a:pt x="3770584" y="4548337"/>
                  <a:pt x="3782159" y="4538224"/>
                  <a:pt x="3759852" y="4549496"/>
                </a:cubicBezTo>
                <a:cubicBezTo>
                  <a:pt x="3715905" y="4546697"/>
                  <a:pt x="3692864" y="4558132"/>
                  <a:pt x="3653239" y="4549970"/>
                </a:cubicBezTo>
                <a:cubicBezTo>
                  <a:pt x="3660931" y="4554163"/>
                  <a:pt x="3567553" y="4553744"/>
                  <a:pt x="3554756" y="4552963"/>
                </a:cubicBezTo>
                <a:lnTo>
                  <a:pt x="3511343" y="4552282"/>
                </a:lnTo>
                <a:lnTo>
                  <a:pt x="3476178" y="4551540"/>
                </a:lnTo>
                <a:lnTo>
                  <a:pt x="3477650" y="4558467"/>
                </a:lnTo>
                <a:cubicBezTo>
                  <a:pt x="3467355" y="4557922"/>
                  <a:pt x="3461066" y="4560277"/>
                  <a:pt x="3456605" y="4564048"/>
                </a:cubicBezTo>
                <a:lnTo>
                  <a:pt x="3428916" y="4551357"/>
                </a:lnTo>
                <a:lnTo>
                  <a:pt x="3413192" y="4551476"/>
                </a:lnTo>
                <a:lnTo>
                  <a:pt x="3385609" y="4555860"/>
                </a:lnTo>
                <a:lnTo>
                  <a:pt x="3376421" y="4557888"/>
                </a:lnTo>
                <a:lnTo>
                  <a:pt x="3307414" y="4543811"/>
                </a:lnTo>
                <a:lnTo>
                  <a:pt x="3300685" y="4538163"/>
                </a:lnTo>
                <a:cubicBezTo>
                  <a:pt x="3293468" y="4534686"/>
                  <a:pt x="3283196" y="4533076"/>
                  <a:pt x="3266080" y="4535707"/>
                </a:cubicBezTo>
                <a:lnTo>
                  <a:pt x="3262145" y="4537206"/>
                </a:lnTo>
                <a:lnTo>
                  <a:pt x="3233468" y="4528559"/>
                </a:lnTo>
                <a:cubicBezTo>
                  <a:pt x="3224213" y="4524624"/>
                  <a:pt x="3125184" y="4519671"/>
                  <a:pt x="3118476" y="4513311"/>
                </a:cubicBezTo>
                <a:cubicBezTo>
                  <a:pt x="3010039" y="4529055"/>
                  <a:pt x="3002573" y="4501116"/>
                  <a:pt x="2897364" y="4505308"/>
                </a:cubicBezTo>
                <a:cubicBezTo>
                  <a:pt x="2806245" y="4462735"/>
                  <a:pt x="2748772" y="4488666"/>
                  <a:pt x="2667093" y="4482464"/>
                </a:cubicBezTo>
                <a:cubicBezTo>
                  <a:pt x="2589297" y="4478101"/>
                  <a:pt x="2553275" y="4491877"/>
                  <a:pt x="2448752" y="4491308"/>
                </a:cubicBezTo>
                <a:cubicBezTo>
                  <a:pt x="2338005" y="4482023"/>
                  <a:pt x="2176624" y="4486957"/>
                  <a:pt x="2052050" y="4466857"/>
                </a:cubicBezTo>
                <a:cubicBezTo>
                  <a:pt x="1954172" y="4460387"/>
                  <a:pt x="1953833" y="4465171"/>
                  <a:pt x="1915952" y="4464669"/>
                </a:cubicBezTo>
                <a:cubicBezTo>
                  <a:pt x="1903354" y="4467427"/>
                  <a:pt x="1836826" y="4459363"/>
                  <a:pt x="1824767" y="4463841"/>
                </a:cubicBezTo>
                <a:lnTo>
                  <a:pt x="1818446" y="4466162"/>
                </a:lnTo>
                <a:lnTo>
                  <a:pt x="1792979" y="4467533"/>
                </a:lnTo>
                <a:lnTo>
                  <a:pt x="1786007" y="4477820"/>
                </a:lnTo>
                <a:lnTo>
                  <a:pt x="1700890" y="4486737"/>
                </a:lnTo>
                <a:cubicBezTo>
                  <a:pt x="1644305" y="4461695"/>
                  <a:pt x="1595991" y="4491570"/>
                  <a:pt x="1496036" y="4490777"/>
                </a:cubicBezTo>
                <a:cubicBezTo>
                  <a:pt x="1469547" y="4482126"/>
                  <a:pt x="1364133" y="4461070"/>
                  <a:pt x="1344435" y="4473538"/>
                </a:cubicBezTo>
                <a:lnTo>
                  <a:pt x="1328066" y="4473650"/>
                </a:lnTo>
                <a:lnTo>
                  <a:pt x="1307929" y="4472224"/>
                </a:lnTo>
                <a:cubicBezTo>
                  <a:pt x="1297296" y="4472938"/>
                  <a:pt x="1286253" y="4474917"/>
                  <a:pt x="1276712" y="4477775"/>
                </a:cubicBezTo>
                <a:lnTo>
                  <a:pt x="1259786" y="4486039"/>
                </a:lnTo>
                <a:lnTo>
                  <a:pt x="1254149" y="4485243"/>
                </a:lnTo>
                <a:lnTo>
                  <a:pt x="1253835" y="4482397"/>
                </a:lnTo>
                <a:cubicBezTo>
                  <a:pt x="1242111" y="4472542"/>
                  <a:pt x="1167700" y="4491972"/>
                  <a:pt x="1202349" y="4472878"/>
                </a:cubicBezTo>
                <a:cubicBezTo>
                  <a:pt x="1189242" y="4471823"/>
                  <a:pt x="1167161" y="4433285"/>
                  <a:pt x="1134209" y="4436320"/>
                </a:cubicBezTo>
                <a:cubicBezTo>
                  <a:pt x="1089697" y="4442366"/>
                  <a:pt x="1100423" y="4432039"/>
                  <a:pt x="1055333" y="4428602"/>
                </a:cubicBezTo>
                <a:cubicBezTo>
                  <a:pt x="1041136" y="4406270"/>
                  <a:pt x="1045585" y="4424774"/>
                  <a:pt x="1023656" y="4415806"/>
                </a:cubicBezTo>
                <a:cubicBezTo>
                  <a:pt x="1022285" y="4432773"/>
                  <a:pt x="999484" y="4400086"/>
                  <a:pt x="989393" y="4417111"/>
                </a:cubicBezTo>
                <a:cubicBezTo>
                  <a:pt x="985722" y="4414939"/>
                  <a:pt x="982483" y="4412299"/>
                  <a:pt x="979308" y="4409520"/>
                </a:cubicBezTo>
                <a:lnTo>
                  <a:pt x="977641" y="4408074"/>
                </a:lnTo>
                <a:lnTo>
                  <a:pt x="969438" y="4405286"/>
                </a:lnTo>
                <a:lnTo>
                  <a:pt x="969029" y="4400748"/>
                </a:lnTo>
                <a:lnTo>
                  <a:pt x="958049" y="4393863"/>
                </a:lnTo>
                <a:cubicBezTo>
                  <a:pt x="953642" y="4391864"/>
                  <a:pt x="948557" y="4390392"/>
                  <a:pt x="942423" y="4389778"/>
                </a:cubicBezTo>
                <a:cubicBezTo>
                  <a:pt x="918991" y="4394276"/>
                  <a:pt x="895417" y="4368106"/>
                  <a:pt x="866111" y="4374574"/>
                </a:cubicBezTo>
                <a:cubicBezTo>
                  <a:pt x="855715" y="4375510"/>
                  <a:pt x="825849" y="4369575"/>
                  <a:pt x="821619" y="4363075"/>
                </a:cubicBezTo>
                <a:cubicBezTo>
                  <a:pt x="815684" y="4360729"/>
                  <a:pt x="807891" y="4361298"/>
                  <a:pt x="806545" y="4354932"/>
                </a:cubicBezTo>
                <a:cubicBezTo>
                  <a:pt x="803633" y="4347030"/>
                  <a:pt x="778973" y="4353793"/>
                  <a:pt x="784265" y="4346098"/>
                </a:cubicBezTo>
                <a:cubicBezTo>
                  <a:pt x="766827" y="4350629"/>
                  <a:pt x="758410" y="4333644"/>
                  <a:pt x="746361" y="4327585"/>
                </a:cubicBezTo>
                <a:cubicBezTo>
                  <a:pt x="739295" y="4330130"/>
                  <a:pt x="732924" y="4326969"/>
                  <a:pt x="724833" y="4322280"/>
                </a:cubicBezTo>
                <a:lnTo>
                  <a:pt x="692229" y="4311453"/>
                </a:lnTo>
                <a:lnTo>
                  <a:pt x="682738" y="4309627"/>
                </a:lnTo>
                <a:lnTo>
                  <a:pt x="678921" y="4309083"/>
                </a:lnTo>
                <a:lnTo>
                  <a:pt x="646295" y="4309501"/>
                </a:lnTo>
                <a:cubicBezTo>
                  <a:pt x="645816" y="4308195"/>
                  <a:pt x="645067" y="4306921"/>
                  <a:pt x="644071" y="4305725"/>
                </a:cubicBezTo>
                <a:lnTo>
                  <a:pt x="634976" y="4300573"/>
                </a:lnTo>
                <a:lnTo>
                  <a:pt x="625763" y="4302811"/>
                </a:lnTo>
                <a:cubicBezTo>
                  <a:pt x="626730" y="4296354"/>
                  <a:pt x="615876" y="4301668"/>
                  <a:pt x="607674" y="4301837"/>
                </a:cubicBezTo>
                <a:lnTo>
                  <a:pt x="602965" y="4300327"/>
                </a:lnTo>
                <a:lnTo>
                  <a:pt x="586229" y="4312031"/>
                </a:lnTo>
                <a:cubicBezTo>
                  <a:pt x="576553" y="4312302"/>
                  <a:pt x="566131" y="4302031"/>
                  <a:pt x="557275" y="4301289"/>
                </a:cubicBezTo>
                <a:lnTo>
                  <a:pt x="526163" y="4297470"/>
                </a:lnTo>
                <a:lnTo>
                  <a:pt x="516631" y="4299761"/>
                </a:lnTo>
                <a:cubicBezTo>
                  <a:pt x="495873" y="4300309"/>
                  <a:pt x="474152" y="4298655"/>
                  <a:pt x="459412" y="4306052"/>
                </a:cubicBezTo>
                <a:cubicBezTo>
                  <a:pt x="453422" y="4306923"/>
                  <a:pt x="446771" y="4299312"/>
                  <a:pt x="441733" y="4298450"/>
                </a:cubicBezTo>
                <a:lnTo>
                  <a:pt x="428280" y="4294479"/>
                </a:lnTo>
                <a:lnTo>
                  <a:pt x="425763" y="4290239"/>
                </a:lnTo>
                <a:lnTo>
                  <a:pt x="416825" y="4289525"/>
                </a:lnTo>
                <a:lnTo>
                  <a:pt x="414589" y="4288538"/>
                </a:lnTo>
                <a:cubicBezTo>
                  <a:pt x="410330" y="4286638"/>
                  <a:pt x="406074" y="4284884"/>
                  <a:pt x="401639" y="4283681"/>
                </a:cubicBezTo>
                <a:cubicBezTo>
                  <a:pt x="400291" y="4302346"/>
                  <a:pt x="363682" y="4276528"/>
                  <a:pt x="370415" y="4293067"/>
                </a:cubicBezTo>
                <a:cubicBezTo>
                  <a:pt x="345802" y="4289707"/>
                  <a:pt x="358667" y="4306330"/>
                  <a:pt x="334938" y="4288364"/>
                </a:cubicBezTo>
                <a:cubicBezTo>
                  <a:pt x="291417" y="4295790"/>
                  <a:pt x="273753" y="4302034"/>
                  <a:pt x="235237" y="4295882"/>
                </a:cubicBezTo>
                <a:cubicBezTo>
                  <a:pt x="199669" y="4294212"/>
                  <a:pt x="155293" y="4277040"/>
                  <a:pt x="121525" y="4278339"/>
                </a:cubicBezTo>
                <a:cubicBezTo>
                  <a:pt x="70380" y="4279224"/>
                  <a:pt x="48578" y="4324896"/>
                  <a:pt x="32621" y="4303674"/>
                </a:cubicBezTo>
                <a:cubicBezTo>
                  <a:pt x="20541" y="4306410"/>
                  <a:pt x="11582" y="4308037"/>
                  <a:pt x="3115" y="4309103"/>
                </a:cubicBezTo>
                <a:lnTo>
                  <a:pt x="0" y="4309345"/>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ubrik 7">
            <a:extLst>
              <a:ext uri="{FF2B5EF4-FFF2-40B4-BE49-F238E27FC236}">
                <a16:creationId xmlns:a16="http://schemas.microsoft.com/office/drawing/2014/main" id="{B8285A38-21DF-FA87-2504-743FAB885697}"/>
              </a:ext>
            </a:extLst>
          </p:cNvPr>
          <p:cNvSpPr>
            <a:spLocks noGrp="1"/>
          </p:cNvSpPr>
          <p:nvPr>
            <p:ph type="title"/>
          </p:nvPr>
        </p:nvSpPr>
        <p:spPr>
          <a:xfrm>
            <a:off x="1136950" y="1876567"/>
            <a:ext cx="3696708" cy="3104866"/>
          </a:xfrm>
        </p:spPr>
        <p:txBody>
          <a:bodyPr anchor="ctr">
            <a:normAutofit/>
          </a:bodyPr>
          <a:lstStyle/>
          <a:p>
            <a:pPr algn="ctr"/>
            <a:r>
              <a:rPr lang="sv-SE" sz="3400" b="1">
                <a:solidFill>
                  <a:schemeClr val="tx1">
                    <a:lumMod val="85000"/>
                    <a:lumOff val="15000"/>
                  </a:schemeClr>
                </a:solidFill>
              </a:rPr>
              <a:t>Produktinformation</a:t>
            </a:r>
            <a:br>
              <a:rPr lang="sv-SE" sz="3400" b="1">
                <a:solidFill>
                  <a:schemeClr val="tx1">
                    <a:lumMod val="85000"/>
                    <a:lumOff val="15000"/>
                  </a:schemeClr>
                </a:solidFill>
              </a:rPr>
            </a:br>
            <a:r>
              <a:rPr lang="sv-SE" sz="3400" b="1">
                <a:solidFill>
                  <a:schemeClr val="tx1">
                    <a:lumMod val="85000"/>
                    <a:lumOff val="15000"/>
                  </a:schemeClr>
                </a:solidFill>
              </a:rPr>
              <a:t>armstödsskydd</a:t>
            </a:r>
            <a:br>
              <a:rPr lang="sv-SE" sz="3400" b="1">
                <a:solidFill>
                  <a:schemeClr val="tx1">
                    <a:lumMod val="85000"/>
                    <a:lumOff val="15000"/>
                  </a:schemeClr>
                </a:solidFill>
              </a:rPr>
            </a:br>
            <a:endParaRPr lang="sv-SE" sz="3400" b="1">
              <a:solidFill>
                <a:schemeClr val="tx1">
                  <a:lumMod val="85000"/>
                  <a:lumOff val="15000"/>
                </a:schemeClr>
              </a:solidFill>
            </a:endParaRPr>
          </a:p>
        </p:txBody>
      </p:sp>
      <p:sp>
        <p:nvSpPr>
          <p:cNvPr id="20" name="Rectangle 6">
            <a:extLst>
              <a:ext uri="{FF2B5EF4-FFF2-40B4-BE49-F238E27FC236}">
                <a16:creationId xmlns:a16="http://schemas.microsoft.com/office/drawing/2014/main" id="{0AC3A952-2574-44E9-9C98-DBC27EE14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7836" y="964940"/>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Platshållare för innehåll 5">
            <a:extLst>
              <a:ext uri="{FF2B5EF4-FFF2-40B4-BE49-F238E27FC236}">
                <a16:creationId xmlns:a16="http://schemas.microsoft.com/office/drawing/2014/main" id="{355E7A77-7FF3-EBCB-7BCB-B17AB9E47044}"/>
              </a:ext>
            </a:extLst>
          </p:cNvPr>
          <p:cNvSpPr>
            <a:spLocks noGrp="1"/>
          </p:cNvSpPr>
          <p:nvPr>
            <p:ph idx="1"/>
          </p:nvPr>
        </p:nvSpPr>
        <p:spPr>
          <a:xfrm>
            <a:off x="5912869" y="655265"/>
            <a:ext cx="5964806" cy="4659685"/>
          </a:xfrm>
        </p:spPr>
        <p:txBody>
          <a:bodyPr anchor="ctr">
            <a:normAutofit/>
          </a:bodyPr>
          <a:lstStyle/>
          <a:p>
            <a:r>
              <a:rPr lang="sv-SE" sz="1600">
                <a:solidFill>
                  <a:schemeClr val="tx1">
                    <a:lumMod val="85000"/>
                    <a:lumOff val="15000"/>
                  </a:schemeClr>
                </a:solidFill>
              </a:rPr>
              <a:t>Från och med 2025-03-21 finns ytterligare ett armskydd för operationsbord på avtal (VF artikelnummer 65506)</a:t>
            </a:r>
          </a:p>
          <a:p>
            <a:r>
              <a:rPr lang="sv-SE" sz="1600">
                <a:solidFill>
                  <a:schemeClr val="tx1">
                    <a:lumMod val="85000"/>
                    <a:lumOff val="15000"/>
                  </a:schemeClr>
                </a:solidFill>
              </a:rPr>
              <a:t>Observera att denna nya artikel levereras ut och in.</a:t>
            </a:r>
          </a:p>
          <a:p>
            <a:r>
              <a:rPr lang="sv-SE" sz="1600">
                <a:solidFill>
                  <a:schemeClr val="tx1">
                    <a:lumMod val="85000"/>
                    <a:lumOff val="15000"/>
                  </a:schemeClr>
                </a:solidFill>
              </a:rPr>
              <a:t>De två armskydd som finns på avtal är:</a:t>
            </a:r>
          </a:p>
          <a:p>
            <a:pPr marL="0" indent="0">
              <a:buNone/>
            </a:pPr>
            <a:endParaRPr lang="sv-SE" sz="1600">
              <a:solidFill>
                <a:schemeClr val="tx1">
                  <a:lumMod val="85000"/>
                  <a:lumOff val="15000"/>
                </a:schemeClr>
              </a:solidFill>
            </a:endParaRPr>
          </a:p>
          <a:p>
            <a:pPr marL="0" indent="0">
              <a:lnSpc>
                <a:spcPct val="20000"/>
              </a:lnSpc>
              <a:buNone/>
            </a:pPr>
            <a:r>
              <a:rPr lang="sv-SE" sz="1600" b="1">
                <a:solidFill>
                  <a:schemeClr val="tx1">
                    <a:lumMod val="85000"/>
                    <a:lumOff val="15000"/>
                  </a:schemeClr>
                </a:solidFill>
              </a:rPr>
              <a:t>65375</a:t>
            </a:r>
          </a:p>
          <a:p>
            <a:pPr marL="0" indent="0">
              <a:lnSpc>
                <a:spcPct val="20000"/>
              </a:lnSpc>
              <a:buNone/>
            </a:pPr>
            <a:r>
              <a:rPr lang="sv-SE" sz="1600">
                <a:solidFill>
                  <a:schemeClr val="tx1">
                    <a:lumMod val="85000"/>
                    <a:lumOff val="15000"/>
                  </a:schemeClr>
                </a:solidFill>
              </a:rPr>
              <a:t>ARMSTÖDSSKYDD F OPBORD M BARRIÄR</a:t>
            </a:r>
          </a:p>
          <a:p>
            <a:pPr marL="0" indent="0">
              <a:lnSpc>
                <a:spcPct val="20000"/>
              </a:lnSpc>
              <a:buNone/>
            </a:pPr>
            <a:r>
              <a:rPr lang="sv-SE" sz="1600">
                <a:solidFill>
                  <a:schemeClr val="tx1">
                    <a:lumMod val="85000"/>
                    <a:lumOff val="15000"/>
                  </a:schemeClr>
                </a:solidFill>
              </a:rPr>
              <a:t>30X70CM FÖRNYELSEBAR</a:t>
            </a:r>
          </a:p>
          <a:p>
            <a:pPr marL="0" indent="0">
              <a:lnSpc>
                <a:spcPct val="20000"/>
              </a:lnSpc>
              <a:buNone/>
            </a:pPr>
            <a:r>
              <a:rPr lang="sv-SE" sz="1600">
                <a:solidFill>
                  <a:schemeClr val="tx1">
                    <a:lumMod val="85000"/>
                    <a:lumOff val="15000"/>
                  </a:schemeClr>
                </a:solidFill>
              </a:rPr>
              <a:t>BIOLAM</a:t>
            </a:r>
          </a:p>
          <a:p>
            <a:pPr marL="0" indent="0">
              <a:lnSpc>
                <a:spcPct val="20000"/>
              </a:lnSpc>
              <a:buNone/>
            </a:pPr>
            <a:endParaRPr lang="sv-SE" sz="1600">
              <a:solidFill>
                <a:schemeClr val="tx1">
                  <a:lumMod val="85000"/>
                  <a:lumOff val="15000"/>
                </a:schemeClr>
              </a:solidFill>
            </a:endParaRPr>
          </a:p>
          <a:p>
            <a:pPr marL="0" indent="0">
              <a:lnSpc>
                <a:spcPct val="20000"/>
              </a:lnSpc>
              <a:buNone/>
            </a:pPr>
            <a:r>
              <a:rPr lang="sv-SE" sz="1600" b="1">
                <a:solidFill>
                  <a:schemeClr val="tx1">
                    <a:lumMod val="85000"/>
                    <a:lumOff val="15000"/>
                  </a:schemeClr>
                </a:solidFill>
              </a:rPr>
              <a:t>65506 (NY)</a:t>
            </a:r>
          </a:p>
          <a:p>
            <a:pPr marL="0" indent="0">
              <a:lnSpc>
                <a:spcPct val="20000"/>
              </a:lnSpc>
              <a:buNone/>
            </a:pPr>
            <a:r>
              <a:rPr lang="sv-SE" sz="1600">
                <a:solidFill>
                  <a:schemeClr val="tx1">
                    <a:lumMod val="85000"/>
                    <a:lumOff val="15000"/>
                  </a:schemeClr>
                </a:solidFill>
              </a:rPr>
              <a:t>ARMSTÖDSSKYDD F OPBORD M BARRIÄR</a:t>
            </a:r>
          </a:p>
          <a:p>
            <a:pPr marL="0" indent="0">
              <a:lnSpc>
                <a:spcPct val="20000"/>
              </a:lnSpc>
              <a:buNone/>
            </a:pPr>
            <a:r>
              <a:rPr lang="sv-SE" sz="1600">
                <a:solidFill>
                  <a:schemeClr val="tx1">
                    <a:lumMod val="85000"/>
                    <a:lumOff val="15000"/>
                  </a:schemeClr>
                </a:solidFill>
              </a:rPr>
              <a:t>30X70CM</a:t>
            </a:r>
          </a:p>
          <a:p>
            <a:pPr marL="0" indent="0">
              <a:lnSpc>
                <a:spcPct val="20000"/>
              </a:lnSpc>
              <a:buNone/>
            </a:pPr>
            <a:r>
              <a:rPr lang="sv-SE" sz="1600">
                <a:solidFill>
                  <a:schemeClr val="tx1">
                    <a:lumMod val="85000"/>
                    <a:lumOff val="15000"/>
                  </a:schemeClr>
                </a:solidFill>
              </a:rPr>
              <a:t>HYGILAM</a:t>
            </a:r>
          </a:p>
        </p:txBody>
      </p:sp>
      <p:graphicFrame>
        <p:nvGraphicFramePr>
          <p:cNvPr id="4" name="Tabell 3"/>
          <p:cNvGraphicFramePr>
            <a:graphicFrameLocks noGrp="1"/>
          </p:cNvGraphicFramePr>
          <p:nvPr/>
        </p:nvGraphicFramePr>
        <p:xfrm>
          <a:off x="1379349" y="7102873"/>
          <a:ext cx="759287" cy="640080"/>
        </p:xfrm>
        <a:graphic>
          <a:graphicData uri="http://schemas.openxmlformats.org/drawingml/2006/table">
            <a:tbl>
              <a:tblPr/>
              <a:tblGrid>
                <a:gridCol w="208280">
                  <a:extLst>
                    <a:ext uri="{9D8B030D-6E8A-4147-A177-3AD203B41FA5}">
                      <a16:colId xmlns:a16="http://schemas.microsoft.com/office/drawing/2014/main" val="20000"/>
                    </a:ext>
                  </a:extLst>
                </a:gridCol>
                <a:gridCol w="551007">
                  <a:extLst>
                    <a:ext uri="{9D8B030D-6E8A-4147-A177-3AD203B41FA5}">
                      <a16:colId xmlns:a16="http://schemas.microsoft.com/office/drawing/2014/main" val="20001"/>
                    </a:ext>
                  </a:extLst>
                </a:gridCol>
              </a:tblGrid>
              <a:tr h="429303">
                <a:tc>
                  <a:txBody>
                    <a:bodyPr/>
                    <a:lstStyle/>
                    <a:p>
                      <a:br>
                        <a:rPr lang="sv-SE"/>
                      </a:br>
                      <a:endParaRPr lang="sv-SE"/>
                    </a:p>
                  </a:txBody>
                  <a:tcPr>
                    <a:lnL>
                      <a:noFill/>
                    </a:lnL>
                    <a:lnR>
                      <a:noFill/>
                    </a:lnR>
                    <a:lnT>
                      <a:noFill/>
                    </a:lnT>
                    <a:lnB>
                      <a:noFill/>
                    </a:lnB>
                    <a:solidFill>
                      <a:srgbClr val="CCFFFF"/>
                    </a:solidFill>
                  </a:tcPr>
                </a:tc>
                <a:tc>
                  <a:txBody>
                    <a:bodyPr/>
                    <a:lstStyle/>
                    <a:p>
                      <a:endParaRPr lang="sv-SE"/>
                    </a:p>
                  </a:txBody>
                  <a:tcPr>
                    <a:lnL>
                      <a:noFill/>
                    </a:lnL>
                    <a:lnR>
                      <a:noFill/>
                    </a:lnR>
                    <a:lnT>
                      <a:noFill/>
                    </a:lnT>
                    <a:lnB>
                      <a:noFill/>
                    </a:lnB>
                    <a:solidFill>
                      <a:srgbClr val="CCFFFF"/>
                    </a:solidFill>
                  </a:tcPr>
                </a:tc>
                <a:extLst>
                  <a:ext uri="{0D108BD9-81ED-4DB2-BD59-A6C34878D82A}">
                    <a16:rowId xmlns:a16="http://schemas.microsoft.com/office/drawing/2014/main" val="10000"/>
                  </a:ext>
                </a:extLst>
              </a:tr>
            </a:tbl>
          </a:graphicData>
        </a:graphic>
      </p:graphicFrame>
      <p:pic>
        <p:nvPicPr>
          <p:cNvPr id="3" name="Bildobjekt 2">
            <a:extLst>
              <a:ext uri="{FF2B5EF4-FFF2-40B4-BE49-F238E27FC236}">
                <a16:creationId xmlns:a16="http://schemas.microsoft.com/office/drawing/2014/main" id="{413B5D82-4FB8-332D-B209-3FE5B71046E9}"/>
              </a:ext>
            </a:extLst>
          </p:cNvPr>
          <p:cNvPicPr>
            <a:picLocks noChangeAspect="1"/>
          </p:cNvPicPr>
          <p:nvPr/>
        </p:nvPicPr>
        <p:blipFill>
          <a:blip r:embed="rId2"/>
          <a:stretch>
            <a:fillRect/>
          </a:stretch>
        </p:blipFill>
        <p:spPr>
          <a:xfrm>
            <a:off x="9191453" y="5938801"/>
            <a:ext cx="2457793" cy="523948"/>
          </a:xfrm>
          <a:prstGeom prst="rect">
            <a:avLst/>
          </a:prstGeom>
        </p:spPr>
      </p:pic>
      <p:pic>
        <p:nvPicPr>
          <p:cNvPr id="7" name="Bildobjekt 6">
            <a:extLst>
              <a:ext uri="{FF2B5EF4-FFF2-40B4-BE49-F238E27FC236}">
                <a16:creationId xmlns:a16="http://schemas.microsoft.com/office/drawing/2014/main" id="{FF4834A2-D73D-016A-2AB5-165A36D74A19}"/>
              </a:ext>
            </a:extLst>
          </p:cNvPr>
          <p:cNvPicPr>
            <a:picLocks noChangeAspect="1"/>
          </p:cNvPicPr>
          <p:nvPr/>
        </p:nvPicPr>
        <p:blipFill>
          <a:blip r:embed="rId3"/>
          <a:stretch>
            <a:fillRect/>
          </a:stretch>
        </p:blipFill>
        <p:spPr>
          <a:xfrm>
            <a:off x="9776884" y="2635720"/>
            <a:ext cx="1771649" cy="2679230"/>
          </a:xfrm>
          <a:prstGeom prst="rect">
            <a:avLst/>
          </a:prstGeom>
        </p:spPr>
      </p:pic>
    </p:spTree>
    <p:extLst>
      <p:ext uri="{BB962C8B-B14F-4D97-AF65-F5344CB8AC3E}">
        <p14:creationId xmlns:p14="http://schemas.microsoft.com/office/powerpoint/2010/main" val="89839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515456E-B1B1-48C1-8164-7E567F5D4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ACE1903-CB02-4CD2-9D19-41ECD819D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1168842"/>
            <a:ext cx="4683674" cy="4564048"/>
          </a:xfrm>
          <a:custGeom>
            <a:avLst/>
            <a:gdLst>
              <a:gd name="connsiteX0" fmla="*/ 0 w 4683674"/>
              <a:gd name="connsiteY0" fmla="*/ 0 h 4564048"/>
              <a:gd name="connsiteX1" fmla="*/ 4683674 w 4683674"/>
              <a:gd name="connsiteY1" fmla="*/ 0 h 4564048"/>
              <a:gd name="connsiteX2" fmla="*/ 4683674 w 4683674"/>
              <a:gd name="connsiteY2" fmla="*/ 4379420 h 4564048"/>
              <a:gd name="connsiteX3" fmla="*/ 4673671 w 4683674"/>
              <a:gd name="connsiteY3" fmla="*/ 4378840 h 4564048"/>
              <a:gd name="connsiteX4" fmla="*/ 4668303 w 4683674"/>
              <a:gd name="connsiteY4" fmla="*/ 4382142 h 4564048"/>
              <a:gd name="connsiteX5" fmla="*/ 4660562 w 4683674"/>
              <a:gd name="connsiteY5" fmla="*/ 4374448 h 4564048"/>
              <a:gd name="connsiteX6" fmla="*/ 4645215 w 4683674"/>
              <a:gd name="connsiteY6" fmla="*/ 4371375 h 4564048"/>
              <a:gd name="connsiteX7" fmla="*/ 4579761 w 4683674"/>
              <a:gd name="connsiteY7" fmla="*/ 4375210 h 4564048"/>
              <a:gd name="connsiteX8" fmla="*/ 4568074 w 4683674"/>
              <a:gd name="connsiteY8" fmla="*/ 4373416 h 4564048"/>
              <a:gd name="connsiteX9" fmla="*/ 4554149 w 4683674"/>
              <a:gd name="connsiteY9" fmla="*/ 4378650 h 4564048"/>
              <a:gd name="connsiteX10" fmla="*/ 4524620 w 4683674"/>
              <a:gd name="connsiteY10" fmla="*/ 4386604 h 4564048"/>
              <a:gd name="connsiteX11" fmla="*/ 4505841 w 4683674"/>
              <a:gd name="connsiteY11" fmla="*/ 4396541 h 4564048"/>
              <a:gd name="connsiteX12" fmla="*/ 4500482 w 4683674"/>
              <a:gd name="connsiteY12" fmla="*/ 4392332 h 4564048"/>
              <a:gd name="connsiteX13" fmla="*/ 4488387 w 4683674"/>
              <a:gd name="connsiteY13" fmla="*/ 4390994 h 4564048"/>
              <a:gd name="connsiteX14" fmla="*/ 4438484 w 4683674"/>
              <a:gd name="connsiteY14" fmla="*/ 4397951 h 4564048"/>
              <a:gd name="connsiteX15" fmla="*/ 4429332 w 4683674"/>
              <a:gd name="connsiteY15" fmla="*/ 4397340 h 4564048"/>
              <a:gd name="connsiteX16" fmla="*/ 4419149 w 4683674"/>
              <a:gd name="connsiteY16" fmla="*/ 4402124 h 4564048"/>
              <a:gd name="connsiteX17" fmla="*/ 4359785 w 4683674"/>
              <a:gd name="connsiteY17" fmla="*/ 4430931 h 4564048"/>
              <a:gd name="connsiteX18" fmla="*/ 4359139 w 4683674"/>
              <a:gd name="connsiteY18" fmla="*/ 4433856 h 4564048"/>
              <a:gd name="connsiteX19" fmla="*/ 4340592 w 4683674"/>
              <a:gd name="connsiteY19" fmla="*/ 4436136 h 4564048"/>
              <a:gd name="connsiteX20" fmla="*/ 4335770 w 4683674"/>
              <a:gd name="connsiteY20" fmla="*/ 4441526 h 4564048"/>
              <a:gd name="connsiteX21" fmla="*/ 4326252 w 4683674"/>
              <a:gd name="connsiteY21" fmla="*/ 4443308 h 4564048"/>
              <a:gd name="connsiteX22" fmla="*/ 4257540 w 4683674"/>
              <a:gd name="connsiteY22" fmla="*/ 4463117 h 4564048"/>
              <a:gd name="connsiteX23" fmla="*/ 4245512 w 4683674"/>
              <a:gd name="connsiteY23" fmla="*/ 4464119 h 4564048"/>
              <a:gd name="connsiteX24" fmla="*/ 4233621 w 4683674"/>
              <a:gd name="connsiteY24" fmla="*/ 4476195 h 4564048"/>
              <a:gd name="connsiteX25" fmla="*/ 4187084 w 4683674"/>
              <a:gd name="connsiteY25" fmla="*/ 4481018 h 4564048"/>
              <a:gd name="connsiteX26" fmla="*/ 4171513 w 4683674"/>
              <a:gd name="connsiteY26" fmla="*/ 4482231 h 4564048"/>
              <a:gd name="connsiteX27" fmla="*/ 4164564 w 4683674"/>
              <a:gd name="connsiteY27" fmla="*/ 4483140 h 4564048"/>
              <a:gd name="connsiteX28" fmla="*/ 4165685 w 4683674"/>
              <a:gd name="connsiteY28" fmla="*/ 4488934 h 4564048"/>
              <a:gd name="connsiteX29" fmla="*/ 4147125 w 4683674"/>
              <a:gd name="connsiteY29" fmla="*/ 4493318 h 4564048"/>
              <a:gd name="connsiteX30" fmla="*/ 4125154 w 4683674"/>
              <a:gd name="connsiteY30" fmla="*/ 4510572 h 4564048"/>
              <a:gd name="connsiteX31" fmla="*/ 4106103 w 4683674"/>
              <a:gd name="connsiteY31" fmla="*/ 4523887 h 4564048"/>
              <a:gd name="connsiteX32" fmla="*/ 4091879 w 4683674"/>
              <a:gd name="connsiteY32" fmla="*/ 4524368 h 4564048"/>
              <a:gd name="connsiteX33" fmla="*/ 4024147 w 4683674"/>
              <a:gd name="connsiteY33" fmla="*/ 4533649 h 4564048"/>
              <a:gd name="connsiteX34" fmla="*/ 4006667 w 4683674"/>
              <a:gd name="connsiteY34" fmla="*/ 4536715 h 4564048"/>
              <a:gd name="connsiteX35" fmla="*/ 3960069 w 4683674"/>
              <a:gd name="connsiteY35" fmla="*/ 4538590 h 4564048"/>
              <a:gd name="connsiteX36" fmla="*/ 3852451 w 4683674"/>
              <a:gd name="connsiteY36" fmla="*/ 4542685 h 4564048"/>
              <a:gd name="connsiteX37" fmla="*/ 3850255 w 4683674"/>
              <a:gd name="connsiteY37" fmla="*/ 4545236 h 4564048"/>
              <a:gd name="connsiteX38" fmla="*/ 3841400 w 4683674"/>
              <a:gd name="connsiteY38" fmla="*/ 4545965 h 4564048"/>
              <a:gd name="connsiteX39" fmla="*/ 3839247 w 4683674"/>
              <a:gd name="connsiteY39" fmla="*/ 4546615 h 4564048"/>
              <a:gd name="connsiteX40" fmla="*/ 3826700 w 4683674"/>
              <a:gd name="connsiteY40" fmla="*/ 4549892 h 4564048"/>
              <a:gd name="connsiteX41" fmla="*/ 3794865 w 4683674"/>
              <a:gd name="connsiteY41" fmla="*/ 4545523 h 4564048"/>
              <a:gd name="connsiteX42" fmla="*/ 3759852 w 4683674"/>
              <a:gd name="connsiteY42" fmla="*/ 4549496 h 4564048"/>
              <a:gd name="connsiteX43" fmla="*/ 3653239 w 4683674"/>
              <a:gd name="connsiteY43" fmla="*/ 4549970 h 4564048"/>
              <a:gd name="connsiteX44" fmla="*/ 3554756 w 4683674"/>
              <a:gd name="connsiteY44" fmla="*/ 4552963 h 4564048"/>
              <a:gd name="connsiteX45" fmla="*/ 3511343 w 4683674"/>
              <a:gd name="connsiteY45" fmla="*/ 4552282 h 4564048"/>
              <a:gd name="connsiteX46" fmla="*/ 3476178 w 4683674"/>
              <a:gd name="connsiteY46" fmla="*/ 4551540 h 4564048"/>
              <a:gd name="connsiteX47" fmla="*/ 3477650 w 4683674"/>
              <a:gd name="connsiteY47" fmla="*/ 4558467 h 4564048"/>
              <a:gd name="connsiteX48" fmla="*/ 3456605 w 4683674"/>
              <a:gd name="connsiteY48" fmla="*/ 4564048 h 4564048"/>
              <a:gd name="connsiteX49" fmla="*/ 3428916 w 4683674"/>
              <a:gd name="connsiteY49" fmla="*/ 4551357 h 4564048"/>
              <a:gd name="connsiteX50" fmla="*/ 3413192 w 4683674"/>
              <a:gd name="connsiteY50" fmla="*/ 4551476 h 4564048"/>
              <a:gd name="connsiteX51" fmla="*/ 3385609 w 4683674"/>
              <a:gd name="connsiteY51" fmla="*/ 4555860 h 4564048"/>
              <a:gd name="connsiteX52" fmla="*/ 3376421 w 4683674"/>
              <a:gd name="connsiteY52" fmla="*/ 4557888 h 4564048"/>
              <a:gd name="connsiteX53" fmla="*/ 3307414 w 4683674"/>
              <a:gd name="connsiteY53" fmla="*/ 4543811 h 4564048"/>
              <a:gd name="connsiteX54" fmla="*/ 3300685 w 4683674"/>
              <a:gd name="connsiteY54" fmla="*/ 4538163 h 4564048"/>
              <a:gd name="connsiteX55" fmla="*/ 3266080 w 4683674"/>
              <a:gd name="connsiteY55" fmla="*/ 4535707 h 4564048"/>
              <a:gd name="connsiteX56" fmla="*/ 3262145 w 4683674"/>
              <a:gd name="connsiteY56" fmla="*/ 4537206 h 4564048"/>
              <a:gd name="connsiteX57" fmla="*/ 3233468 w 4683674"/>
              <a:gd name="connsiteY57" fmla="*/ 4528559 h 4564048"/>
              <a:gd name="connsiteX58" fmla="*/ 3118476 w 4683674"/>
              <a:gd name="connsiteY58" fmla="*/ 4513311 h 4564048"/>
              <a:gd name="connsiteX59" fmla="*/ 2897364 w 4683674"/>
              <a:gd name="connsiteY59" fmla="*/ 4505308 h 4564048"/>
              <a:gd name="connsiteX60" fmla="*/ 2667093 w 4683674"/>
              <a:gd name="connsiteY60" fmla="*/ 4482464 h 4564048"/>
              <a:gd name="connsiteX61" fmla="*/ 2448752 w 4683674"/>
              <a:gd name="connsiteY61" fmla="*/ 4491308 h 4564048"/>
              <a:gd name="connsiteX62" fmla="*/ 2052050 w 4683674"/>
              <a:gd name="connsiteY62" fmla="*/ 4466857 h 4564048"/>
              <a:gd name="connsiteX63" fmla="*/ 1915952 w 4683674"/>
              <a:gd name="connsiteY63" fmla="*/ 4464669 h 4564048"/>
              <a:gd name="connsiteX64" fmla="*/ 1824767 w 4683674"/>
              <a:gd name="connsiteY64" fmla="*/ 4463841 h 4564048"/>
              <a:gd name="connsiteX65" fmla="*/ 1818446 w 4683674"/>
              <a:gd name="connsiteY65" fmla="*/ 4466162 h 4564048"/>
              <a:gd name="connsiteX66" fmla="*/ 1792979 w 4683674"/>
              <a:gd name="connsiteY66" fmla="*/ 4467533 h 4564048"/>
              <a:gd name="connsiteX67" fmla="*/ 1786007 w 4683674"/>
              <a:gd name="connsiteY67" fmla="*/ 4477820 h 4564048"/>
              <a:gd name="connsiteX68" fmla="*/ 1700890 w 4683674"/>
              <a:gd name="connsiteY68" fmla="*/ 4486737 h 4564048"/>
              <a:gd name="connsiteX69" fmla="*/ 1496036 w 4683674"/>
              <a:gd name="connsiteY69" fmla="*/ 4490777 h 4564048"/>
              <a:gd name="connsiteX70" fmla="*/ 1344435 w 4683674"/>
              <a:gd name="connsiteY70" fmla="*/ 4473538 h 4564048"/>
              <a:gd name="connsiteX71" fmla="*/ 1328066 w 4683674"/>
              <a:gd name="connsiteY71" fmla="*/ 4473650 h 4564048"/>
              <a:gd name="connsiteX72" fmla="*/ 1307929 w 4683674"/>
              <a:gd name="connsiteY72" fmla="*/ 4472224 h 4564048"/>
              <a:gd name="connsiteX73" fmla="*/ 1276712 w 4683674"/>
              <a:gd name="connsiteY73" fmla="*/ 4477775 h 4564048"/>
              <a:gd name="connsiteX74" fmla="*/ 1259786 w 4683674"/>
              <a:gd name="connsiteY74" fmla="*/ 4486039 h 4564048"/>
              <a:gd name="connsiteX75" fmla="*/ 1254149 w 4683674"/>
              <a:gd name="connsiteY75" fmla="*/ 4485243 h 4564048"/>
              <a:gd name="connsiteX76" fmla="*/ 1253835 w 4683674"/>
              <a:gd name="connsiteY76" fmla="*/ 4482397 h 4564048"/>
              <a:gd name="connsiteX77" fmla="*/ 1202349 w 4683674"/>
              <a:gd name="connsiteY77" fmla="*/ 4472878 h 4564048"/>
              <a:gd name="connsiteX78" fmla="*/ 1134209 w 4683674"/>
              <a:gd name="connsiteY78" fmla="*/ 4436320 h 4564048"/>
              <a:gd name="connsiteX79" fmla="*/ 1055333 w 4683674"/>
              <a:gd name="connsiteY79" fmla="*/ 4428602 h 4564048"/>
              <a:gd name="connsiteX80" fmla="*/ 1023656 w 4683674"/>
              <a:gd name="connsiteY80" fmla="*/ 4415806 h 4564048"/>
              <a:gd name="connsiteX81" fmla="*/ 989393 w 4683674"/>
              <a:gd name="connsiteY81" fmla="*/ 4417111 h 4564048"/>
              <a:gd name="connsiteX82" fmla="*/ 979308 w 4683674"/>
              <a:gd name="connsiteY82" fmla="*/ 4409520 h 4564048"/>
              <a:gd name="connsiteX83" fmla="*/ 977641 w 4683674"/>
              <a:gd name="connsiteY83" fmla="*/ 4408074 h 4564048"/>
              <a:gd name="connsiteX84" fmla="*/ 969438 w 4683674"/>
              <a:gd name="connsiteY84" fmla="*/ 4405286 h 4564048"/>
              <a:gd name="connsiteX85" fmla="*/ 969029 w 4683674"/>
              <a:gd name="connsiteY85" fmla="*/ 4400748 h 4564048"/>
              <a:gd name="connsiteX86" fmla="*/ 958049 w 4683674"/>
              <a:gd name="connsiteY86" fmla="*/ 4393863 h 4564048"/>
              <a:gd name="connsiteX87" fmla="*/ 942423 w 4683674"/>
              <a:gd name="connsiteY87" fmla="*/ 4389778 h 4564048"/>
              <a:gd name="connsiteX88" fmla="*/ 866111 w 4683674"/>
              <a:gd name="connsiteY88" fmla="*/ 4374574 h 4564048"/>
              <a:gd name="connsiteX89" fmla="*/ 821619 w 4683674"/>
              <a:gd name="connsiteY89" fmla="*/ 4363075 h 4564048"/>
              <a:gd name="connsiteX90" fmla="*/ 806545 w 4683674"/>
              <a:gd name="connsiteY90" fmla="*/ 4354932 h 4564048"/>
              <a:gd name="connsiteX91" fmla="*/ 784265 w 4683674"/>
              <a:gd name="connsiteY91" fmla="*/ 4346098 h 4564048"/>
              <a:gd name="connsiteX92" fmla="*/ 746361 w 4683674"/>
              <a:gd name="connsiteY92" fmla="*/ 4327585 h 4564048"/>
              <a:gd name="connsiteX93" fmla="*/ 724833 w 4683674"/>
              <a:gd name="connsiteY93" fmla="*/ 4322280 h 4564048"/>
              <a:gd name="connsiteX94" fmla="*/ 692229 w 4683674"/>
              <a:gd name="connsiteY94" fmla="*/ 4311453 h 4564048"/>
              <a:gd name="connsiteX95" fmla="*/ 682738 w 4683674"/>
              <a:gd name="connsiteY95" fmla="*/ 4309627 h 4564048"/>
              <a:gd name="connsiteX96" fmla="*/ 678921 w 4683674"/>
              <a:gd name="connsiteY96" fmla="*/ 4309083 h 4564048"/>
              <a:gd name="connsiteX97" fmla="*/ 646295 w 4683674"/>
              <a:gd name="connsiteY97" fmla="*/ 4309501 h 4564048"/>
              <a:gd name="connsiteX98" fmla="*/ 644071 w 4683674"/>
              <a:gd name="connsiteY98" fmla="*/ 4305725 h 4564048"/>
              <a:gd name="connsiteX99" fmla="*/ 634976 w 4683674"/>
              <a:gd name="connsiteY99" fmla="*/ 4300573 h 4564048"/>
              <a:gd name="connsiteX100" fmla="*/ 625763 w 4683674"/>
              <a:gd name="connsiteY100" fmla="*/ 4302811 h 4564048"/>
              <a:gd name="connsiteX101" fmla="*/ 607674 w 4683674"/>
              <a:gd name="connsiteY101" fmla="*/ 4301837 h 4564048"/>
              <a:gd name="connsiteX102" fmla="*/ 602965 w 4683674"/>
              <a:gd name="connsiteY102" fmla="*/ 4300327 h 4564048"/>
              <a:gd name="connsiteX103" fmla="*/ 586229 w 4683674"/>
              <a:gd name="connsiteY103" fmla="*/ 4312031 h 4564048"/>
              <a:gd name="connsiteX104" fmla="*/ 557275 w 4683674"/>
              <a:gd name="connsiteY104" fmla="*/ 4301289 h 4564048"/>
              <a:gd name="connsiteX105" fmla="*/ 526163 w 4683674"/>
              <a:gd name="connsiteY105" fmla="*/ 4297470 h 4564048"/>
              <a:gd name="connsiteX106" fmla="*/ 516631 w 4683674"/>
              <a:gd name="connsiteY106" fmla="*/ 4299761 h 4564048"/>
              <a:gd name="connsiteX107" fmla="*/ 459412 w 4683674"/>
              <a:gd name="connsiteY107" fmla="*/ 4306052 h 4564048"/>
              <a:gd name="connsiteX108" fmla="*/ 441733 w 4683674"/>
              <a:gd name="connsiteY108" fmla="*/ 4298450 h 4564048"/>
              <a:gd name="connsiteX109" fmla="*/ 428280 w 4683674"/>
              <a:gd name="connsiteY109" fmla="*/ 4294479 h 4564048"/>
              <a:gd name="connsiteX110" fmla="*/ 425763 w 4683674"/>
              <a:gd name="connsiteY110" fmla="*/ 4290239 h 4564048"/>
              <a:gd name="connsiteX111" fmla="*/ 416825 w 4683674"/>
              <a:gd name="connsiteY111" fmla="*/ 4289525 h 4564048"/>
              <a:gd name="connsiteX112" fmla="*/ 414589 w 4683674"/>
              <a:gd name="connsiteY112" fmla="*/ 4288538 h 4564048"/>
              <a:gd name="connsiteX113" fmla="*/ 401639 w 4683674"/>
              <a:gd name="connsiteY113" fmla="*/ 4283681 h 4564048"/>
              <a:gd name="connsiteX114" fmla="*/ 370415 w 4683674"/>
              <a:gd name="connsiteY114" fmla="*/ 4293067 h 4564048"/>
              <a:gd name="connsiteX115" fmla="*/ 334938 w 4683674"/>
              <a:gd name="connsiteY115" fmla="*/ 4288364 h 4564048"/>
              <a:gd name="connsiteX116" fmla="*/ 235237 w 4683674"/>
              <a:gd name="connsiteY116" fmla="*/ 4295882 h 4564048"/>
              <a:gd name="connsiteX117" fmla="*/ 121525 w 4683674"/>
              <a:gd name="connsiteY117" fmla="*/ 4278339 h 4564048"/>
              <a:gd name="connsiteX118" fmla="*/ 32621 w 4683674"/>
              <a:gd name="connsiteY118" fmla="*/ 4303674 h 4564048"/>
              <a:gd name="connsiteX119" fmla="*/ 3115 w 4683674"/>
              <a:gd name="connsiteY119" fmla="*/ 4309103 h 4564048"/>
              <a:gd name="connsiteX120" fmla="*/ 0 w 4683674"/>
              <a:gd name="connsiteY120" fmla="*/ 4309345 h 456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683674" h="4564048">
                <a:moveTo>
                  <a:pt x="0" y="0"/>
                </a:moveTo>
                <a:lnTo>
                  <a:pt x="4683674" y="0"/>
                </a:lnTo>
                <a:lnTo>
                  <a:pt x="4683674" y="4379420"/>
                </a:lnTo>
                <a:lnTo>
                  <a:pt x="4673671" y="4378840"/>
                </a:lnTo>
                <a:lnTo>
                  <a:pt x="4668303" y="4382142"/>
                </a:lnTo>
                <a:lnTo>
                  <a:pt x="4660562" y="4374448"/>
                </a:lnTo>
                <a:cubicBezTo>
                  <a:pt x="4656355" y="4371442"/>
                  <a:pt x="4651457" y="4369784"/>
                  <a:pt x="4645215" y="4371375"/>
                </a:cubicBezTo>
                <a:cubicBezTo>
                  <a:pt x="4609044" y="4396149"/>
                  <a:pt x="4641746" y="4356730"/>
                  <a:pt x="4579761" y="4375210"/>
                </a:cubicBezTo>
                <a:cubicBezTo>
                  <a:pt x="4577006" y="4378689"/>
                  <a:pt x="4568410" y="4377372"/>
                  <a:pt x="4568074" y="4373416"/>
                </a:cubicBezTo>
                <a:cubicBezTo>
                  <a:pt x="4564387" y="4375383"/>
                  <a:pt x="4556922" y="4384553"/>
                  <a:pt x="4554149" y="4378650"/>
                </a:cubicBezTo>
                <a:cubicBezTo>
                  <a:pt x="4543884" y="4380267"/>
                  <a:pt x="4533963" y="4382948"/>
                  <a:pt x="4524620" y="4386604"/>
                </a:cubicBezTo>
                <a:lnTo>
                  <a:pt x="4505841" y="4396541"/>
                </a:lnTo>
                <a:lnTo>
                  <a:pt x="4500482" y="4392332"/>
                </a:lnTo>
                <a:cubicBezTo>
                  <a:pt x="4496952" y="4390347"/>
                  <a:pt x="4493026" y="4389414"/>
                  <a:pt x="4488387" y="4390994"/>
                </a:cubicBezTo>
                <a:cubicBezTo>
                  <a:pt x="4463053" y="4411779"/>
                  <a:pt x="4484273" y="4380259"/>
                  <a:pt x="4438484" y="4397951"/>
                </a:cubicBezTo>
                <a:cubicBezTo>
                  <a:pt x="4436716" y="4400724"/>
                  <a:pt x="4429980" y="4400278"/>
                  <a:pt x="4429332" y="4397340"/>
                </a:cubicBezTo>
                <a:cubicBezTo>
                  <a:pt x="4426691" y="4399042"/>
                  <a:pt x="4421867" y="4406365"/>
                  <a:pt x="4419149" y="4402124"/>
                </a:cubicBezTo>
                <a:cubicBezTo>
                  <a:pt x="4407558" y="4407723"/>
                  <a:pt x="4369788" y="4425642"/>
                  <a:pt x="4359785" y="4430931"/>
                </a:cubicBezTo>
                <a:lnTo>
                  <a:pt x="4359139" y="4433856"/>
                </a:lnTo>
                <a:cubicBezTo>
                  <a:pt x="4355940" y="4434724"/>
                  <a:pt x="4344487" y="4434858"/>
                  <a:pt x="4340592" y="4436136"/>
                </a:cubicBezTo>
                <a:lnTo>
                  <a:pt x="4335770" y="4441526"/>
                </a:lnTo>
                <a:lnTo>
                  <a:pt x="4326252" y="4443308"/>
                </a:lnTo>
                <a:lnTo>
                  <a:pt x="4257540" y="4463117"/>
                </a:lnTo>
                <a:lnTo>
                  <a:pt x="4245512" y="4464119"/>
                </a:lnTo>
                <a:cubicBezTo>
                  <a:pt x="4240161" y="4466068"/>
                  <a:pt x="4236009" y="4469767"/>
                  <a:pt x="4233621" y="4476195"/>
                </a:cubicBezTo>
                <a:cubicBezTo>
                  <a:pt x="4223883" y="4479012"/>
                  <a:pt x="4196741" y="4479467"/>
                  <a:pt x="4187084" y="4481018"/>
                </a:cubicBezTo>
                <a:lnTo>
                  <a:pt x="4171513" y="4482231"/>
                </a:lnTo>
                <a:lnTo>
                  <a:pt x="4164564" y="4483140"/>
                </a:lnTo>
                <a:lnTo>
                  <a:pt x="4165685" y="4488934"/>
                </a:lnTo>
                <a:lnTo>
                  <a:pt x="4147125" y="4493318"/>
                </a:lnTo>
                <a:cubicBezTo>
                  <a:pt x="4141442" y="4496732"/>
                  <a:pt x="4133773" y="4503479"/>
                  <a:pt x="4125154" y="4510572"/>
                </a:cubicBezTo>
                <a:lnTo>
                  <a:pt x="4106103" y="4523887"/>
                </a:lnTo>
                <a:lnTo>
                  <a:pt x="4091879" y="4524368"/>
                </a:lnTo>
                <a:cubicBezTo>
                  <a:pt x="4070874" y="4526861"/>
                  <a:pt x="4038349" y="4531592"/>
                  <a:pt x="4024147" y="4533649"/>
                </a:cubicBezTo>
                <a:cubicBezTo>
                  <a:pt x="4020340" y="4537148"/>
                  <a:pt x="4013205" y="4536000"/>
                  <a:pt x="4006667" y="4536715"/>
                </a:cubicBezTo>
                <a:cubicBezTo>
                  <a:pt x="4000081" y="4539985"/>
                  <a:pt x="3969515" y="4540224"/>
                  <a:pt x="3960069" y="4538590"/>
                </a:cubicBezTo>
                <a:lnTo>
                  <a:pt x="3852451" y="4542685"/>
                </a:lnTo>
                <a:lnTo>
                  <a:pt x="3850255" y="4545236"/>
                </a:lnTo>
                <a:lnTo>
                  <a:pt x="3841400" y="4545965"/>
                </a:lnTo>
                <a:lnTo>
                  <a:pt x="3839247" y="4546615"/>
                </a:lnTo>
                <a:cubicBezTo>
                  <a:pt x="3835142" y="4547869"/>
                  <a:pt x="3831033" y="4549038"/>
                  <a:pt x="3826700" y="4549892"/>
                </a:cubicBezTo>
                <a:cubicBezTo>
                  <a:pt x="3823957" y="4539088"/>
                  <a:pt x="3789397" y="4555374"/>
                  <a:pt x="3794865" y="4545523"/>
                </a:cubicBezTo>
                <a:cubicBezTo>
                  <a:pt x="3770584" y="4548337"/>
                  <a:pt x="3782159" y="4538224"/>
                  <a:pt x="3759852" y="4549496"/>
                </a:cubicBezTo>
                <a:cubicBezTo>
                  <a:pt x="3715905" y="4546697"/>
                  <a:pt x="3692864" y="4558132"/>
                  <a:pt x="3653239" y="4549970"/>
                </a:cubicBezTo>
                <a:cubicBezTo>
                  <a:pt x="3660931" y="4554163"/>
                  <a:pt x="3567553" y="4553744"/>
                  <a:pt x="3554756" y="4552963"/>
                </a:cubicBezTo>
                <a:lnTo>
                  <a:pt x="3511343" y="4552282"/>
                </a:lnTo>
                <a:lnTo>
                  <a:pt x="3476178" y="4551540"/>
                </a:lnTo>
                <a:lnTo>
                  <a:pt x="3477650" y="4558467"/>
                </a:lnTo>
                <a:cubicBezTo>
                  <a:pt x="3467355" y="4557922"/>
                  <a:pt x="3461066" y="4560277"/>
                  <a:pt x="3456605" y="4564048"/>
                </a:cubicBezTo>
                <a:lnTo>
                  <a:pt x="3428916" y="4551357"/>
                </a:lnTo>
                <a:lnTo>
                  <a:pt x="3413192" y="4551476"/>
                </a:lnTo>
                <a:lnTo>
                  <a:pt x="3385609" y="4555860"/>
                </a:lnTo>
                <a:lnTo>
                  <a:pt x="3376421" y="4557888"/>
                </a:lnTo>
                <a:lnTo>
                  <a:pt x="3307414" y="4543811"/>
                </a:lnTo>
                <a:lnTo>
                  <a:pt x="3300685" y="4538163"/>
                </a:lnTo>
                <a:cubicBezTo>
                  <a:pt x="3293468" y="4534686"/>
                  <a:pt x="3283196" y="4533076"/>
                  <a:pt x="3266080" y="4535707"/>
                </a:cubicBezTo>
                <a:lnTo>
                  <a:pt x="3262145" y="4537206"/>
                </a:lnTo>
                <a:lnTo>
                  <a:pt x="3233468" y="4528559"/>
                </a:lnTo>
                <a:cubicBezTo>
                  <a:pt x="3224213" y="4524624"/>
                  <a:pt x="3125184" y="4519671"/>
                  <a:pt x="3118476" y="4513311"/>
                </a:cubicBezTo>
                <a:cubicBezTo>
                  <a:pt x="3010039" y="4529055"/>
                  <a:pt x="3002573" y="4501116"/>
                  <a:pt x="2897364" y="4505308"/>
                </a:cubicBezTo>
                <a:cubicBezTo>
                  <a:pt x="2806245" y="4462735"/>
                  <a:pt x="2748772" y="4488666"/>
                  <a:pt x="2667093" y="4482464"/>
                </a:cubicBezTo>
                <a:cubicBezTo>
                  <a:pt x="2589297" y="4478101"/>
                  <a:pt x="2553275" y="4491877"/>
                  <a:pt x="2448752" y="4491308"/>
                </a:cubicBezTo>
                <a:cubicBezTo>
                  <a:pt x="2338005" y="4482023"/>
                  <a:pt x="2176624" y="4486957"/>
                  <a:pt x="2052050" y="4466857"/>
                </a:cubicBezTo>
                <a:cubicBezTo>
                  <a:pt x="1954172" y="4460387"/>
                  <a:pt x="1953833" y="4465171"/>
                  <a:pt x="1915952" y="4464669"/>
                </a:cubicBezTo>
                <a:cubicBezTo>
                  <a:pt x="1903354" y="4467427"/>
                  <a:pt x="1836826" y="4459363"/>
                  <a:pt x="1824767" y="4463841"/>
                </a:cubicBezTo>
                <a:lnTo>
                  <a:pt x="1818446" y="4466162"/>
                </a:lnTo>
                <a:lnTo>
                  <a:pt x="1792979" y="4467533"/>
                </a:lnTo>
                <a:lnTo>
                  <a:pt x="1786007" y="4477820"/>
                </a:lnTo>
                <a:lnTo>
                  <a:pt x="1700890" y="4486737"/>
                </a:lnTo>
                <a:cubicBezTo>
                  <a:pt x="1644305" y="4461695"/>
                  <a:pt x="1595991" y="4491570"/>
                  <a:pt x="1496036" y="4490777"/>
                </a:cubicBezTo>
                <a:cubicBezTo>
                  <a:pt x="1469547" y="4482126"/>
                  <a:pt x="1364133" y="4461070"/>
                  <a:pt x="1344435" y="4473538"/>
                </a:cubicBezTo>
                <a:lnTo>
                  <a:pt x="1328066" y="4473650"/>
                </a:lnTo>
                <a:lnTo>
                  <a:pt x="1307929" y="4472224"/>
                </a:lnTo>
                <a:cubicBezTo>
                  <a:pt x="1297296" y="4472938"/>
                  <a:pt x="1286253" y="4474917"/>
                  <a:pt x="1276712" y="4477775"/>
                </a:cubicBezTo>
                <a:lnTo>
                  <a:pt x="1259786" y="4486039"/>
                </a:lnTo>
                <a:lnTo>
                  <a:pt x="1254149" y="4485243"/>
                </a:lnTo>
                <a:lnTo>
                  <a:pt x="1253835" y="4482397"/>
                </a:lnTo>
                <a:cubicBezTo>
                  <a:pt x="1242111" y="4472542"/>
                  <a:pt x="1167700" y="4491972"/>
                  <a:pt x="1202349" y="4472878"/>
                </a:cubicBezTo>
                <a:cubicBezTo>
                  <a:pt x="1189242" y="4471823"/>
                  <a:pt x="1167161" y="4433285"/>
                  <a:pt x="1134209" y="4436320"/>
                </a:cubicBezTo>
                <a:cubicBezTo>
                  <a:pt x="1089697" y="4442366"/>
                  <a:pt x="1100423" y="4432039"/>
                  <a:pt x="1055333" y="4428602"/>
                </a:cubicBezTo>
                <a:cubicBezTo>
                  <a:pt x="1041136" y="4406270"/>
                  <a:pt x="1045585" y="4424774"/>
                  <a:pt x="1023656" y="4415806"/>
                </a:cubicBezTo>
                <a:cubicBezTo>
                  <a:pt x="1022285" y="4432773"/>
                  <a:pt x="999484" y="4400086"/>
                  <a:pt x="989393" y="4417111"/>
                </a:cubicBezTo>
                <a:cubicBezTo>
                  <a:pt x="985722" y="4414939"/>
                  <a:pt x="982483" y="4412299"/>
                  <a:pt x="979308" y="4409520"/>
                </a:cubicBezTo>
                <a:lnTo>
                  <a:pt x="977641" y="4408074"/>
                </a:lnTo>
                <a:lnTo>
                  <a:pt x="969438" y="4405286"/>
                </a:lnTo>
                <a:lnTo>
                  <a:pt x="969029" y="4400748"/>
                </a:lnTo>
                <a:lnTo>
                  <a:pt x="958049" y="4393863"/>
                </a:lnTo>
                <a:cubicBezTo>
                  <a:pt x="953642" y="4391864"/>
                  <a:pt x="948557" y="4390392"/>
                  <a:pt x="942423" y="4389778"/>
                </a:cubicBezTo>
                <a:cubicBezTo>
                  <a:pt x="918991" y="4394276"/>
                  <a:pt x="895417" y="4368106"/>
                  <a:pt x="866111" y="4374574"/>
                </a:cubicBezTo>
                <a:cubicBezTo>
                  <a:pt x="855715" y="4375510"/>
                  <a:pt x="825849" y="4369575"/>
                  <a:pt x="821619" y="4363075"/>
                </a:cubicBezTo>
                <a:cubicBezTo>
                  <a:pt x="815684" y="4360729"/>
                  <a:pt x="807891" y="4361298"/>
                  <a:pt x="806545" y="4354932"/>
                </a:cubicBezTo>
                <a:cubicBezTo>
                  <a:pt x="803633" y="4347030"/>
                  <a:pt x="778973" y="4353793"/>
                  <a:pt x="784265" y="4346098"/>
                </a:cubicBezTo>
                <a:cubicBezTo>
                  <a:pt x="766827" y="4350629"/>
                  <a:pt x="758410" y="4333644"/>
                  <a:pt x="746361" y="4327585"/>
                </a:cubicBezTo>
                <a:cubicBezTo>
                  <a:pt x="739295" y="4330130"/>
                  <a:pt x="732924" y="4326969"/>
                  <a:pt x="724833" y="4322280"/>
                </a:cubicBezTo>
                <a:lnTo>
                  <a:pt x="692229" y="4311453"/>
                </a:lnTo>
                <a:lnTo>
                  <a:pt x="682738" y="4309627"/>
                </a:lnTo>
                <a:lnTo>
                  <a:pt x="678921" y="4309083"/>
                </a:lnTo>
                <a:lnTo>
                  <a:pt x="646295" y="4309501"/>
                </a:lnTo>
                <a:cubicBezTo>
                  <a:pt x="645816" y="4308195"/>
                  <a:pt x="645067" y="4306921"/>
                  <a:pt x="644071" y="4305725"/>
                </a:cubicBezTo>
                <a:lnTo>
                  <a:pt x="634976" y="4300573"/>
                </a:lnTo>
                <a:lnTo>
                  <a:pt x="625763" y="4302811"/>
                </a:lnTo>
                <a:cubicBezTo>
                  <a:pt x="626730" y="4296354"/>
                  <a:pt x="615876" y="4301668"/>
                  <a:pt x="607674" y="4301837"/>
                </a:cubicBezTo>
                <a:lnTo>
                  <a:pt x="602965" y="4300327"/>
                </a:lnTo>
                <a:lnTo>
                  <a:pt x="586229" y="4312031"/>
                </a:lnTo>
                <a:cubicBezTo>
                  <a:pt x="576553" y="4312302"/>
                  <a:pt x="566131" y="4302031"/>
                  <a:pt x="557275" y="4301289"/>
                </a:cubicBezTo>
                <a:lnTo>
                  <a:pt x="526163" y="4297470"/>
                </a:lnTo>
                <a:lnTo>
                  <a:pt x="516631" y="4299761"/>
                </a:lnTo>
                <a:cubicBezTo>
                  <a:pt x="495873" y="4300309"/>
                  <a:pt x="474152" y="4298655"/>
                  <a:pt x="459412" y="4306052"/>
                </a:cubicBezTo>
                <a:cubicBezTo>
                  <a:pt x="453422" y="4306923"/>
                  <a:pt x="446771" y="4299312"/>
                  <a:pt x="441733" y="4298450"/>
                </a:cubicBezTo>
                <a:lnTo>
                  <a:pt x="428280" y="4294479"/>
                </a:lnTo>
                <a:lnTo>
                  <a:pt x="425763" y="4290239"/>
                </a:lnTo>
                <a:lnTo>
                  <a:pt x="416825" y="4289525"/>
                </a:lnTo>
                <a:lnTo>
                  <a:pt x="414589" y="4288538"/>
                </a:lnTo>
                <a:cubicBezTo>
                  <a:pt x="410330" y="4286638"/>
                  <a:pt x="406074" y="4284884"/>
                  <a:pt x="401639" y="4283681"/>
                </a:cubicBezTo>
                <a:cubicBezTo>
                  <a:pt x="400291" y="4302346"/>
                  <a:pt x="363682" y="4276528"/>
                  <a:pt x="370415" y="4293067"/>
                </a:cubicBezTo>
                <a:cubicBezTo>
                  <a:pt x="345802" y="4289707"/>
                  <a:pt x="358667" y="4306330"/>
                  <a:pt x="334938" y="4288364"/>
                </a:cubicBezTo>
                <a:cubicBezTo>
                  <a:pt x="291417" y="4295790"/>
                  <a:pt x="273753" y="4302034"/>
                  <a:pt x="235237" y="4295882"/>
                </a:cubicBezTo>
                <a:cubicBezTo>
                  <a:pt x="199669" y="4294212"/>
                  <a:pt x="155293" y="4277040"/>
                  <a:pt x="121525" y="4278339"/>
                </a:cubicBezTo>
                <a:cubicBezTo>
                  <a:pt x="70380" y="4279224"/>
                  <a:pt x="48578" y="4324896"/>
                  <a:pt x="32621" y="4303674"/>
                </a:cubicBezTo>
                <a:cubicBezTo>
                  <a:pt x="20541" y="4306410"/>
                  <a:pt x="11582" y="4308037"/>
                  <a:pt x="3115" y="4309103"/>
                </a:cubicBezTo>
                <a:lnTo>
                  <a:pt x="0" y="4309345"/>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ubrik 7">
            <a:extLst>
              <a:ext uri="{FF2B5EF4-FFF2-40B4-BE49-F238E27FC236}">
                <a16:creationId xmlns:a16="http://schemas.microsoft.com/office/drawing/2014/main" id="{B8285A38-21DF-FA87-2504-743FAB885697}"/>
              </a:ext>
            </a:extLst>
          </p:cNvPr>
          <p:cNvSpPr>
            <a:spLocks noGrp="1"/>
          </p:cNvSpPr>
          <p:nvPr>
            <p:ph type="title"/>
          </p:nvPr>
        </p:nvSpPr>
        <p:spPr>
          <a:xfrm>
            <a:off x="1136950" y="1876567"/>
            <a:ext cx="3696708" cy="3104866"/>
          </a:xfrm>
        </p:spPr>
        <p:txBody>
          <a:bodyPr anchor="ctr">
            <a:normAutofit fontScale="90000"/>
          </a:bodyPr>
          <a:lstStyle/>
          <a:p>
            <a:pPr algn="ctr"/>
            <a:r>
              <a:rPr lang="sv-SE" sz="3400" b="1">
                <a:solidFill>
                  <a:schemeClr val="tx1">
                    <a:lumMod val="85000"/>
                    <a:lumOff val="15000"/>
                  </a:schemeClr>
                </a:solidFill>
              </a:rPr>
              <a:t>Produktinformation</a:t>
            </a:r>
            <a:br>
              <a:rPr lang="sv-SE" sz="3400" b="1">
                <a:solidFill>
                  <a:schemeClr val="tx1">
                    <a:lumMod val="85000"/>
                    <a:lumOff val="15000"/>
                  </a:schemeClr>
                </a:solidFill>
              </a:rPr>
            </a:br>
            <a:br>
              <a:rPr lang="sv-SE" sz="3400" b="1">
                <a:solidFill>
                  <a:schemeClr val="tx1">
                    <a:lumMod val="85000"/>
                    <a:lumOff val="15000"/>
                  </a:schemeClr>
                </a:solidFill>
              </a:rPr>
            </a:br>
            <a:r>
              <a:rPr lang="sv-SE" sz="3400" b="1">
                <a:solidFill>
                  <a:schemeClr val="tx1">
                    <a:lumMod val="85000"/>
                    <a:lumOff val="15000"/>
                  </a:schemeClr>
                </a:solidFill>
              </a:rPr>
              <a:t>S-konnektor blå till tandborste m sugfunktion</a:t>
            </a:r>
            <a:br>
              <a:rPr lang="sv-SE" sz="3600">
                <a:solidFill>
                  <a:schemeClr val="tx1">
                    <a:lumMod val="85000"/>
                    <a:lumOff val="15000"/>
                  </a:schemeClr>
                </a:solidFill>
              </a:rPr>
            </a:br>
            <a:br>
              <a:rPr lang="sv-SE" sz="3400" b="1">
                <a:solidFill>
                  <a:schemeClr val="tx1">
                    <a:lumMod val="85000"/>
                    <a:lumOff val="15000"/>
                  </a:schemeClr>
                </a:solidFill>
              </a:rPr>
            </a:br>
            <a:endParaRPr lang="sv-SE" sz="3400" b="1">
              <a:solidFill>
                <a:schemeClr val="tx1">
                  <a:lumMod val="85000"/>
                  <a:lumOff val="15000"/>
                </a:schemeClr>
              </a:solidFill>
            </a:endParaRPr>
          </a:p>
        </p:txBody>
      </p:sp>
      <p:sp>
        <p:nvSpPr>
          <p:cNvPr id="20" name="Rectangle 6">
            <a:extLst>
              <a:ext uri="{FF2B5EF4-FFF2-40B4-BE49-F238E27FC236}">
                <a16:creationId xmlns:a16="http://schemas.microsoft.com/office/drawing/2014/main" id="{0AC3A952-2574-44E9-9C98-DBC27EE14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7836" y="964940"/>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atshållare för innehåll 5">
            <a:extLst>
              <a:ext uri="{FF2B5EF4-FFF2-40B4-BE49-F238E27FC236}">
                <a16:creationId xmlns:a16="http://schemas.microsoft.com/office/drawing/2014/main" id="{355E7A77-7FF3-EBCB-7BCB-B17AB9E47044}"/>
              </a:ext>
            </a:extLst>
          </p:cNvPr>
          <p:cNvSpPr>
            <a:spLocks noGrp="1"/>
          </p:cNvSpPr>
          <p:nvPr>
            <p:ph idx="1"/>
          </p:nvPr>
        </p:nvSpPr>
        <p:spPr>
          <a:xfrm>
            <a:off x="6096000" y="25842"/>
            <a:ext cx="5146913" cy="4564048"/>
          </a:xfrm>
        </p:spPr>
        <p:txBody>
          <a:bodyPr anchor="ctr">
            <a:normAutofit/>
          </a:bodyPr>
          <a:lstStyle/>
          <a:p>
            <a:pPr marL="0" indent="0" algn="just">
              <a:buNone/>
            </a:pPr>
            <a:r>
              <a:rPr lang="sv-SE" sz="2000" b="1">
                <a:solidFill>
                  <a:schemeClr val="tx1">
                    <a:lumMod val="85000"/>
                    <a:lumOff val="15000"/>
                  </a:schemeClr>
                </a:solidFill>
              </a:rPr>
              <a:t>Tandborste med sugfunktion från </a:t>
            </a:r>
            <a:r>
              <a:rPr lang="sv-SE" sz="2000" b="1" err="1">
                <a:solidFill>
                  <a:schemeClr val="tx1">
                    <a:lumMod val="85000"/>
                    <a:lumOff val="15000"/>
                  </a:schemeClr>
                </a:solidFill>
              </a:rPr>
              <a:t>Mediplast</a:t>
            </a:r>
            <a:r>
              <a:rPr lang="sv-SE" sz="2000" b="1">
                <a:solidFill>
                  <a:schemeClr val="tx1">
                    <a:lumMod val="85000"/>
                    <a:lumOff val="15000"/>
                  </a:schemeClr>
                </a:solidFill>
              </a:rPr>
              <a:t> </a:t>
            </a:r>
          </a:p>
          <a:p>
            <a:pPr marL="0" indent="0">
              <a:buNone/>
            </a:pPr>
            <a:r>
              <a:rPr lang="sv-SE" sz="2000">
                <a:solidFill>
                  <a:schemeClr val="tx1">
                    <a:lumMod val="85000"/>
                    <a:lumOff val="15000"/>
                  </a:schemeClr>
                </a:solidFill>
              </a:rPr>
              <a:t>Artikel 41217: Tandborste med sugfunktion inkluderar 10 </a:t>
            </a:r>
            <a:r>
              <a:rPr lang="sv-SE" sz="2000" err="1">
                <a:solidFill>
                  <a:schemeClr val="tx1">
                    <a:lumMod val="85000"/>
                    <a:lumOff val="15000"/>
                  </a:schemeClr>
                </a:solidFill>
              </a:rPr>
              <a:t>st</a:t>
            </a:r>
            <a:r>
              <a:rPr lang="sv-SE" sz="2000">
                <a:solidFill>
                  <a:schemeClr val="tx1">
                    <a:lumMod val="85000"/>
                    <a:lumOff val="15000"/>
                  </a:schemeClr>
                </a:solidFill>
              </a:rPr>
              <a:t> adaptrar per 100 </a:t>
            </a:r>
            <a:r>
              <a:rPr lang="sv-SE" sz="2000" err="1">
                <a:solidFill>
                  <a:schemeClr val="tx1">
                    <a:lumMod val="85000"/>
                    <a:lumOff val="15000"/>
                  </a:schemeClr>
                </a:solidFill>
              </a:rPr>
              <a:t>st</a:t>
            </a:r>
            <a:r>
              <a:rPr lang="sv-SE" sz="2000">
                <a:solidFill>
                  <a:schemeClr val="tx1">
                    <a:lumMod val="85000"/>
                    <a:lumOff val="15000"/>
                  </a:schemeClr>
                </a:solidFill>
              </a:rPr>
              <a:t> tandborstar</a:t>
            </a:r>
          </a:p>
          <a:p>
            <a:pPr marL="0" indent="0" algn="just">
              <a:buNone/>
            </a:pPr>
            <a:endParaRPr lang="sv-SE" sz="2000">
              <a:solidFill>
                <a:schemeClr val="tx1">
                  <a:lumMod val="85000"/>
                  <a:lumOff val="15000"/>
                </a:schemeClr>
              </a:solidFill>
            </a:endParaRPr>
          </a:p>
          <a:p>
            <a:pPr marL="0" indent="0" algn="just">
              <a:buNone/>
            </a:pPr>
            <a:r>
              <a:rPr lang="sv-SE" sz="2000" b="1">
                <a:solidFill>
                  <a:schemeClr val="tx1">
                    <a:lumMod val="85000"/>
                    <a:lumOff val="15000"/>
                  </a:schemeClr>
                </a:solidFill>
              </a:rPr>
              <a:t>Kompletterande artikel</a:t>
            </a:r>
          </a:p>
          <a:p>
            <a:pPr marL="0" indent="0">
              <a:buNone/>
            </a:pPr>
            <a:r>
              <a:rPr lang="sv-SE" sz="2000">
                <a:solidFill>
                  <a:schemeClr val="tx1">
                    <a:lumMod val="85000"/>
                    <a:lumOff val="15000"/>
                  </a:schemeClr>
                </a:solidFill>
              </a:rPr>
              <a:t>Efter synpunkter från er har vi nu extra adaptrar upplagda på artikelnummer 5120000083. Dessa beställs direkt från leverantören och levereras om 100 </a:t>
            </a:r>
            <a:r>
              <a:rPr lang="sv-SE" sz="2000" err="1">
                <a:solidFill>
                  <a:schemeClr val="tx1">
                    <a:lumMod val="85000"/>
                    <a:lumOff val="15000"/>
                  </a:schemeClr>
                </a:solidFill>
              </a:rPr>
              <a:t>st</a:t>
            </a:r>
            <a:r>
              <a:rPr lang="sv-SE" sz="2000">
                <a:solidFill>
                  <a:schemeClr val="tx1">
                    <a:lumMod val="85000"/>
                    <a:lumOff val="15000"/>
                  </a:schemeClr>
                </a:solidFill>
              </a:rPr>
              <a:t> utan extra kostnad. </a:t>
            </a:r>
          </a:p>
        </p:txBody>
      </p:sp>
      <p:graphicFrame>
        <p:nvGraphicFramePr>
          <p:cNvPr id="4" name="Tabell 3"/>
          <p:cNvGraphicFramePr>
            <a:graphicFrameLocks noGrp="1"/>
          </p:cNvGraphicFramePr>
          <p:nvPr>
            <p:extLst>
              <p:ext uri="{D42A27DB-BD31-4B8C-83A1-F6EECF244321}">
                <p14:modId xmlns:p14="http://schemas.microsoft.com/office/powerpoint/2010/main" val="4141163771"/>
              </p:ext>
            </p:extLst>
          </p:nvPr>
        </p:nvGraphicFramePr>
        <p:xfrm>
          <a:off x="1379349" y="7102873"/>
          <a:ext cx="759287" cy="640080"/>
        </p:xfrm>
        <a:graphic>
          <a:graphicData uri="http://schemas.openxmlformats.org/drawingml/2006/table">
            <a:tbl>
              <a:tblPr/>
              <a:tblGrid>
                <a:gridCol w="208280">
                  <a:extLst>
                    <a:ext uri="{9D8B030D-6E8A-4147-A177-3AD203B41FA5}">
                      <a16:colId xmlns:a16="http://schemas.microsoft.com/office/drawing/2014/main" val="20000"/>
                    </a:ext>
                  </a:extLst>
                </a:gridCol>
                <a:gridCol w="551007">
                  <a:extLst>
                    <a:ext uri="{9D8B030D-6E8A-4147-A177-3AD203B41FA5}">
                      <a16:colId xmlns:a16="http://schemas.microsoft.com/office/drawing/2014/main" val="20001"/>
                    </a:ext>
                  </a:extLst>
                </a:gridCol>
              </a:tblGrid>
              <a:tr h="429303">
                <a:tc>
                  <a:txBody>
                    <a:bodyPr/>
                    <a:lstStyle/>
                    <a:p>
                      <a:br>
                        <a:rPr lang="sv-SE"/>
                      </a:br>
                      <a:endParaRPr lang="sv-SE"/>
                    </a:p>
                  </a:txBody>
                  <a:tcPr>
                    <a:lnL>
                      <a:noFill/>
                    </a:lnL>
                    <a:lnR>
                      <a:noFill/>
                    </a:lnR>
                    <a:lnT>
                      <a:noFill/>
                    </a:lnT>
                    <a:lnB>
                      <a:noFill/>
                    </a:lnB>
                    <a:solidFill>
                      <a:srgbClr val="CCFFFF"/>
                    </a:solidFill>
                  </a:tcPr>
                </a:tc>
                <a:tc>
                  <a:txBody>
                    <a:bodyPr/>
                    <a:lstStyle/>
                    <a:p>
                      <a:endParaRPr lang="sv-SE"/>
                    </a:p>
                  </a:txBody>
                  <a:tcPr>
                    <a:lnL>
                      <a:noFill/>
                    </a:lnL>
                    <a:lnR>
                      <a:noFill/>
                    </a:lnR>
                    <a:lnT>
                      <a:noFill/>
                    </a:lnT>
                    <a:lnB>
                      <a:noFill/>
                    </a:lnB>
                    <a:solidFill>
                      <a:srgbClr val="CCFFFF"/>
                    </a:solidFill>
                  </a:tcPr>
                </a:tc>
                <a:extLst>
                  <a:ext uri="{0D108BD9-81ED-4DB2-BD59-A6C34878D82A}">
                    <a16:rowId xmlns:a16="http://schemas.microsoft.com/office/drawing/2014/main" val="10000"/>
                  </a:ext>
                </a:extLst>
              </a:tr>
            </a:tbl>
          </a:graphicData>
        </a:graphic>
      </p:graphicFrame>
      <p:pic>
        <p:nvPicPr>
          <p:cNvPr id="3" name="Bildobjekt 2">
            <a:extLst>
              <a:ext uri="{FF2B5EF4-FFF2-40B4-BE49-F238E27FC236}">
                <a16:creationId xmlns:a16="http://schemas.microsoft.com/office/drawing/2014/main" id="{413B5D82-4FB8-332D-B209-3FE5B71046E9}"/>
              </a:ext>
            </a:extLst>
          </p:cNvPr>
          <p:cNvPicPr>
            <a:picLocks noChangeAspect="1"/>
          </p:cNvPicPr>
          <p:nvPr/>
        </p:nvPicPr>
        <p:blipFill>
          <a:blip r:embed="rId2"/>
          <a:stretch>
            <a:fillRect/>
          </a:stretch>
        </p:blipFill>
        <p:spPr>
          <a:xfrm>
            <a:off x="9191453" y="5938801"/>
            <a:ext cx="2457793" cy="523948"/>
          </a:xfrm>
          <a:prstGeom prst="rect">
            <a:avLst/>
          </a:prstGeom>
        </p:spPr>
      </p:pic>
      <p:pic>
        <p:nvPicPr>
          <p:cNvPr id="2" name="Bildobjekt 1">
            <a:extLst>
              <a:ext uri="{FF2B5EF4-FFF2-40B4-BE49-F238E27FC236}">
                <a16:creationId xmlns:a16="http://schemas.microsoft.com/office/drawing/2014/main" id="{EE42F531-78FB-7557-421C-A16C55BC17F9}"/>
              </a:ext>
            </a:extLst>
          </p:cNvPr>
          <p:cNvPicPr>
            <a:picLocks noChangeAspect="1"/>
          </p:cNvPicPr>
          <p:nvPr/>
        </p:nvPicPr>
        <p:blipFill>
          <a:blip r:embed="rId3"/>
          <a:srcRect l="15040" r="20753"/>
          <a:stretch/>
        </p:blipFill>
        <p:spPr>
          <a:xfrm>
            <a:off x="5703404" y="3935839"/>
            <a:ext cx="2322914" cy="2692794"/>
          </a:xfrm>
          <a:prstGeom prst="rect">
            <a:avLst/>
          </a:prstGeom>
        </p:spPr>
      </p:pic>
    </p:spTree>
    <p:extLst>
      <p:ext uri="{BB962C8B-B14F-4D97-AF65-F5344CB8AC3E}">
        <p14:creationId xmlns:p14="http://schemas.microsoft.com/office/powerpoint/2010/main" val="18663984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515456E-B1B1-48C1-8164-7E567F5D4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ACE1903-CB02-4CD2-9D19-41ECD819D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1168842"/>
            <a:ext cx="4683674" cy="4564048"/>
          </a:xfrm>
          <a:custGeom>
            <a:avLst/>
            <a:gdLst>
              <a:gd name="connsiteX0" fmla="*/ 0 w 4683674"/>
              <a:gd name="connsiteY0" fmla="*/ 0 h 4564048"/>
              <a:gd name="connsiteX1" fmla="*/ 4683674 w 4683674"/>
              <a:gd name="connsiteY1" fmla="*/ 0 h 4564048"/>
              <a:gd name="connsiteX2" fmla="*/ 4683674 w 4683674"/>
              <a:gd name="connsiteY2" fmla="*/ 4379420 h 4564048"/>
              <a:gd name="connsiteX3" fmla="*/ 4673671 w 4683674"/>
              <a:gd name="connsiteY3" fmla="*/ 4378840 h 4564048"/>
              <a:gd name="connsiteX4" fmla="*/ 4668303 w 4683674"/>
              <a:gd name="connsiteY4" fmla="*/ 4382142 h 4564048"/>
              <a:gd name="connsiteX5" fmla="*/ 4660562 w 4683674"/>
              <a:gd name="connsiteY5" fmla="*/ 4374448 h 4564048"/>
              <a:gd name="connsiteX6" fmla="*/ 4645215 w 4683674"/>
              <a:gd name="connsiteY6" fmla="*/ 4371375 h 4564048"/>
              <a:gd name="connsiteX7" fmla="*/ 4579761 w 4683674"/>
              <a:gd name="connsiteY7" fmla="*/ 4375210 h 4564048"/>
              <a:gd name="connsiteX8" fmla="*/ 4568074 w 4683674"/>
              <a:gd name="connsiteY8" fmla="*/ 4373416 h 4564048"/>
              <a:gd name="connsiteX9" fmla="*/ 4554149 w 4683674"/>
              <a:gd name="connsiteY9" fmla="*/ 4378650 h 4564048"/>
              <a:gd name="connsiteX10" fmla="*/ 4524620 w 4683674"/>
              <a:gd name="connsiteY10" fmla="*/ 4386604 h 4564048"/>
              <a:gd name="connsiteX11" fmla="*/ 4505841 w 4683674"/>
              <a:gd name="connsiteY11" fmla="*/ 4396541 h 4564048"/>
              <a:gd name="connsiteX12" fmla="*/ 4500482 w 4683674"/>
              <a:gd name="connsiteY12" fmla="*/ 4392332 h 4564048"/>
              <a:gd name="connsiteX13" fmla="*/ 4488387 w 4683674"/>
              <a:gd name="connsiteY13" fmla="*/ 4390994 h 4564048"/>
              <a:gd name="connsiteX14" fmla="*/ 4438484 w 4683674"/>
              <a:gd name="connsiteY14" fmla="*/ 4397951 h 4564048"/>
              <a:gd name="connsiteX15" fmla="*/ 4429332 w 4683674"/>
              <a:gd name="connsiteY15" fmla="*/ 4397340 h 4564048"/>
              <a:gd name="connsiteX16" fmla="*/ 4419149 w 4683674"/>
              <a:gd name="connsiteY16" fmla="*/ 4402124 h 4564048"/>
              <a:gd name="connsiteX17" fmla="*/ 4359785 w 4683674"/>
              <a:gd name="connsiteY17" fmla="*/ 4430931 h 4564048"/>
              <a:gd name="connsiteX18" fmla="*/ 4359139 w 4683674"/>
              <a:gd name="connsiteY18" fmla="*/ 4433856 h 4564048"/>
              <a:gd name="connsiteX19" fmla="*/ 4340592 w 4683674"/>
              <a:gd name="connsiteY19" fmla="*/ 4436136 h 4564048"/>
              <a:gd name="connsiteX20" fmla="*/ 4335770 w 4683674"/>
              <a:gd name="connsiteY20" fmla="*/ 4441526 h 4564048"/>
              <a:gd name="connsiteX21" fmla="*/ 4326252 w 4683674"/>
              <a:gd name="connsiteY21" fmla="*/ 4443308 h 4564048"/>
              <a:gd name="connsiteX22" fmla="*/ 4257540 w 4683674"/>
              <a:gd name="connsiteY22" fmla="*/ 4463117 h 4564048"/>
              <a:gd name="connsiteX23" fmla="*/ 4245512 w 4683674"/>
              <a:gd name="connsiteY23" fmla="*/ 4464119 h 4564048"/>
              <a:gd name="connsiteX24" fmla="*/ 4233621 w 4683674"/>
              <a:gd name="connsiteY24" fmla="*/ 4476195 h 4564048"/>
              <a:gd name="connsiteX25" fmla="*/ 4187084 w 4683674"/>
              <a:gd name="connsiteY25" fmla="*/ 4481018 h 4564048"/>
              <a:gd name="connsiteX26" fmla="*/ 4171513 w 4683674"/>
              <a:gd name="connsiteY26" fmla="*/ 4482231 h 4564048"/>
              <a:gd name="connsiteX27" fmla="*/ 4164564 w 4683674"/>
              <a:gd name="connsiteY27" fmla="*/ 4483140 h 4564048"/>
              <a:gd name="connsiteX28" fmla="*/ 4165685 w 4683674"/>
              <a:gd name="connsiteY28" fmla="*/ 4488934 h 4564048"/>
              <a:gd name="connsiteX29" fmla="*/ 4147125 w 4683674"/>
              <a:gd name="connsiteY29" fmla="*/ 4493318 h 4564048"/>
              <a:gd name="connsiteX30" fmla="*/ 4125154 w 4683674"/>
              <a:gd name="connsiteY30" fmla="*/ 4510572 h 4564048"/>
              <a:gd name="connsiteX31" fmla="*/ 4106103 w 4683674"/>
              <a:gd name="connsiteY31" fmla="*/ 4523887 h 4564048"/>
              <a:gd name="connsiteX32" fmla="*/ 4091879 w 4683674"/>
              <a:gd name="connsiteY32" fmla="*/ 4524368 h 4564048"/>
              <a:gd name="connsiteX33" fmla="*/ 4024147 w 4683674"/>
              <a:gd name="connsiteY33" fmla="*/ 4533649 h 4564048"/>
              <a:gd name="connsiteX34" fmla="*/ 4006667 w 4683674"/>
              <a:gd name="connsiteY34" fmla="*/ 4536715 h 4564048"/>
              <a:gd name="connsiteX35" fmla="*/ 3960069 w 4683674"/>
              <a:gd name="connsiteY35" fmla="*/ 4538590 h 4564048"/>
              <a:gd name="connsiteX36" fmla="*/ 3852451 w 4683674"/>
              <a:gd name="connsiteY36" fmla="*/ 4542685 h 4564048"/>
              <a:gd name="connsiteX37" fmla="*/ 3850255 w 4683674"/>
              <a:gd name="connsiteY37" fmla="*/ 4545236 h 4564048"/>
              <a:gd name="connsiteX38" fmla="*/ 3841400 w 4683674"/>
              <a:gd name="connsiteY38" fmla="*/ 4545965 h 4564048"/>
              <a:gd name="connsiteX39" fmla="*/ 3839247 w 4683674"/>
              <a:gd name="connsiteY39" fmla="*/ 4546615 h 4564048"/>
              <a:gd name="connsiteX40" fmla="*/ 3826700 w 4683674"/>
              <a:gd name="connsiteY40" fmla="*/ 4549892 h 4564048"/>
              <a:gd name="connsiteX41" fmla="*/ 3794865 w 4683674"/>
              <a:gd name="connsiteY41" fmla="*/ 4545523 h 4564048"/>
              <a:gd name="connsiteX42" fmla="*/ 3759852 w 4683674"/>
              <a:gd name="connsiteY42" fmla="*/ 4549496 h 4564048"/>
              <a:gd name="connsiteX43" fmla="*/ 3653239 w 4683674"/>
              <a:gd name="connsiteY43" fmla="*/ 4549970 h 4564048"/>
              <a:gd name="connsiteX44" fmla="*/ 3554756 w 4683674"/>
              <a:gd name="connsiteY44" fmla="*/ 4552963 h 4564048"/>
              <a:gd name="connsiteX45" fmla="*/ 3511343 w 4683674"/>
              <a:gd name="connsiteY45" fmla="*/ 4552282 h 4564048"/>
              <a:gd name="connsiteX46" fmla="*/ 3476178 w 4683674"/>
              <a:gd name="connsiteY46" fmla="*/ 4551540 h 4564048"/>
              <a:gd name="connsiteX47" fmla="*/ 3477650 w 4683674"/>
              <a:gd name="connsiteY47" fmla="*/ 4558467 h 4564048"/>
              <a:gd name="connsiteX48" fmla="*/ 3456605 w 4683674"/>
              <a:gd name="connsiteY48" fmla="*/ 4564048 h 4564048"/>
              <a:gd name="connsiteX49" fmla="*/ 3428916 w 4683674"/>
              <a:gd name="connsiteY49" fmla="*/ 4551357 h 4564048"/>
              <a:gd name="connsiteX50" fmla="*/ 3413192 w 4683674"/>
              <a:gd name="connsiteY50" fmla="*/ 4551476 h 4564048"/>
              <a:gd name="connsiteX51" fmla="*/ 3385609 w 4683674"/>
              <a:gd name="connsiteY51" fmla="*/ 4555860 h 4564048"/>
              <a:gd name="connsiteX52" fmla="*/ 3376421 w 4683674"/>
              <a:gd name="connsiteY52" fmla="*/ 4557888 h 4564048"/>
              <a:gd name="connsiteX53" fmla="*/ 3307414 w 4683674"/>
              <a:gd name="connsiteY53" fmla="*/ 4543811 h 4564048"/>
              <a:gd name="connsiteX54" fmla="*/ 3300685 w 4683674"/>
              <a:gd name="connsiteY54" fmla="*/ 4538163 h 4564048"/>
              <a:gd name="connsiteX55" fmla="*/ 3266080 w 4683674"/>
              <a:gd name="connsiteY55" fmla="*/ 4535707 h 4564048"/>
              <a:gd name="connsiteX56" fmla="*/ 3262145 w 4683674"/>
              <a:gd name="connsiteY56" fmla="*/ 4537206 h 4564048"/>
              <a:gd name="connsiteX57" fmla="*/ 3233468 w 4683674"/>
              <a:gd name="connsiteY57" fmla="*/ 4528559 h 4564048"/>
              <a:gd name="connsiteX58" fmla="*/ 3118476 w 4683674"/>
              <a:gd name="connsiteY58" fmla="*/ 4513311 h 4564048"/>
              <a:gd name="connsiteX59" fmla="*/ 2897364 w 4683674"/>
              <a:gd name="connsiteY59" fmla="*/ 4505308 h 4564048"/>
              <a:gd name="connsiteX60" fmla="*/ 2667093 w 4683674"/>
              <a:gd name="connsiteY60" fmla="*/ 4482464 h 4564048"/>
              <a:gd name="connsiteX61" fmla="*/ 2448752 w 4683674"/>
              <a:gd name="connsiteY61" fmla="*/ 4491308 h 4564048"/>
              <a:gd name="connsiteX62" fmla="*/ 2052050 w 4683674"/>
              <a:gd name="connsiteY62" fmla="*/ 4466857 h 4564048"/>
              <a:gd name="connsiteX63" fmla="*/ 1915952 w 4683674"/>
              <a:gd name="connsiteY63" fmla="*/ 4464669 h 4564048"/>
              <a:gd name="connsiteX64" fmla="*/ 1824767 w 4683674"/>
              <a:gd name="connsiteY64" fmla="*/ 4463841 h 4564048"/>
              <a:gd name="connsiteX65" fmla="*/ 1818446 w 4683674"/>
              <a:gd name="connsiteY65" fmla="*/ 4466162 h 4564048"/>
              <a:gd name="connsiteX66" fmla="*/ 1792979 w 4683674"/>
              <a:gd name="connsiteY66" fmla="*/ 4467533 h 4564048"/>
              <a:gd name="connsiteX67" fmla="*/ 1786007 w 4683674"/>
              <a:gd name="connsiteY67" fmla="*/ 4477820 h 4564048"/>
              <a:gd name="connsiteX68" fmla="*/ 1700890 w 4683674"/>
              <a:gd name="connsiteY68" fmla="*/ 4486737 h 4564048"/>
              <a:gd name="connsiteX69" fmla="*/ 1496036 w 4683674"/>
              <a:gd name="connsiteY69" fmla="*/ 4490777 h 4564048"/>
              <a:gd name="connsiteX70" fmla="*/ 1344435 w 4683674"/>
              <a:gd name="connsiteY70" fmla="*/ 4473538 h 4564048"/>
              <a:gd name="connsiteX71" fmla="*/ 1328066 w 4683674"/>
              <a:gd name="connsiteY71" fmla="*/ 4473650 h 4564048"/>
              <a:gd name="connsiteX72" fmla="*/ 1307929 w 4683674"/>
              <a:gd name="connsiteY72" fmla="*/ 4472224 h 4564048"/>
              <a:gd name="connsiteX73" fmla="*/ 1276712 w 4683674"/>
              <a:gd name="connsiteY73" fmla="*/ 4477775 h 4564048"/>
              <a:gd name="connsiteX74" fmla="*/ 1259786 w 4683674"/>
              <a:gd name="connsiteY74" fmla="*/ 4486039 h 4564048"/>
              <a:gd name="connsiteX75" fmla="*/ 1254149 w 4683674"/>
              <a:gd name="connsiteY75" fmla="*/ 4485243 h 4564048"/>
              <a:gd name="connsiteX76" fmla="*/ 1253835 w 4683674"/>
              <a:gd name="connsiteY76" fmla="*/ 4482397 h 4564048"/>
              <a:gd name="connsiteX77" fmla="*/ 1202349 w 4683674"/>
              <a:gd name="connsiteY77" fmla="*/ 4472878 h 4564048"/>
              <a:gd name="connsiteX78" fmla="*/ 1134209 w 4683674"/>
              <a:gd name="connsiteY78" fmla="*/ 4436320 h 4564048"/>
              <a:gd name="connsiteX79" fmla="*/ 1055333 w 4683674"/>
              <a:gd name="connsiteY79" fmla="*/ 4428602 h 4564048"/>
              <a:gd name="connsiteX80" fmla="*/ 1023656 w 4683674"/>
              <a:gd name="connsiteY80" fmla="*/ 4415806 h 4564048"/>
              <a:gd name="connsiteX81" fmla="*/ 989393 w 4683674"/>
              <a:gd name="connsiteY81" fmla="*/ 4417111 h 4564048"/>
              <a:gd name="connsiteX82" fmla="*/ 979308 w 4683674"/>
              <a:gd name="connsiteY82" fmla="*/ 4409520 h 4564048"/>
              <a:gd name="connsiteX83" fmla="*/ 977641 w 4683674"/>
              <a:gd name="connsiteY83" fmla="*/ 4408074 h 4564048"/>
              <a:gd name="connsiteX84" fmla="*/ 969438 w 4683674"/>
              <a:gd name="connsiteY84" fmla="*/ 4405286 h 4564048"/>
              <a:gd name="connsiteX85" fmla="*/ 969029 w 4683674"/>
              <a:gd name="connsiteY85" fmla="*/ 4400748 h 4564048"/>
              <a:gd name="connsiteX86" fmla="*/ 958049 w 4683674"/>
              <a:gd name="connsiteY86" fmla="*/ 4393863 h 4564048"/>
              <a:gd name="connsiteX87" fmla="*/ 942423 w 4683674"/>
              <a:gd name="connsiteY87" fmla="*/ 4389778 h 4564048"/>
              <a:gd name="connsiteX88" fmla="*/ 866111 w 4683674"/>
              <a:gd name="connsiteY88" fmla="*/ 4374574 h 4564048"/>
              <a:gd name="connsiteX89" fmla="*/ 821619 w 4683674"/>
              <a:gd name="connsiteY89" fmla="*/ 4363075 h 4564048"/>
              <a:gd name="connsiteX90" fmla="*/ 806545 w 4683674"/>
              <a:gd name="connsiteY90" fmla="*/ 4354932 h 4564048"/>
              <a:gd name="connsiteX91" fmla="*/ 784265 w 4683674"/>
              <a:gd name="connsiteY91" fmla="*/ 4346098 h 4564048"/>
              <a:gd name="connsiteX92" fmla="*/ 746361 w 4683674"/>
              <a:gd name="connsiteY92" fmla="*/ 4327585 h 4564048"/>
              <a:gd name="connsiteX93" fmla="*/ 724833 w 4683674"/>
              <a:gd name="connsiteY93" fmla="*/ 4322280 h 4564048"/>
              <a:gd name="connsiteX94" fmla="*/ 692229 w 4683674"/>
              <a:gd name="connsiteY94" fmla="*/ 4311453 h 4564048"/>
              <a:gd name="connsiteX95" fmla="*/ 682738 w 4683674"/>
              <a:gd name="connsiteY95" fmla="*/ 4309627 h 4564048"/>
              <a:gd name="connsiteX96" fmla="*/ 678921 w 4683674"/>
              <a:gd name="connsiteY96" fmla="*/ 4309083 h 4564048"/>
              <a:gd name="connsiteX97" fmla="*/ 646295 w 4683674"/>
              <a:gd name="connsiteY97" fmla="*/ 4309501 h 4564048"/>
              <a:gd name="connsiteX98" fmla="*/ 644071 w 4683674"/>
              <a:gd name="connsiteY98" fmla="*/ 4305725 h 4564048"/>
              <a:gd name="connsiteX99" fmla="*/ 634976 w 4683674"/>
              <a:gd name="connsiteY99" fmla="*/ 4300573 h 4564048"/>
              <a:gd name="connsiteX100" fmla="*/ 625763 w 4683674"/>
              <a:gd name="connsiteY100" fmla="*/ 4302811 h 4564048"/>
              <a:gd name="connsiteX101" fmla="*/ 607674 w 4683674"/>
              <a:gd name="connsiteY101" fmla="*/ 4301837 h 4564048"/>
              <a:gd name="connsiteX102" fmla="*/ 602965 w 4683674"/>
              <a:gd name="connsiteY102" fmla="*/ 4300327 h 4564048"/>
              <a:gd name="connsiteX103" fmla="*/ 586229 w 4683674"/>
              <a:gd name="connsiteY103" fmla="*/ 4312031 h 4564048"/>
              <a:gd name="connsiteX104" fmla="*/ 557275 w 4683674"/>
              <a:gd name="connsiteY104" fmla="*/ 4301289 h 4564048"/>
              <a:gd name="connsiteX105" fmla="*/ 526163 w 4683674"/>
              <a:gd name="connsiteY105" fmla="*/ 4297470 h 4564048"/>
              <a:gd name="connsiteX106" fmla="*/ 516631 w 4683674"/>
              <a:gd name="connsiteY106" fmla="*/ 4299761 h 4564048"/>
              <a:gd name="connsiteX107" fmla="*/ 459412 w 4683674"/>
              <a:gd name="connsiteY107" fmla="*/ 4306052 h 4564048"/>
              <a:gd name="connsiteX108" fmla="*/ 441733 w 4683674"/>
              <a:gd name="connsiteY108" fmla="*/ 4298450 h 4564048"/>
              <a:gd name="connsiteX109" fmla="*/ 428280 w 4683674"/>
              <a:gd name="connsiteY109" fmla="*/ 4294479 h 4564048"/>
              <a:gd name="connsiteX110" fmla="*/ 425763 w 4683674"/>
              <a:gd name="connsiteY110" fmla="*/ 4290239 h 4564048"/>
              <a:gd name="connsiteX111" fmla="*/ 416825 w 4683674"/>
              <a:gd name="connsiteY111" fmla="*/ 4289525 h 4564048"/>
              <a:gd name="connsiteX112" fmla="*/ 414589 w 4683674"/>
              <a:gd name="connsiteY112" fmla="*/ 4288538 h 4564048"/>
              <a:gd name="connsiteX113" fmla="*/ 401639 w 4683674"/>
              <a:gd name="connsiteY113" fmla="*/ 4283681 h 4564048"/>
              <a:gd name="connsiteX114" fmla="*/ 370415 w 4683674"/>
              <a:gd name="connsiteY114" fmla="*/ 4293067 h 4564048"/>
              <a:gd name="connsiteX115" fmla="*/ 334938 w 4683674"/>
              <a:gd name="connsiteY115" fmla="*/ 4288364 h 4564048"/>
              <a:gd name="connsiteX116" fmla="*/ 235237 w 4683674"/>
              <a:gd name="connsiteY116" fmla="*/ 4295882 h 4564048"/>
              <a:gd name="connsiteX117" fmla="*/ 121525 w 4683674"/>
              <a:gd name="connsiteY117" fmla="*/ 4278339 h 4564048"/>
              <a:gd name="connsiteX118" fmla="*/ 32621 w 4683674"/>
              <a:gd name="connsiteY118" fmla="*/ 4303674 h 4564048"/>
              <a:gd name="connsiteX119" fmla="*/ 3115 w 4683674"/>
              <a:gd name="connsiteY119" fmla="*/ 4309103 h 4564048"/>
              <a:gd name="connsiteX120" fmla="*/ 0 w 4683674"/>
              <a:gd name="connsiteY120" fmla="*/ 4309345 h 456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683674" h="4564048">
                <a:moveTo>
                  <a:pt x="0" y="0"/>
                </a:moveTo>
                <a:lnTo>
                  <a:pt x="4683674" y="0"/>
                </a:lnTo>
                <a:lnTo>
                  <a:pt x="4683674" y="4379420"/>
                </a:lnTo>
                <a:lnTo>
                  <a:pt x="4673671" y="4378840"/>
                </a:lnTo>
                <a:lnTo>
                  <a:pt x="4668303" y="4382142"/>
                </a:lnTo>
                <a:lnTo>
                  <a:pt x="4660562" y="4374448"/>
                </a:lnTo>
                <a:cubicBezTo>
                  <a:pt x="4656355" y="4371442"/>
                  <a:pt x="4651457" y="4369784"/>
                  <a:pt x="4645215" y="4371375"/>
                </a:cubicBezTo>
                <a:cubicBezTo>
                  <a:pt x="4609044" y="4396149"/>
                  <a:pt x="4641746" y="4356730"/>
                  <a:pt x="4579761" y="4375210"/>
                </a:cubicBezTo>
                <a:cubicBezTo>
                  <a:pt x="4577006" y="4378689"/>
                  <a:pt x="4568410" y="4377372"/>
                  <a:pt x="4568074" y="4373416"/>
                </a:cubicBezTo>
                <a:cubicBezTo>
                  <a:pt x="4564387" y="4375383"/>
                  <a:pt x="4556922" y="4384553"/>
                  <a:pt x="4554149" y="4378650"/>
                </a:cubicBezTo>
                <a:cubicBezTo>
                  <a:pt x="4543884" y="4380267"/>
                  <a:pt x="4533963" y="4382948"/>
                  <a:pt x="4524620" y="4386604"/>
                </a:cubicBezTo>
                <a:lnTo>
                  <a:pt x="4505841" y="4396541"/>
                </a:lnTo>
                <a:lnTo>
                  <a:pt x="4500482" y="4392332"/>
                </a:lnTo>
                <a:cubicBezTo>
                  <a:pt x="4496952" y="4390347"/>
                  <a:pt x="4493026" y="4389414"/>
                  <a:pt x="4488387" y="4390994"/>
                </a:cubicBezTo>
                <a:cubicBezTo>
                  <a:pt x="4463053" y="4411779"/>
                  <a:pt x="4484273" y="4380259"/>
                  <a:pt x="4438484" y="4397951"/>
                </a:cubicBezTo>
                <a:cubicBezTo>
                  <a:pt x="4436716" y="4400724"/>
                  <a:pt x="4429980" y="4400278"/>
                  <a:pt x="4429332" y="4397340"/>
                </a:cubicBezTo>
                <a:cubicBezTo>
                  <a:pt x="4426691" y="4399042"/>
                  <a:pt x="4421867" y="4406365"/>
                  <a:pt x="4419149" y="4402124"/>
                </a:cubicBezTo>
                <a:cubicBezTo>
                  <a:pt x="4407558" y="4407723"/>
                  <a:pt x="4369788" y="4425642"/>
                  <a:pt x="4359785" y="4430931"/>
                </a:cubicBezTo>
                <a:lnTo>
                  <a:pt x="4359139" y="4433856"/>
                </a:lnTo>
                <a:cubicBezTo>
                  <a:pt x="4355940" y="4434724"/>
                  <a:pt x="4344487" y="4434858"/>
                  <a:pt x="4340592" y="4436136"/>
                </a:cubicBezTo>
                <a:lnTo>
                  <a:pt x="4335770" y="4441526"/>
                </a:lnTo>
                <a:lnTo>
                  <a:pt x="4326252" y="4443308"/>
                </a:lnTo>
                <a:lnTo>
                  <a:pt x="4257540" y="4463117"/>
                </a:lnTo>
                <a:lnTo>
                  <a:pt x="4245512" y="4464119"/>
                </a:lnTo>
                <a:cubicBezTo>
                  <a:pt x="4240161" y="4466068"/>
                  <a:pt x="4236009" y="4469767"/>
                  <a:pt x="4233621" y="4476195"/>
                </a:cubicBezTo>
                <a:cubicBezTo>
                  <a:pt x="4223883" y="4479012"/>
                  <a:pt x="4196741" y="4479467"/>
                  <a:pt x="4187084" y="4481018"/>
                </a:cubicBezTo>
                <a:lnTo>
                  <a:pt x="4171513" y="4482231"/>
                </a:lnTo>
                <a:lnTo>
                  <a:pt x="4164564" y="4483140"/>
                </a:lnTo>
                <a:lnTo>
                  <a:pt x="4165685" y="4488934"/>
                </a:lnTo>
                <a:lnTo>
                  <a:pt x="4147125" y="4493318"/>
                </a:lnTo>
                <a:cubicBezTo>
                  <a:pt x="4141442" y="4496732"/>
                  <a:pt x="4133773" y="4503479"/>
                  <a:pt x="4125154" y="4510572"/>
                </a:cubicBezTo>
                <a:lnTo>
                  <a:pt x="4106103" y="4523887"/>
                </a:lnTo>
                <a:lnTo>
                  <a:pt x="4091879" y="4524368"/>
                </a:lnTo>
                <a:cubicBezTo>
                  <a:pt x="4070874" y="4526861"/>
                  <a:pt x="4038349" y="4531592"/>
                  <a:pt x="4024147" y="4533649"/>
                </a:cubicBezTo>
                <a:cubicBezTo>
                  <a:pt x="4020340" y="4537148"/>
                  <a:pt x="4013205" y="4536000"/>
                  <a:pt x="4006667" y="4536715"/>
                </a:cubicBezTo>
                <a:cubicBezTo>
                  <a:pt x="4000081" y="4539985"/>
                  <a:pt x="3969515" y="4540224"/>
                  <a:pt x="3960069" y="4538590"/>
                </a:cubicBezTo>
                <a:lnTo>
                  <a:pt x="3852451" y="4542685"/>
                </a:lnTo>
                <a:lnTo>
                  <a:pt x="3850255" y="4545236"/>
                </a:lnTo>
                <a:lnTo>
                  <a:pt x="3841400" y="4545965"/>
                </a:lnTo>
                <a:lnTo>
                  <a:pt x="3839247" y="4546615"/>
                </a:lnTo>
                <a:cubicBezTo>
                  <a:pt x="3835142" y="4547869"/>
                  <a:pt x="3831033" y="4549038"/>
                  <a:pt x="3826700" y="4549892"/>
                </a:cubicBezTo>
                <a:cubicBezTo>
                  <a:pt x="3823957" y="4539088"/>
                  <a:pt x="3789397" y="4555374"/>
                  <a:pt x="3794865" y="4545523"/>
                </a:cubicBezTo>
                <a:cubicBezTo>
                  <a:pt x="3770584" y="4548337"/>
                  <a:pt x="3782159" y="4538224"/>
                  <a:pt x="3759852" y="4549496"/>
                </a:cubicBezTo>
                <a:cubicBezTo>
                  <a:pt x="3715905" y="4546697"/>
                  <a:pt x="3692864" y="4558132"/>
                  <a:pt x="3653239" y="4549970"/>
                </a:cubicBezTo>
                <a:cubicBezTo>
                  <a:pt x="3660931" y="4554163"/>
                  <a:pt x="3567553" y="4553744"/>
                  <a:pt x="3554756" y="4552963"/>
                </a:cubicBezTo>
                <a:lnTo>
                  <a:pt x="3511343" y="4552282"/>
                </a:lnTo>
                <a:lnTo>
                  <a:pt x="3476178" y="4551540"/>
                </a:lnTo>
                <a:lnTo>
                  <a:pt x="3477650" y="4558467"/>
                </a:lnTo>
                <a:cubicBezTo>
                  <a:pt x="3467355" y="4557922"/>
                  <a:pt x="3461066" y="4560277"/>
                  <a:pt x="3456605" y="4564048"/>
                </a:cubicBezTo>
                <a:lnTo>
                  <a:pt x="3428916" y="4551357"/>
                </a:lnTo>
                <a:lnTo>
                  <a:pt x="3413192" y="4551476"/>
                </a:lnTo>
                <a:lnTo>
                  <a:pt x="3385609" y="4555860"/>
                </a:lnTo>
                <a:lnTo>
                  <a:pt x="3376421" y="4557888"/>
                </a:lnTo>
                <a:lnTo>
                  <a:pt x="3307414" y="4543811"/>
                </a:lnTo>
                <a:lnTo>
                  <a:pt x="3300685" y="4538163"/>
                </a:lnTo>
                <a:cubicBezTo>
                  <a:pt x="3293468" y="4534686"/>
                  <a:pt x="3283196" y="4533076"/>
                  <a:pt x="3266080" y="4535707"/>
                </a:cubicBezTo>
                <a:lnTo>
                  <a:pt x="3262145" y="4537206"/>
                </a:lnTo>
                <a:lnTo>
                  <a:pt x="3233468" y="4528559"/>
                </a:lnTo>
                <a:cubicBezTo>
                  <a:pt x="3224213" y="4524624"/>
                  <a:pt x="3125184" y="4519671"/>
                  <a:pt x="3118476" y="4513311"/>
                </a:cubicBezTo>
                <a:cubicBezTo>
                  <a:pt x="3010039" y="4529055"/>
                  <a:pt x="3002573" y="4501116"/>
                  <a:pt x="2897364" y="4505308"/>
                </a:cubicBezTo>
                <a:cubicBezTo>
                  <a:pt x="2806245" y="4462735"/>
                  <a:pt x="2748772" y="4488666"/>
                  <a:pt x="2667093" y="4482464"/>
                </a:cubicBezTo>
                <a:cubicBezTo>
                  <a:pt x="2589297" y="4478101"/>
                  <a:pt x="2553275" y="4491877"/>
                  <a:pt x="2448752" y="4491308"/>
                </a:cubicBezTo>
                <a:cubicBezTo>
                  <a:pt x="2338005" y="4482023"/>
                  <a:pt x="2176624" y="4486957"/>
                  <a:pt x="2052050" y="4466857"/>
                </a:cubicBezTo>
                <a:cubicBezTo>
                  <a:pt x="1954172" y="4460387"/>
                  <a:pt x="1953833" y="4465171"/>
                  <a:pt x="1915952" y="4464669"/>
                </a:cubicBezTo>
                <a:cubicBezTo>
                  <a:pt x="1903354" y="4467427"/>
                  <a:pt x="1836826" y="4459363"/>
                  <a:pt x="1824767" y="4463841"/>
                </a:cubicBezTo>
                <a:lnTo>
                  <a:pt x="1818446" y="4466162"/>
                </a:lnTo>
                <a:lnTo>
                  <a:pt x="1792979" y="4467533"/>
                </a:lnTo>
                <a:lnTo>
                  <a:pt x="1786007" y="4477820"/>
                </a:lnTo>
                <a:lnTo>
                  <a:pt x="1700890" y="4486737"/>
                </a:lnTo>
                <a:cubicBezTo>
                  <a:pt x="1644305" y="4461695"/>
                  <a:pt x="1595991" y="4491570"/>
                  <a:pt x="1496036" y="4490777"/>
                </a:cubicBezTo>
                <a:cubicBezTo>
                  <a:pt x="1469547" y="4482126"/>
                  <a:pt x="1364133" y="4461070"/>
                  <a:pt x="1344435" y="4473538"/>
                </a:cubicBezTo>
                <a:lnTo>
                  <a:pt x="1328066" y="4473650"/>
                </a:lnTo>
                <a:lnTo>
                  <a:pt x="1307929" y="4472224"/>
                </a:lnTo>
                <a:cubicBezTo>
                  <a:pt x="1297296" y="4472938"/>
                  <a:pt x="1286253" y="4474917"/>
                  <a:pt x="1276712" y="4477775"/>
                </a:cubicBezTo>
                <a:lnTo>
                  <a:pt x="1259786" y="4486039"/>
                </a:lnTo>
                <a:lnTo>
                  <a:pt x="1254149" y="4485243"/>
                </a:lnTo>
                <a:lnTo>
                  <a:pt x="1253835" y="4482397"/>
                </a:lnTo>
                <a:cubicBezTo>
                  <a:pt x="1242111" y="4472542"/>
                  <a:pt x="1167700" y="4491972"/>
                  <a:pt x="1202349" y="4472878"/>
                </a:cubicBezTo>
                <a:cubicBezTo>
                  <a:pt x="1189242" y="4471823"/>
                  <a:pt x="1167161" y="4433285"/>
                  <a:pt x="1134209" y="4436320"/>
                </a:cubicBezTo>
                <a:cubicBezTo>
                  <a:pt x="1089697" y="4442366"/>
                  <a:pt x="1100423" y="4432039"/>
                  <a:pt x="1055333" y="4428602"/>
                </a:cubicBezTo>
                <a:cubicBezTo>
                  <a:pt x="1041136" y="4406270"/>
                  <a:pt x="1045585" y="4424774"/>
                  <a:pt x="1023656" y="4415806"/>
                </a:cubicBezTo>
                <a:cubicBezTo>
                  <a:pt x="1022285" y="4432773"/>
                  <a:pt x="999484" y="4400086"/>
                  <a:pt x="989393" y="4417111"/>
                </a:cubicBezTo>
                <a:cubicBezTo>
                  <a:pt x="985722" y="4414939"/>
                  <a:pt x="982483" y="4412299"/>
                  <a:pt x="979308" y="4409520"/>
                </a:cubicBezTo>
                <a:lnTo>
                  <a:pt x="977641" y="4408074"/>
                </a:lnTo>
                <a:lnTo>
                  <a:pt x="969438" y="4405286"/>
                </a:lnTo>
                <a:lnTo>
                  <a:pt x="969029" y="4400748"/>
                </a:lnTo>
                <a:lnTo>
                  <a:pt x="958049" y="4393863"/>
                </a:lnTo>
                <a:cubicBezTo>
                  <a:pt x="953642" y="4391864"/>
                  <a:pt x="948557" y="4390392"/>
                  <a:pt x="942423" y="4389778"/>
                </a:cubicBezTo>
                <a:cubicBezTo>
                  <a:pt x="918991" y="4394276"/>
                  <a:pt x="895417" y="4368106"/>
                  <a:pt x="866111" y="4374574"/>
                </a:cubicBezTo>
                <a:cubicBezTo>
                  <a:pt x="855715" y="4375510"/>
                  <a:pt x="825849" y="4369575"/>
                  <a:pt x="821619" y="4363075"/>
                </a:cubicBezTo>
                <a:cubicBezTo>
                  <a:pt x="815684" y="4360729"/>
                  <a:pt x="807891" y="4361298"/>
                  <a:pt x="806545" y="4354932"/>
                </a:cubicBezTo>
                <a:cubicBezTo>
                  <a:pt x="803633" y="4347030"/>
                  <a:pt x="778973" y="4353793"/>
                  <a:pt x="784265" y="4346098"/>
                </a:cubicBezTo>
                <a:cubicBezTo>
                  <a:pt x="766827" y="4350629"/>
                  <a:pt x="758410" y="4333644"/>
                  <a:pt x="746361" y="4327585"/>
                </a:cubicBezTo>
                <a:cubicBezTo>
                  <a:pt x="739295" y="4330130"/>
                  <a:pt x="732924" y="4326969"/>
                  <a:pt x="724833" y="4322280"/>
                </a:cubicBezTo>
                <a:lnTo>
                  <a:pt x="692229" y="4311453"/>
                </a:lnTo>
                <a:lnTo>
                  <a:pt x="682738" y="4309627"/>
                </a:lnTo>
                <a:lnTo>
                  <a:pt x="678921" y="4309083"/>
                </a:lnTo>
                <a:lnTo>
                  <a:pt x="646295" y="4309501"/>
                </a:lnTo>
                <a:cubicBezTo>
                  <a:pt x="645816" y="4308195"/>
                  <a:pt x="645067" y="4306921"/>
                  <a:pt x="644071" y="4305725"/>
                </a:cubicBezTo>
                <a:lnTo>
                  <a:pt x="634976" y="4300573"/>
                </a:lnTo>
                <a:lnTo>
                  <a:pt x="625763" y="4302811"/>
                </a:lnTo>
                <a:cubicBezTo>
                  <a:pt x="626730" y="4296354"/>
                  <a:pt x="615876" y="4301668"/>
                  <a:pt x="607674" y="4301837"/>
                </a:cubicBezTo>
                <a:lnTo>
                  <a:pt x="602965" y="4300327"/>
                </a:lnTo>
                <a:lnTo>
                  <a:pt x="586229" y="4312031"/>
                </a:lnTo>
                <a:cubicBezTo>
                  <a:pt x="576553" y="4312302"/>
                  <a:pt x="566131" y="4302031"/>
                  <a:pt x="557275" y="4301289"/>
                </a:cubicBezTo>
                <a:lnTo>
                  <a:pt x="526163" y="4297470"/>
                </a:lnTo>
                <a:lnTo>
                  <a:pt x="516631" y="4299761"/>
                </a:lnTo>
                <a:cubicBezTo>
                  <a:pt x="495873" y="4300309"/>
                  <a:pt x="474152" y="4298655"/>
                  <a:pt x="459412" y="4306052"/>
                </a:cubicBezTo>
                <a:cubicBezTo>
                  <a:pt x="453422" y="4306923"/>
                  <a:pt x="446771" y="4299312"/>
                  <a:pt x="441733" y="4298450"/>
                </a:cubicBezTo>
                <a:lnTo>
                  <a:pt x="428280" y="4294479"/>
                </a:lnTo>
                <a:lnTo>
                  <a:pt x="425763" y="4290239"/>
                </a:lnTo>
                <a:lnTo>
                  <a:pt x="416825" y="4289525"/>
                </a:lnTo>
                <a:lnTo>
                  <a:pt x="414589" y="4288538"/>
                </a:lnTo>
                <a:cubicBezTo>
                  <a:pt x="410330" y="4286638"/>
                  <a:pt x="406074" y="4284884"/>
                  <a:pt x="401639" y="4283681"/>
                </a:cubicBezTo>
                <a:cubicBezTo>
                  <a:pt x="400291" y="4302346"/>
                  <a:pt x="363682" y="4276528"/>
                  <a:pt x="370415" y="4293067"/>
                </a:cubicBezTo>
                <a:cubicBezTo>
                  <a:pt x="345802" y="4289707"/>
                  <a:pt x="358667" y="4306330"/>
                  <a:pt x="334938" y="4288364"/>
                </a:cubicBezTo>
                <a:cubicBezTo>
                  <a:pt x="291417" y="4295790"/>
                  <a:pt x="273753" y="4302034"/>
                  <a:pt x="235237" y="4295882"/>
                </a:cubicBezTo>
                <a:cubicBezTo>
                  <a:pt x="199669" y="4294212"/>
                  <a:pt x="155293" y="4277040"/>
                  <a:pt x="121525" y="4278339"/>
                </a:cubicBezTo>
                <a:cubicBezTo>
                  <a:pt x="70380" y="4279224"/>
                  <a:pt x="48578" y="4324896"/>
                  <a:pt x="32621" y="4303674"/>
                </a:cubicBezTo>
                <a:cubicBezTo>
                  <a:pt x="20541" y="4306410"/>
                  <a:pt x="11582" y="4308037"/>
                  <a:pt x="3115" y="4309103"/>
                </a:cubicBezTo>
                <a:lnTo>
                  <a:pt x="0" y="4309345"/>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ubrik 7">
            <a:extLst>
              <a:ext uri="{FF2B5EF4-FFF2-40B4-BE49-F238E27FC236}">
                <a16:creationId xmlns:a16="http://schemas.microsoft.com/office/drawing/2014/main" id="{B8285A38-21DF-FA87-2504-743FAB885697}"/>
              </a:ext>
            </a:extLst>
          </p:cNvPr>
          <p:cNvSpPr>
            <a:spLocks noGrp="1"/>
          </p:cNvSpPr>
          <p:nvPr>
            <p:ph type="title"/>
          </p:nvPr>
        </p:nvSpPr>
        <p:spPr>
          <a:xfrm>
            <a:off x="1136950" y="1876567"/>
            <a:ext cx="3696708" cy="3104866"/>
          </a:xfrm>
        </p:spPr>
        <p:txBody>
          <a:bodyPr anchor="ctr">
            <a:normAutofit fontScale="90000"/>
          </a:bodyPr>
          <a:lstStyle/>
          <a:p>
            <a:pPr algn="ctr"/>
            <a:r>
              <a:rPr lang="sv-SE" sz="3400" b="1">
                <a:solidFill>
                  <a:schemeClr val="tx1">
                    <a:lumMod val="85000"/>
                    <a:lumOff val="15000"/>
                  </a:schemeClr>
                </a:solidFill>
              </a:rPr>
              <a:t>Artikelförändringar</a:t>
            </a:r>
            <a:br>
              <a:rPr lang="sv-SE" sz="3400" b="1">
                <a:solidFill>
                  <a:schemeClr val="tx1">
                    <a:lumMod val="85000"/>
                    <a:lumOff val="15000"/>
                  </a:schemeClr>
                </a:solidFill>
              </a:rPr>
            </a:br>
            <a:br>
              <a:rPr lang="sv-SE" sz="3400" b="1">
                <a:solidFill>
                  <a:schemeClr val="tx1">
                    <a:lumMod val="85000"/>
                    <a:lumOff val="15000"/>
                  </a:schemeClr>
                </a:solidFill>
              </a:rPr>
            </a:br>
            <a:r>
              <a:rPr lang="sv-SE" sz="3100" b="1">
                <a:solidFill>
                  <a:schemeClr val="tx1">
                    <a:lumMod val="85000"/>
                    <a:lumOff val="15000"/>
                  </a:schemeClr>
                </a:solidFill>
              </a:rPr>
              <a:t>Tandem t:slim™ </a:t>
            </a:r>
            <a:r>
              <a:rPr lang="sv-SE" sz="3100" b="1" err="1">
                <a:solidFill>
                  <a:schemeClr val="tx1">
                    <a:lumMod val="85000"/>
                    <a:lumOff val="15000"/>
                  </a:schemeClr>
                </a:solidFill>
              </a:rPr>
              <a:t>Cartridge</a:t>
            </a:r>
            <a:r>
              <a:rPr lang="sv-SE" sz="3100" b="1">
                <a:solidFill>
                  <a:schemeClr val="tx1">
                    <a:lumMod val="85000"/>
                    <a:lumOff val="15000"/>
                  </a:schemeClr>
                </a:solidFill>
              </a:rPr>
              <a:t> t:lock - artikelnummer 1002541</a:t>
            </a:r>
            <a:br>
              <a:rPr lang="sv-SE"/>
            </a:br>
            <a:br>
              <a:rPr lang="sv-SE" sz="3400" b="1">
                <a:solidFill>
                  <a:schemeClr val="tx1">
                    <a:lumMod val="85000"/>
                    <a:lumOff val="15000"/>
                  </a:schemeClr>
                </a:solidFill>
              </a:rPr>
            </a:br>
            <a:endParaRPr lang="sv-SE" sz="3400" b="1">
              <a:solidFill>
                <a:schemeClr val="tx1">
                  <a:lumMod val="85000"/>
                  <a:lumOff val="15000"/>
                </a:schemeClr>
              </a:solidFill>
            </a:endParaRPr>
          </a:p>
        </p:txBody>
      </p:sp>
      <p:sp>
        <p:nvSpPr>
          <p:cNvPr id="20" name="Rectangle 6">
            <a:extLst>
              <a:ext uri="{FF2B5EF4-FFF2-40B4-BE49-F238E27FC236}">
                <a16:creationId xmlns:a16="http://schemas.microsoft.com/office/drawing/2014/main" id="{0AC3A952-2574-44E9-9C98-DBC27EE14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7836" y="964940"/>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atshållare för innehåll 5">
            <a:extLst>
              <a:ext uri="{FF2B5EF4-FFF2-40B4-BE49-F238E27FC236}">
                <a16:creationId xmlns:a16="http://schemas.microsoft.com/office/drawing/2014/main" id="{355E7A77-7FF3-EBCB-7BCB-B17AB9E47044}"/>
              </a:ext>
            </a:extLst>
          </p:cNvPr>
          <p:cNvSpPr>
            <a:spLocks noGrp="1"/>
          </p:cNvSpPr>
          <p:nvPr>
            <p:ph idx="1"/>
          </p:nvPr>
        </p:nvSpPr>
        <p:spPr>
          <a:xfrm>
            <a:off x="6042162" y="189697"/>
            <a:ext cx="5146913" cy="3373739"/>
          </a:xfrm>
        </p:spPr>
        <p:txBody>
          <a:bodyPr anchor="ctr">
            <a:normAutofit/>
          </a:bodyPr>
          <a:lstStyle/>
          <a:p>
            <a:pPr marL="0" indent="0">
              <a:buNone/>
            </a:pPr>
            <a:r>
              <a:rPr lang="sv-SE" sz="2000">
                <a:solidFill>
                  <a:schemeClr val="tx1">
                    <a:lumMod val="85000"/>
                    <a:lumOff val="15000"/>
                  </a:schemeClr>
                </a:solidFill>
              </a:rPr>
              <a:t>Kommande förpackningsförändringar samt byte av artikelnummer på reservoaren till insulinpump Tandem t:slim X2.</a:t>
            </a:r>
          </a:p>
          <a:p>
            <a:pPr marL="0" indent="0">
              <a:buNone/>
            </a:pPr>
            <a:r>
              <a:rPr lang="sv-SE" sz="2000">
                <a:solidFill>
                  <a:schemeClr val="tx1">
                    <a:lumMod val="85000"/>
                    <a:lumOff val="15000"/>
                  </a:schemeClr>
                </a:solidFill>
              </a:rPr>
              <a:t>Ny design på avdelningsförpackning mer miljövänlig, mindre och lättare.</a:t>
            </a:r>
          </a:p>
          <a:p>
            <a:pPr marL="0" indent="0">
              <a:buNone/>
            </a:pPr>
            <a:r>
              <a:rPr lang="sv-SE" sz="2000">
                <a:solidFill>
                  <a:schemeClr val="tx1">
                    <a:lumMod val="85000"/>
                    <a:lumOff val="15000"/>
                  </a:schemeClr>
                </a:solidFill>
              </a:rPr>
              <a:t>Nytt artikelnummer från mitten av Q2: 1013858 </a:t>
            </a:r>
          </a:p>
        </p:txBody>
      </p:sp>
      <p:graphicFrame>
        <p:nvGraphicFramePr>
          <p:cNvPr id="4" name="Tabell 3"/>
          <p:cNvGraphicFramePr>
            <a:graphicFrameLocks noGrp="1"/>
          </p:cNvGraphicFramePr>
          <p:nvPr/>
        </p:nvGraphicFramePr>
        <p:xfrm>
          <a:off x="1379349" y="7102873"/>
          <a:ext cx="759287" cy="640080"/>
        </p:xfrm>
        <a:graphic>
          <a:graphicData uri="http://schemas.openxmlformats.org/drawingml/2006/table">
            <a:tbl>
              <a:tblPr/>
              <a:tblGrid>
                <a:gridCol w="208280">
                  <a:extLst>
                    <a:ext uri="{9D8B030D-6E8A-4147-A177-3AD203B41FA5}">
                      <a16:colId xmlns:a16="http://schemas.microsoft.com/office/drawing/2014/main" val="20000"/>
                    </a:ext>
                  </a:extLst>
                </a:gridCol>
                <a:gridCol w="551007">
                  <a:extLst>
                    <a:ext uri="{9D8B030D-6E8A-4147-A177-3AD203B41FA5}">
                      <a16:colId xmlns:a16="http://schemas.microsoft.com/office/drawing/2014/main" val="20001"/>
                    </a:ext>
                  </a:extLst>
                </a:gridCol>
              </a:tblGrid>
              <a:tr h="429303">
                <a:tc>
                  <a:txBody>
                    <a:bodyPr/>
                    <a:lstStyle/>
                    <a:p>
                      <a:br>
                        <a:rPr lang="sv-SE"/>
                      </a:br>
                      <a:endParaRPr lang="sv-SE"/>
                    </a:p>
                  </a:txBody>
                  <a:tcPr>
                    <a:lnL>
                      <a:noFill/>
                    </a:lnL>
                    <a:lnR>
                      <a:noFill/>
                    </a:lnR>
                    <a:lnT>
                      <a:noFill/>
                    </a:lnT>
                    <a:lnB>
                      <a:noFill/>
                    </a:lnB>
                    <a:solidFill>
                      <a:srgbClr val="CCFFFF"/>
                    </a:solidFill>
                  </a:tcPr>
                </a:tc>
                <a:tc>
                  <a:txBody>
                    <a:bodyPr/>
                    <a:lstStyle/>
                    <a:p>
                      <a:endParaRPr lang="sv-SE"/>
                    </a:p>
                  </a:txBody>
                  <a:tcPr>
                    <a:lnL>
                      <a:noFill/>
                    </a:lnL>
                    <a:lnR>
                      <a:noFill/>
                    </a:lnR>
                    <a:lnT>
                      <a:noFill/>
                    </a:lnT>
                    <a:lnB>
                      <a:noFill/>
                    </a:lnB>
                    <a:solidFill>
                      <a:srgbClr val="CCFFFF"/>
                    </a:solidFill>
                  </a:tcPr>
                </a:tc>
                <a:extLst>
                  <a:ext uri="{0D108BD9-81ED-4DB2-BD59-A6C34878D82A}">
                    <a16:rowId xmlns:a16="http://schemas.microsoft.com/office/drawing/2014/main" val="10000"/>
                  </a:ext>
                </a:extLst>
              </a:tr>
            </a:tbl>
          </a:graphicData>
        </a:graphic>
      </p:graphicFrame>
      <p:pic>
        <p:nvPicPr>
          <p:cNvPr id="3" name="Bildobjekt 2">
            <a:extLst>
              <a:ext uri="{FF2B5EF4-FFF2-40B4-BE49-F238E27FC236}">
                <a16:creationId xmlns:a16="http://schemas.microsoft.com/office/drawing/2014/main" id="{413B5D82-4FB8-332D-B209-3FE5B71046E9}"/>
              </a:ext>
            </a:extLst>
          </p:cNvPr>
          <p:cNvPicPr>
            <a:picLocks noChangeAspect="1"/>
          </p:cNvPicPr>
          <p:nvPr/>
        </p:nvPicPr>
        <p:blipFill>
          <a:blip r:embed="rId2"/>
          <a:stretch>
            <a:fillRect/>
          </a:stretch>
        </p:blipFill>
        <p:spPr>
          <a:xfrm>
            <a:off x="9191453" y="5938801"/>
            <a:ext cx="2457793" cy="523948"/>
          </a:xfrm>
          <a:prstGeom prst="rect">
            <a:avLst/>
          </a:prstGeom>
        </p:spPr>
      </p:pic>
      <p:pic>
        <p:nvPicPr>
          <p:cNvPr id="5" name="Bildobjekt 4">
            <a:extLst>
              <a:ext uri="{FF2B5EF4-FFF2-40B4-BE49-F238E27FC236}">
                <a16:creationId xmlns:a16="http://schemas.microsoft.com/office/drawing/2014/main" id="{2EFCE658-3859-953B-AFF4-3A1911F5E064}"/>
              </a:ext>
            </a:extLst>
          </p:cNvPr>
          <p:cNvPicPr>
            <a:picLocks noChangeAspect="1"/>
          </p:cNvPicPr>
          <p:nvPr/>
        </p:nvPicPr>
        <p:blipFill>
          <a:blip r:embed="rId3"/>
          <a:stretch>
            <a:fillRect/>
          </a:stretch>
        </p:blipFill>
        <p:spPr>
          <a:xfrm>
            <a:off x="6391200" y="3190906"/>
            <a:ext cx="3237432" cy="2541984"/>
          </a:xfrm>
          <a:prstGeom prst="rect">
            <a:avLst/>
          </a:prstGeom>
        </p:spPr>
      </p:pic>
    </p:spTree>
    <p:extLst>
      <p:ext uri="{BB962C8B-B14F-4D97-AF65-F5344CB8AC3E}">
        <p14:creationId xmlns:p14="http://schemas.microsoft.com/office/powerpoint/2010/main" val="4762865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9B902-2757-ADC8-D774-E55DA602D6E0}"/>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9E3AA36-F147-E7D3-828E-0C647AC10B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6FEAC213-74F8-CCCD-4F37-9AA2B6ED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005DEC9D-15F4-0F54-0399-4978C5F6B92F}"/>
              </a:ext>
            </a:extLst>
          </p:cNvPr>
          <p:cNvSpPr>
            <a:spLocks noGrp="1"/>
          </p:cNvSpPr>
          <p:nvPr>
            <p:ph type="title"/>
          </p:nvPr>
        </p:nvSpPr>
        <p:spPr>
          <a:xfrm>
            <a:off x="838200" y="713312"/>
            <a:ext cx="4038600" cy="5431376"/>
          </a:xfrm>
        </p:spPr>
        <p:txBody>
          <a:bodyPr vert="horz" lIns="91440" tIns="45720" rIns="91440" bIns="45720" rtlCol="0" anchor="ctr">
            <a:normAutofit/>
          </a:bodyPr>
          <a:lstStyle/>
          <a:p>
            <a:r>
              <a:rPr lang="en-US" b="1" kern="1200" err="1">
                <a:solidFill>
                  <a:schemeClr val="tx1"/>
                </a:solidFill>
                <a:latin typeface="+mj-lt"/>
                <a:ea typeface="+mj-ea"/>
                <a:cs typeface="+mj-cs"/>
              </a:rPr>
              <a:t>Återkoppling</a:t>
            </a:r>
            <a:r>
              <a:rPr lang="en-US" b="1" kern="1200">
                <a:solidFill>
                  <a:schemeClr val="tx1"/>
                </a:solidFill>
                <a:latin typeface="+mj-lt"/>
                <a:ea typeface="+mj-ea"/>
                <a:cs typeface="+mj-cs"/>
              </a:rPr>
              <a:t> </a:t>
            </a:r>
            <a:r>
              <a:rPr lang="en-US" b="1" kern="1200" err="1">
                <a:solidFill>
                  <a:schemeClr val="tx1"/>
                </a:solidFill>
                <a:latin typeface="+mj-lt"/>
                <a:ea typeface="+mj-ea"/>
                <a:cs typeface="+mj-cs"/>
              </a:rPr>
              <a:t>kundenkät</a:t>
            </a:r>
            <a:endParaRPr lang="en-US" b="1" kern="1200">
              <a:solidFill>
                <a:schemeClr val="tx1"/>
              </a:solidFill>
              <a:latin typeface="+mj-lt"/>
              <a:ea typeface="+mj-ea"/>
              <a:cs typeface="+mj-cs"/>
            </a:endParaRPr>
          </a:p>
        </p:txBody>
      </p:sp>
      <p:sp>
        <p:nvSpPr>
          <p:cNvPr id="4" name="textruta 3">
            <a:extLst>
              <a:ext uri="{FF2B5EF4-FFF2-40B4-BE49-F238E27FC236}">
                <a16:creationId xmlns:a16="http://schemas.microsoft.com/office/drawing/2014/main" id="{E1BCABCD-74A6-B372-DD31-039AF6575099}"/>
              </a:ext>
            </a:extLst>
          </p:cNvPr>
          <p:cNvSpPr txBox="1"/>
          <p:nvPr/>
        </p:nvSpPr>
        <p:spPr>
          <a:xfrm>
            <a:off x="6096000" y="713312"/>
            <a:ext cx="5257800" cy="543137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black"/>
                </a:solidFill>
                <a:effectLst/>
                <a:uLnTx/>
                <a:uFillTx/>
                <a:latin typeface="Calibri" panose="020F0502020204030204"/>
                <a:ea typeface="+mn-ea"/>
                <a:cs typeface="+mn-cs"/>
              </a:rPr>
              <a:t>Tack för alla svar och kommentarer</a:t>
            </a:r>
            <a:r>
              <a:rPr lang="sv-SE" sz="2000" b="1">
                <a:solidFill>
                  <a:prstClr val="black"/>
                </a:solidFill>
                <a:latin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1" i="0" u="none" strike="noStrike" kern="1200" cap="none" spc="0" normalizeH="0" baseline="0" noProof="0">
              <a:ln>
                <a:noFill/>
              </a:ln>
              <a:solidFill>
                <a:prstClr val="black"/>
              </a:solidFill>
              <a:effectLst/>
              <a:uLnTx/>
              <a:uFillTx/>
              <a:latin typeface="Calibri" panose="020F0502020204030204"/>
              <a:ea typeface="+mn-ea"/>
              <a:cs typeface="+mn-cs"/>
            </a:endParaRPr>
          </a:p>
          <a:p>
            <a:pPr marL="0" indent="0">
              <a:buNone/>
            </a:pPr>
            <a:r>
              <a:rPr lang="sv-SE" sz="2000" b="1"/>
              <a:t>Era kommentarer och frågor tas upp:</a:t>
            </a:r>
          </a:p>
          <a:p>
            <a:pPr marL="0" indent="0">
              <a:buNone/>
            </a:pPr>
            <a:r>
              <a:rPr lang="sv-SE" sz="2000"/>
              <a:t>Kommunikation – förra informationsmötet</a:t>
            </a:r>
          </a:p>
          <a:p>
            <a:pPr marL="0" indent="0">
              <a:buNone/>
            </a:pPr>
            <a:r>
              <a:rPr lang="sv-SE" sz="2000" b="1"/>
              <a:t>Hemsida &amp; leveransstörningar – fokus idag</a:t>
            </a:r>
          </a:p>
          <a:p>
            <a:pPr marL="0" indent="0">
              <a:buNone/>
            </a:pPr>
            <a:r>
              <a:rPr lang="sv-SE" sz="2000" b="0" i="0">
                <a:effectLst/>
              </a:rPr>
              <a:t>Sortiment - april</a:t>
            </a:r>
          </a:p>
          <a:p>
            <a:pPr marL="0" indent="0">
              <a:buNone/>
            </a:pPr>
            <a:r>
              <a:rPr lang="sv-SE" sz="2000"/>
              <a:t>Generella f</a:t>
            </a:r>
            <a:r>
              <a:rPr lang="sv-SE" sz="2000" b="0" i="0">
                <a:effectLst/>
              </a:rPr>
              <a:t>örb</a:t>
            </a:r>
            <a:r>
              <a:rPr lang="sv-SE" sz="2000"/>
              <a:t>ättringar - maj</a:t>
            </a:r>
            <a:endParaRPr lang="sv-SE" sz="2000" b="0" i="0">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8338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2B4871C6-162D-A461-E509-497B87FA397E}"/>
              </a:ext>
            </a:extLst>
          </p:cNvPr>
          <p:cNvSpPr>
            <a:spLocks noGrp="1"/>
          </p:cNvSpPr>
          <p:nvPr>
            <p:ph type="title"/>
          </p:nvPr>
        </p:nvSpPr>
        <p:spPr>
          <a:xfrm>
            <a:off x="838200" y="713312"/>
            <a:ext cx="4038600" cy="5431376"/>
          </a:xfrm>
        </p:spPr>
        <p:txBody>
          <a:bodyPr vert="horz" lIns="91440" tIns="45720" rIns="91440" bIns="45720" rtlCol="0" anchor="ctr">
            <a:normAutofit/>
          </a:bodyPr>
          <a:lstStyle/>
          <a:p>
            <a:r>
              <a:rPr lang="en-US" b="1" kern="1200" err="1">
                <a:solidFill>
                  <a:schemeClr val="tx1"/>
                </a:solidFill>
                <a:latin typeface="+mj-lt"/>
                <a:ea typeface="+mj-ea"/>
                <a:cs typeface="+mj-cs"/>
              </a:rPr>
              <a:t>Återkoppling</a:t>
            </a:r>
            <a:r>
              <a:rPr lang="en-US" b="1" kern="1200">
                <a:solidFill>
                  <a:schemeClr val="tx1"/>
                </a:solidFill>
                <a:latin typeface="+mj-lt"/>
                <a:ea typeface="+mj-ea"/>
                <a:cs typeface="+mj-cs"/>
              </a:rPr>
              <a:t> </a:t>
            </a:r>
            <a:r>
              <a:rPr lang="en-US" b="1" kern="1200" err="1">
                <a:solidFill>
                  <a:schemeClr val="tx1"/>
                </a:solidFill>
                <a:latin typeface="+mj-lt"/>
                <a:ea typeface="+mj-ea"/>
                <a:cs typeface="+mj-cs"/>
              </a:rPr>
              <a:t>kundenkät</a:t>
            </a:r>
            <a:br>
              <a:rPr lang="en-US" b="1" kern="1200">
                <a:solidFill>
                  <a:schemeClr val="tx1"/>
                </a:solidFill>
                <a:latin typeface="+mj-lt"/>
                <a:ea typeface="+mj-ea"/>
                <a:cs typeface="+mj-cs"/>
              </a:rPr>
            </a:br>
            <a:r>
              <a:rPr lang="sv-SE" sz="4400" b="1"/>
              <a:t>Hemsida</a:t>
            </a:r>
            <a:endParaRPr lang="en-US" b="1" kern="1200">
              <a:solidFill>
                <a:schemeClr val="tx1"/>
              </a:solidFill>
              <a:latin typeface="+mj-lt"/>
              <a:ea typeface="+mj-ea"/>
              <a:cs typeface="+mj-cs"/>
            </a:endParaRPr>
          </a:p>
        </p:txBody>
      </p:sp>
      <p:sp>
        <p:nvSpPr>
          <p:cNvPr id="4" name="textruta 3">
            <a:extLst>
              <a:ext uri="{FF2B5EF4-FFF2-40B4-BE49-F238E27FC236}">
                <a16:creationId xmlns:a16="http://schemas.microsoft.com/office/drawing/2014/main" id="{562AA603-7C61-0CD4-4BD1-6A3B51FCEE73}"/>
              </a:ext>
            </a:extLst>
          </p:cNvPr>
          <p:cNvSpPr txBox="1"/>
          <p:nvPr/>
        </p:nvSpPr>
        <p:spPr>
          <a:xfrm>
            <a:off x="6090175" y="1009214"/>
            <a:ext cx="5263625" cy="5135473"/>
          </a:xfrm>
          <a:prstGeom prst="rect">
            <a:avLst/>
          </a:prstGeom>
        </p:spPr>
        <p:txBody>
          <a:bodyPr vert="horz" lIns="91440" tIns="45720" rIns="91440" bIns="45720" rtlCol="0" anchor="ctr">
            <a:normAutofit/>
          </a:bodyPr>
          <a:lstStyle/>
          <a:p>
            <a:pPr marL="0" indent="0">
              <a:buNone/>
            </a:pPr>
            <a:r>
              <a:rPr lang="sv-SE" sz="2000" b="1"/>
              <a:t>Sökfunktion</a:t>
            </a:r>
          </a:p>
          <a:p>
            <a:pPr marL="0" indent="0">
              <a:buNone/>
            </a:pPr>
            <a:r>
              <a:rPr lang="sv-SE" sz="2000"/>
              <a:t>Exakta sökord, förslag på sökord och synonymer – kollar på hur det kan förbättras.</a:t>
            </a:r>
          </a:p>
          <a:p>
            <a:pPr marL="0" indent="0">
              <a:buNone/>
            </a:pPr>
            <a:endParaRPr lang="sv-SE" sz="2000"/>
          </a:p>
          <a:p>
            <a:pPr marL="0" indent="0">
              <a:buNone/>
            </a:pPr>
            <a:r>
              <a:rPr lang="sv-SE" sz="2000"/>
              <a:t>Ologiska produktnamn – sätts av upphandlarna, expertgruppen har möjlighet att påverka redan innan artikeln läggs upp. Vi tar gärna emot förbättringsförslag.</a:t>
            </a:r>
          </a:p>
          <a:p>
            <a:pPr marL="0" indent="0">
              <a:buNone/>
            </a:pPr>
            <a:endParaRPr lang="sv-SE" sz="2000"/>
          </a:p>
          <a:p>
            <a:r>
              <a:rPr lang="sv-SE" sz="2000" u="none" strike="noStrike">
                <a:effectLst/>
              </a:rPr>
              <a:t>Information om borttagna/utgångna varor – kommer att uppdateras dagligen inom kort.</a:t>
            </a:r>
          </a:p>
          <a:p>
            <a:endParaRPr lang="sv-SE" sz="2000"/>
          </a:p>
          <a:p>
            <a:pPr marL="0" indent="0">
              <a:buNone/>
            </a:pPr>
            <a:r>
              <a:rPr lang="sv-SE" sz="2000"/>
              <a:t>F</a:t>
            </a:r>
            <a:r>
              <a:rPr lang="sv-SE" sz="2000" u="none" strike="noStrike">
                <a:effectLst/>
              </a:rPr>
              <a:t>iltreringsmöjligheter – Nya filter finns på hemsidan!</a:t>
            </a:r>
            <a:endParaRPr lang="sv-SE" sz="2000"/>
          </a:p>
          <a:p>
            <a:pPr marL="0" indent="0">
              <a:buNone/>
            </a:pPr>
            <a:r>
              <a:rPr lang="sv-SE" sz="2000"/>
              <a:t> </a:t>
            </a:r>
          </a:p>
        </p:txBody>
      </p:sp>
    </p:spTree>
    <p:extLst>
      <p:ext uri="{BB962C8B-B14F-4D97-AF65-F5344CB8AC3E}">
        <p14:creationId xmlns:p14="http://schemas.microsoft.com/office/powerpoint/2010/main" val="361856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CD6B9-72CE-0BE4-30A1-81862DD4230F}"/>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C5EDBD3-80C2-234E-724A-587C8A9F4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89610D-2678-A804-F66C-E13117DC6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9494F7C8-1FA6-86AF-2FF3-CC7C90638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89" y="186813"/>
            <a:ext cx="10633173" cy="648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766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5AAA3-DD2B-2108-F5E3-3819A601142C}"/>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CD40824-F492-3413-C247-25F6F06D2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058E173-B92D-751E-25F1-F6C5510CB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25C82F79-EC3E-17F7-C945-1F5E76DAA3D9}"/>
              </a:ext>
            </a:extLst>
          </p:cNvPr>
          <p:cNvSpPr>
            <a:spLocks noGrp="1"/>
          </p:cNvSpPr>
          <p:nvPr>
            <p:ph type="title"/>
          </p:nvPr>
        </p:nvSpPr>
        <p:spPr>
          <a:xfrm>
            <a:off x="838200" y="713312"/>
            <a:ext cx="4038600" cy="5431376"/>
          </a:xfrm>
        </p:spPr>
        <p:txBody>
          <a:bodyPr vert="horz" lIns="91440" tIns="45720" rIns="91440" bIns="45720" rtlCol="0" anchor="ctr">
            <a:normAutofit/>
          </a:bodyPr>
          <a:lstStyle/>
          <a:p>
            <a:r>
              <a:rPr lang="en-US" b="1" kern="1200" err="1">
                <a:solidFill>
                  <a:schemeClr val="tx1"/>
                </a:solidFill>
                <a:latin typeface="+mj-lt"/>
                <a:ea typeface="+mj-ea"/>
                <a:cs typeface="+mj-cs"/>
              </a:rPr>
              <a:t>Återkoppling</a:t>
            </a:r>
            <a:r>
              <a:rPr lang="en-US" b="1" kern="1200">
                <a:solidFill>
                  <a:schemeClr val="tx1"/>
                </a:solidFill>
                <a:latin typeface="+mj-lt"/>
                <a:ea typeface="+mj-ea"/>
                <a:cs typeface="+mj-cs"/>
              </a:rPr>
              <a:t> </a:t>
            </a:r>
            <a:r>
              <a:rPr lang="en-US" b="1" kern="1200" err="1">
                <a:solidFill>
                  <a:schemeClr val="tx1"/>
                </a:solidFill>
                <a:latin typeface="+mj-lt"/>
                <a:ea typeface="+mj-ea"/>
                <a:cs typeface="+mj-cs"/>
              </a:rPr>
              <a:t>kundenkät</a:t>
            </a:r>
            <a:br>
              <a:rPr lang="en-US" b="1" kern="1200">
                <a:solidFill>
                  <a:schemeClr val="tx1"/>
                </a:solidFill>
                <a:latin typeface="+mj-lt"/>
                <a:ea typeface="+mj-ea"/>
                <a:cs typeface="+mj-cs"/>
              </a:rPr>
            </a:br>
            <a:r>
              <a:rPr lang="sv-SE" sz="4400" b="1"/>
              <a:t>Hemsida</a:t>
            </a:r>
            <a:endParaRPr lang="en-US" b="1" kern="1200">
              <a:solidFill>
                <a:schemeClr val="tx1"/>
              </a:solidFill>
              <a:latin typeface="+mj-lt"/>
              <a:ea typeface="+mj-ea"/>
              <a:cs typeface="+mj-cs"/>
            </a:endParaRPr>
          </a:p>
        </p:txBody>
      </p:sp>
      <p:sp>
        <p:nvSpPr>
          <p:cNvPr id="4" name="textruta 3">
            <a:extLst>
              <a:ext uri="{FF2B5EF4-FFF2-40B4-BE49-F238E27FC236}">
                <a16:creationId xmlns:a16="http://schemas.microsoft.com/office/drawing/2014/main" id="{2270768D-C40F-6102-7280-1FD251902CC5}"/>
              </a:ext>
            </a:extLst>
          </p:cNvPr>
          <p:cNvSpPr txBox="1"/>
          <p:nvPr/>
        </p:nvSpPr>
        <p:spPr>
          <a:xfrm>
            <a:off x="6090175" y="1009214"/>
            <a:ext cx="5263625" cy="5135473"/>
          </a:xfrm>
          <a:prstGeom prst="rect">
            <a:avLst/>
          </a:prstGeom>
        </p:spPr>
        <p:txBody>
          <a:bodyPr vert="horz" lIns="91440" tIns="45720" rIns="91440" bIns="45720" rtlCol="0" anchor="ctr">
            <a:normAutofit/>
          </a:bodyPr>
          <a:lstStyle/>
          <a:p>
            <a:pPr marL="0" indent="0">
              <a:buNone/>
            </a:pPr>
            <a:r>
              <a:rPr lang="sv-SE" sz="2000" b="1" i="0" u="none" strike="noStrike">
                <a:solidFill>
                  <a:srgbClr val="000000"/>
                </a:solidFill>
                <a:effectLst/>
              </a:rPr>
              <a:t>Produktinformation</a:t>
            </a:r>
            <a:endParaRPr lang="sv-SE" sz="2000"/>
          </a:p>
          <a:p>
            <a:pPr marL="0" indent="0">
              <a:buNone/>
            </a:pPr>
            <a:r>
              <a:rPr lang="sv-SE" sz="2000" u="none" strike="noStrike">
                <a:effectLst/>
              </a:rPr>
              <a:t>Mer detaljerad information om produkterna behövs – vi håller med! </a:t>
            </a:r>
          </a:p>
          <a:p>
            <a:pPr marL="0" indent="0">
              <a:buNone/>
            </a:pPr>
            <a:r>
              <a:rPr lang="sv-SE" sz="2000">
                <a:solidFill>
                  <a:srgbClr val="000000"/>
                </a:solidFill>
              </a:rPr>
              <a:t>Vi a</a:t>
            </a:r>
            <a:r>
              <a:rPr lang="sv-SE" sz="2000" u="none" strike="noStrike">
                <a:solidFill>
                  <a:srgbClr val="000000"/>
                </a:solidFill>
                <a:effectLst/>
              </a:rPr>
              <a:t>rbetar </a:t>
            </a:r>
            <a:r>
              <a:rPr lang="sv-SE" sz="2000">
                <a:solidFill>
                  <a:srgbClr val="000000"/>
                </a:solidFill>
              </a:rPr>
              <a:t>med att utveckla hemsidan t.ex. genom att få till fler fält för information, möjlighet att lägga upp produktblad och bättre möjlighet att koppla ihop artiklar som används ihop.</a:t>
            </a:r>
            <a:endParaRPr lang="sv-SE" sz="2000" b="0" i="0" u="none" strike="noStrike">
              <a:solidFill>
                <a:srgbClr val="000000"/>
              </a:solidFill>
              <a:effectLst/>
            </a:endParaRPr>
          </a:p>
          <a:p>
            <a:pPr marL="0" indent="0">
              <a:buNone/>
            </a:pPr>
            <a:endParaRPr lang="sv-SE" sz="2000" b="1" i="0">
              <a:effectLst/>
            </a:endParaRPr>
          </a:p>
          <a:p>
            <a:pPr marL="0" indent="0">
              <a:buNone/>
            </a:pPr>
            <a:r>
              <a:rPr lang="sv-SE" sz="2000" b="1" i="0">
                <a:effectLst/>
              </a:rPr>
              <a:t>Bilder</a:t>
            </a:r>
            <a:endParaRPr lang="sv-SE" sz="2000" b="1"/>
          </a:p>
          <a:p>
            <a:pPr marL="0" indent="0">
              <a:buNone/>
            </a:pPr>
            <a:r>
              <a:rPr lang="sv-SE" sz="2000"/>
              <a:t>83 % av lagerlagda artiklar har bilder, under 2024 la vi till 2500 bilder på hemsidan. Fortsatt arbete pågår.</a:t>
            </a:r>
            <a:endParaRPr lang="sv-SE" sz="2000" b="0" i="0">
              <a:effectLst/>
            </a:endParaRPr>
          </a:p>
          <a:p>
            <a:pPr marL="0" indent="0">
              <a:buNone/>
            </a:pPr>
            <a:endParaRPr lang="sv-SE" sz="2000">
              <a:hlinkClick r:id="rId3"/>
            </a:endParaRPr>
          </a:p>
        </p:txBody>
      </p:sp>
    </p:spTree>
    <p:extLst>
      <p:ext uri="{BB962C8B-B14F-4D97-AF65-F5344CB8AC3E}">
        <p14:creationId xmlns:p14="http://schemas.microsoft.com/office/powerpoint/2010/main" val="1630784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31A36-4D6F-86FA-5EF0-E0C14EA94BEC}"/>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4510532-142A-6816-AA76-EACC19063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1A373B09-ACCC-2106-6BBD-6B8B0CF13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5F998F7A-6B7F-43C0-F2A4-B5A429462441}"/>
              </a:ext>
            </a:extLst>
          </p:cNvPr>
          <p:cNvSpPr>
            <a:spLocks noGrp="1"/>
          </p:cNvSpPr>
          <p:nvPr>
            <p:ph type="title"/>
          </p:nvPr>
        </p:nvSpPr>
        <p:spPr>
          <a:xfrm>
            <a:off x="838200" y="713312"/>
            <a:ext cx="4279900" cy="5431376"/>
          </a:xfrm>
        </p:spPr>
        <p:txBody>
          <a:bodyPr vert="horz" lIns="91440" tIns="45720" rIns="91440" bIns="45720" rtlCol="0" anchor="ctr">
            <a:normAutofit/>
          </a:bodyPr>
          <a:lstStyle/>
          <a:p>
            <a:r>
              <a:rPr lang="en-US" b="1" kern="1200" err="1">
                <a:solidFill>
                  <a:schemeClr val="tx1"/>
                </a:solidFill>
                <a:latin typeface="+mj-lt"/>
                <a:ea typeface="+mj-ea"/>
                <a:cs typeface="+mj-cs"/>
              </a:rPr>
              <a:t>Återkoppling</a:t>
            </a:r>
            <a:r>
              <a:rPr lang="en-US" b="1" kern="1200">
                <a:solidFill>
                  <a:schemeClr val="tx1"/>
                </a:solidFill>
                <a:latin typeface="+mj-lt"/>
                <a:ea typeface="+mj-ea"/>
                <a:cs typeface="+mj-cs"/>
              </a:rPr>
              <a:t> </a:t>
            </a:r>
            <a:r>
              <a:rPr lang="en-US" b="1" kern="1200" err="1">
                <a:solidFill>
                  <a:schemeClr val="tx1"/>
                </a:solidFill>
                <a:latin typeface="+mj-lt"/>
                <a:ea typeface="+mj-ea"/>
                <a:cs typeface="+mj-cs"/>
              </a:rPr>
              <a:t>kundenkät</a:t>
            </a:r>
            <a:r>
              <a:rPr lang="sv-SE" sz="4400" b="1"/>
              <a:t> leveransstörningar</a:t>
            </a:r>
            <a:endParaRPr lang="en-US" b="1" kern="1200">
              <a:solidFill>
                <a:schemeClr val="tx1"/>
              </a:solidFill>
              <a:latin typeface="+mj-lt"/>
              <a:ea typeface="+mj-ea"/>
              <a:cs typeface="+mj-cs"/>
            </a:endParaRPr>
          </a:p>
        </p:txBody>
      </p:sp>
      <p:sp>
        <p:nvSpPr>
          <p:cNvPr id="7" name="Platshållare för innehåll 6">
            <a:extLst>
              <a:ext uri="{FF2B5EF4-FFF2-40B4-BE49-F238E27FC236}">
                <a16:creationId xmlns:a16="http://schemas.microsoft.com/office/drawing/2014/main" id="{3A2A3AD6-DC00-4EA4-D85B-6622A48AE277}"/>
              </a:ext>
            </a:extLst>
          </p:cNvPr>
          <p:cNvSpPr txBox="1">
            <a:spLocks/>
          </p:cNvSpPr>
          <p:nvPr/>
        </p:nvSpPr>
        <p:spPr>
          <a:xfrm>
            <a:off x="5813517" y="1232946"/>
            <a:ext cx="6073622" cy="51170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a:t>Lagerlagda artiklar </a:t>
            </a:r>
            <a:br>
              <a:rPr lang="sv-SE" sz="2000" b="1"/>
            </a:br>
            <a:r>
              <a:rPr lang="sv-SE" sz="2000"/>
              <a:t>Leveransstörningar på artiklar som finns lagerlagda hos OneMed finns upplagda på Varuförsörjningens hemsida: </a:t>
            </a:r>
            <a:r>
              <a:rPr lang="sv-SE" sz="2000">
                <a:hlinkClick r:id="rId2"/>
              </a:rPr>
              <a:t>Leveransstörningar – Varuförsörjningen</a:t>
            </a:r>
            <a:endParaRPr lang="sv-SE" sz="2000"/>
          </a:p>
          <a:p>
            <a:pPr marL="0" indent="0">
              <a:buNone/>
            </a:pPr>
            <a:r>
              <a:rPr lang="sv-SE" sz="2000"/>
              <a:t>Uppdateras dagligen (veckodagar) men det kan uppstå en fördröjning från att lagret upptäcker störningen till att vi får informationen.</a:t>
            </a:r>
          </a:p>
          <a:p>
            <a:pPr marL="0" indent="0">
              <a:buNone/>
            </a:pPr>
            <a:r>
              <a:rPr lang="sv-SE" sz="2000" b="1"/>
              <a:t>Artiklar i DL-flödet</a:t>
            </a:r>
            <a:br>
              <a:rPr lang="sv-SE" sz="2000" b="1"/>
            </a:br>
            <a:r>
              <a:rPr lang="sv-SE" sz="2000"/>
              <a:t>Leveransstörningar för DL-artiklar visas ej på hemsidan.</a:t>
            </a:r>
          </a:p>
          <a:p>
            <a:pPr marL="0" indent="0">
              <a:buNone/>
            </a:pPr>
            <a:r>
              <a:rPr lang="sv-SE" sz="2000"/>
              <a:t>Ofta får vi kännedom om leveransstörningen genom att ni hör av er till supporten, fortsätt gärna med det! </a:t>
            </a:r>
          </a:p>
          <a:p>
            <a:pPr marL="0" indent="0">
              <a:buNone/>
            </a:pPr>
            <a:r>
              <a:rPr lang="sv-SE" sz="2000"/>
              <a:t>Leverantören ska erbjuda er som beställt en ersättningsartikel till samma pris som den avtalade </a:t>
            </a:r>
            <a:r>
              <a:rPr lang="sv-SE" sz="2000" err="1"/>
              <a:t>produkten.Vi</a:t>
            </a:r>
            <a:r>
              <a:rPr lang="sv-SE" sz="2000"/>
              <a:t> stöttar gärna med vilka krav vi kan ställa på leverantören om så behövs.</a:t>
            </a:r>
          </a:p>
        </p:txBody>
      </p:sp>
      <p:pic>
        <p:nvPicPr>
          <p:cNvPr id="6" name="Bildobjekt 5">
            <a:extLst>
              <a:ext uri="{FF2B5EF4-FFF2-40B4-BE49-F238E27FC236}">
                <a16:creationId xmlns:a16="http://schemas.microsoft.com/office/drawing/2014/main" id="{3B6D6443-F973-DA20-BE51-F0F2F6168940}"/>
              </a:ext>
            </a:extLst>
          </p:cNvPr>
          <p:cNvPicPr>
            <a:picLocks noChangeAspect="1"/>
          </p:cNvPicPr>
          <p:nvPr/>
        </p:nvPicPr>
        <p:blipFill>
          <a:blip r:embed="rId3"/>
          <a:stretch>
            <a:fillRect/>
          </a:stretch>
        </p:blipFill>
        <p:spPr>
          <a:xfrm>
            <a:off x="4871347" y="4846385"/>
            <a:ext cx="887112" cy="918996"/>
          </a:xfrm>
          <a:prstGeom prst="rect">
            <a:avLst/>
          </a:prstGeom>
        </p:spPr>
      </p:pic>
    </p:spTree>
    <p:extLst>
      <p:ext uri="{BB962C8B-B14F-4D97-AF65-F5344CB8AC3E}">
        <p14:creationId xmlns:p14="http://schemas.microsoft.com/office/powerpoint/2010/main" val="906036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F7B75-AD07-A026-EAEF-E30609AC7C73}"/>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7F36426-1A23-E324-2323-9784BE283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B653E3A5-55F1-4AFE-84FD-5ACE4F927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ubrik 1">
            <a:extLst>
              <a:ext uri="{FF2B5EF4-FFF2-40B4-BE49-F238E27FC236}">
                <a16:creationId xmlns:a16="http://schemas.microsoft.com/office/drawing/2014/main" id="{4AED8B5F-B25B-ACEE-21C6-D5F9D6DCE500}"/>
              </a:ext>
            </a:extLst>
          </p:cNvPr>
          <p:cNvSpPr txBox="1">
            <a:spLocks/>
          </p:cNvSpPr>
          <p:nvPr/>
        </p:nvSpPr>
        <p:spPr>
          <a:xfrm>
            <a:off x="838199" y="494523"/>
            <a:ext cx="9752045" cy="8365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a:t>Leveransstörningar – samlad vy</a:t>
            </a:r>
          </a:p>
        </p:txBody>
      </p:sp>
      <p:pic>
        <p:nvPicPr>
          <p:cNvPr id="6" name="Bildobjekt 5">
            <a:extLst>
              <a:ext uri="{FF2B5EF4-FFF2-40B4-BE49-F238E27FC236}">
                <a16:creationId xmlns:a16="http://schemas.microsoft.com/office/drawing/2014/main" id="{9791F633-1FEB-F2BC-ED69-CE5A30BF56C4}"/>
              </a:ext>
            </a:extLst>
          </p:cNvPr>
          <p:cNvPicPr>
            <a:picLocks noChangeAspect="1"/>
          </p:cNvPicPr>
          <p:nvPr/>
        </p:nvPicPr>
        <p:blipFill>
          <a:blip r:embed="rId3"/>
          <a:srcRect l="8311" t="1232" r="12013" b="13111"/>
          <a:stretch/>
        </p:blipFill>
        <p:spPr>
          <a:xfrm>
            <a:off x="1693926" y="1331083"/>
            <a:ext cx="8801099" cy="46155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70779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7F631-163B-BEA1-6D18-F3AF11ACA2E5}"/>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674AA1F-101D-8FFC-2D72-D608F18D6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E3896553-0D33-63D9-DEC4-D51E8CD2F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ubrik 1">
            <a:extLst>
              <a:ext uri="{FF2B5EF4-FFF2-40B4-BE49-F238E27FC236}">
                <a16:creationId xmlns:a16="http://schemas.microsoft.com/office/drawing/2014/main" id="{4D4270C3-8124-8DFB-CE3A-7907DC4B3803}"/>
              </a:ext>
            </a:extLst>
          </p:cNvPr>
          <p:cNvSpPr txBox="1">
            <a:spLocks/>
          </p:cNvSpPr>
          <p:nvPr/>
        </p:nvSpPr>
        <p:spPr>
          <a:xfrm>
            <a:off x="838199" y="494523"/>
            <a:ext cx="9752045" cy="83656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a:t>Leveransstörningar – markering i sökresultat</a:t>
            </a:r>
          </a:p>
        </p:txBody>
      </p:sp>
      <p:pic>
        <p:nvPicPr>
          <p:cNvPr id="4" name="Bildobjekt 3">
            <a:extLst>
              <a:ext uri="{FF2B5EF4-FFF2-40B4-BE49-F238E27FC236}">
                <a16:creationId xmlns:a16="http://schemas.microsoft.com/office/drawing/2014/main" id="{5278F535-0A12-D56D-1680-462349BBE879}"/>
              </a:ext>
            </a:extLst>
          </p:cNvPr>
          <p:cNvPicPr>
            <a:picLocks noChangeAspect="1"/>
          </p:cNvPicPr>
          <p:nvPr/>
        </p:nvPicPr>
        <p:blipFill>
          <a:blip r:embed="rId3"/>
          <a:stretch>
            <a:fillRect/>
          </a:stretch>
        </p:blipFill>
        <p:spPr>
          <a:xfrm>
            <a:off x="2619878" y="1331083"/>
            <a:ext cx="6724147" cy="5259621"/>
          </a:xfrm>
          <a:prstGeom prst="rect">
            <a:avLst/>
          </a:prstGeom>
        </p:spPr>
      </p:pic>
    </p:spTree>
    <p:extLst>
      <p:ext uri="{BB962C8B-B14F-4D97-AF65-F5344CB8AC3E}">
        <p14:creationId xmlns:p14="http://schemas.microsoft.com/office/powerpoint/2010/main" val="375574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532F13-0787-A1FD-48FF-8A1A888EC3DC}"/>
              </a:ext>
            </a:extLst>
          </p:cNvPr>
          <p:cNvSpPr>
            <a:spLocks noGrp="1"/>
          </p:cNvSpPr>
          <p:nvPr>
            <p:ph type="title"/>
          </p:nvPr>
        </p:nvSpPr>
        <p:spPr/>
        <p:txBody>
          <a:bodyPr/>
          <a:lstStyle/>
          <a:p>
            <a:r>
              <a:rPr lang="sv-SE" b="1"/>
              <a:t>Agenda</a:t>
            </a:r>
            <a:endParaRPr lang="sv-SE"/>
          </a:p>
        </p:txBody>
      </p:sp>
      <p:sp>
        <p:nvSpPr>
          <p:cNvPr id="4" name="Platshållare för innehåll 3">
            <a:extLst>
              <a:ext uri="{FF2B5EF4-FFF2-40B4-BE49-F238E27FC236}">
                <a16:creationId xmlns:a16="http://schemas.microsoft.com/office/drawing/2014/main" id="{E77150C2-6341-4A77-9854-E95AB5626C19}"/>
              </a:ext>
            </a:extLst>
          </p:cNvPr>
          <p:cNvSpPr>
            <a:spLocks noGrp="1"/>
          </p:cNvSpPr>
          <p:nvPr>
            <p:ph idx="1"/>
          </p:nvPr>
        </p:nvSpPr>
        <p:spPr>
          <a:xfrm>
            <a:off x="838200" y="1825625"/>
            <a:ext cx="4712208" cy="4351338"/>
          </a:xfrm>
        </p:spPr>
        <p:txBody>
          <a:bodyPr/>
          <a:lstStyle/>
          <a:p>
            <a:r>
              <a:rPr lang="sv-SE"/>
              <a:t>Nya avtal</a:t>
            </a:r>
          </a:p>
          <a:p>
            <a:r>
              <a:rPr lang="sv-SE"/>
              <a:t>Pågående upphandlingar</a:t>
            </a:r>
          </a:p>
          <a:p>
            <a:r>
              <a:rPr lang="sv-SE"/>
              <a:t>Sökning borttagen artikel</a:t>
            </a:r>
          </a:p>
          <a:p>
            <a:r>
              <a:rPr lang="sv-SE"/>
              <a:t>Leveransstörningar</a:t>
            </a:r>
          </a:p>
          <a:p>
            <a:r>
              <a:rPr lang="sv-SE"/>
              <a:t>Produktinformation</a:t>
            </a:r>
          </a:p>
          <a:p>
            <a:r>
              <a:rPr lang="sv-SE"/>
              <a:t>Artikelförändringar</a:t>
            </a:r>
          </a:p>
          <a:p>
            <a:r>
              <a:rPr lang="sv-SE"/>
              <a:t>Återkoppling enkät</a:t>
            </a:r>
          </a:p>
          <a:p>
            <a:r>
              <a:rPr lang="sv-SE"/>
              <a:t>Frågor</a:t>
            </a:r>
          </a:p>
          <a:p>
            <a:endParaRPr lang="sv-SE"/>
          </a:p>
          <a:p>
            <a:endParaRPr lang="sv-SE"/>
          </a:p>
        </p:txBody>
      </p:sp>
      <p:pic>
        <p:nvPicPr>
          <p:cNvPr id="5" name="Bild 4" descr="Lista kontur">
            <a:extLst>
              <a:ext uri="{FF2B5EF4-FFF2-40B4-BE49-F238E27FC236}">
                <a16:creationId xmlns:a16="http://schemas.microsoft.com/office/drawing/2014/main" id="{3C1FC4EC-9B22-D1CB-C7DB-B5DC8FA9FB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97880" y="1417320"/>
            <a:ext cx="3892298" cy="3892298"/>
          </a:xfrm>
          <a:prstGeom prst="rect">
            <a:avLst/>
          </a:prstGeom>
        </p:spPr>
      </p:pic>
    </p:spTree>
    <p:extLst>
      <p:ext uri="{BB962C8B-B14F-4D97-AF65-F5344CB8AC3E}">
        <p14:creationId xmlns:p14="http://schemas.microsoft.com/office/powerpoint/2010/main" val="1269119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9DF76-A6F7-E8B8-A9E3-9919413922E2}"/>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3162076-E2E2-A75A-6FB8-95F450337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9CA6F6B-E57A-9270-1C4D-240C74A78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ubrik 1">
            <a:extLst>
              <a:ext uri="{FF2B5EF4-FFF2-40B4-BE49-F238E27FC236}">
                <a16:creationId xmlns:a16="http://schemas.microsoft.com/office/drawing/2014/main" id="{DFC199D8-3750-6AC2-E79E-0E86E3F4DF75}"/>
              </a:ext>
            </a:extLst>
          </p:cNvPr>
          <p:cNvSpPr txBox="1">
            <a:spLocks/>
          </p:cNvSpPr>
          <p:nvPr/>
        </p:nvSpPr>
        <p:spPr>
          <a:xfrm>
            <a:off x="838199" y="494523"/>
            <a:ext cx="9752045" cy="8365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a:t>Leveransstörningar – </a:t>
            </a:r>
            <a:r>
              <a:rPr lang="sv-SE" b="1" err="1"/>
              <a:t>artikelvy</a:t>
            </a:r>
            <a:endParaRPr lang="sv-SE" b="1"/>
          </a:p>
        </p:txBody>
      </p:sp>
      <p:pic>
        <p:nvPicPr>
          <p:cNvPr id="5" name="Bildobjekt 4">
            <a:extLst>
              <a:ext uri="{FF2B5EF4-FFF2-40B4-BE49-F238E27FC236}">
                <a16:creationId xmlns:a16="http://schemas.microsoft.com/office/drawing/2014/main" id="{8C4358CB-BCDE-4D43-C1FD-FCC02184B43A}"/>
              </a:ext>
            </a:extLst>
          </p:cNvPr>
          <p:cNvPicPr>
            <a:picLocks noChangeAspect="1"/>
          </p:cNvPicPr>
          <p:nvPr/>
        </p:nvPicPr>
        <p:blipFill>
          <a:blip r:embed="rId3"/>
          <a:stretch>
            <a:fillRect/>
          </a:stretch>
        </p:blipFill>
        <p:spPr>
          <a:xfrm>
            <a:off x="364607" y="1647944"/>
            <a:ext cx="8335538" cy="4715533"/>
          </a:xfrm>
          <a:prstGeom prst="rect">
            <a:avLst/>
          </a:prstGeom>
        </p:spPr>
      </p:pic>
      <p:pic>
        <p:nvPicPr>
          <p:cNvPr id="6" name="Bildobjekt 5">
            <a:extLst>
              <a:ext uri="{FF2B5EF4-FFF2-40B4-BE49-F238E27FC236}">
                <a16:creationId xmlns:a16="http://schemas.microsoft.com/office/drawing/2014/main" id="{A8EAF7D5-35FA-D3B6-D8A0-6F29D9593CD7}"/>
              </a:ext>
            </a:extLst>
          </p:cNvPr>
          <p:cNvPicPr>
            <a:picLocks noChangeAspect="1"/>
          </p:cNvPicPr>
          <p:nvPr/>
        </p:nvPicPr>
        <p:blipFill>
          <a:blip r:embed="rId4"/>
          <a:stretch>
            <a:fillRect/>
          </a:stretch>
        </p:blipFill>
        <p:spPr>
          <a:xfrm>
            <a:off x="9300182" y="1647944"/>
            <a:ext cx="2288730" cy="1127026"/>
          </a:xfrm>
          <a:prstGeom prst="rect">
            <a:avLst/>
          </a:prstGeom>
        </p:spPr>
      </p:pic>
      <p:pic>
        <p:nvPicPr>
          <p:cNvPr id="7" name="Bildobjekt 6">
            <a:extLst>
              <a:ext uri="{FF2B5EF4-FFF2-40B4-BE49-F238E27FC236}">
                <a16:creationId xmlns:a16="http://schemas.microsoft.com/office/drawing/2014/main" id="{3ED4DFA4-7D2A-8ED5-53E0-74FF80E8927A}"/>
              </a:ext>
            </a:extLst>
          </p:cNvPr>
          <p:cNvPicPr>
            <a:picLocks noChangeAspect="1"/>
          </p:cNvPicPr>
          <p:nvPr/>
        </p:nvPicPr>
        <p:blipFill>
          <a:blip r:embed="rId5"/>
          <a:srcRect r="4796"/>
          <a:stretch/>
        </p:blipFill>
        <p:spPr>
          <a:xfrm>
            <a:off x="9300182" y="3007284"/>
            <a:ext cx="2288730" cy="1984001"/>
          </a:xfrm>
          <a:prstGeom prst="rect">
            <a:avLst/>
          </a:prstGeom>
        </p:spPr>
      </p:pic>
      <p:pic>
        <p:nvPicPr>
          <p:cNvPr id="8" name="Bildobjekt 7">
            <a:extLst>
              <a:ext uri="{FF2B5EF4-FFF2-40B4-BE49-F238E27FC236}">
                <a16:creationId xmlns:a16="http://schemas.microsoft.com/office/drawing/2014/main" id="{BA0984FC-A305-6A63-E795-3A043116B773}"/>
              </a:ext>
            </a:extLst>
          </p:cNvPr>
          <p:cNvPicPr>
            <a:picLocks noChangeAspect="1"/>
          </p:cNvPicPr>
          <p:nvPr/>
        </p:nvPicPr>
        <p:blipFill>
          <a:blip r:embed="rId6"/>
          <a:stretch>
            <a:fillRect/>
          </a:stretch>
        </p:blipFill>
        <p:spPr>
          <a:xfrm>
            <a:off x="9300183" y="5223600"/>
            <a:ext cx="2288729" cy="1139877"/>
          </a:xfrm>
          <a:prstGeom prst="rect">
            <a:avLst/>
          </a:prstGeom>
        </p:spPr>
      </p:pic>
    </p:spTree>
    <p:extLst>
      <p:ext uri="{BB962C8B-B14F-4D97-AF65-F5344CB8AC3E}">
        <p14:creationId xmlns:p14="http://schemas.microsoft.com/office/powerpoint/2010/main" val="2505687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6BD83-397B-77BC-498E-FBB176076C8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A964089-1BBD-E66E-3928-F4EAB2279213}"/>
              </a:ext>
            </a:extLst>
          </p:cNvPr>
          <p:cNvSpPr>
            <a:spLocks noGrp="1"/>
          </p:cNvSpPr>
          <p:nvPr>
            <p:ph type="title"/>
          </p:nvPr>
        </p:nvSpPr>
        <p:spPr>
          <a:xfrm>
            <a:off x="838199" y="838199"/>
            <a:ext cx="10657551" cy="328747"/>
          </a:xfrm>
        </p:spPr>
        <p:txBody>
          <a:bodyPr>
            <a:noAutofit/>
          </a:bodyPr>
          <a:lstStyle/>
          <a:p>
            <a:r>
              <a:rPr lang="sv-SE" b="1"/>
              <a:t>Hantering av ersättningsartiklar vid leveransstörning</a:t>
            </a:r>
          </a:p>
        </p:txBody>
      </p:sp>
      <p:pic>
        <p:nvPicPr>
          <p:cNvPr id="5" name="Bildobjekt 4">
            <a:extLst>
              <a:ext uri="{FF2B5EF4-FFF2-40B4-BE49-F238E27FC236}">
                <a16:creationId xmlns:a16="http://schemas.microsoft.com/office/drawing/2014/main" id="{C7C8616D-1CD8-4D9B-1C26-A0879CC1D784}"/>
              </a:ext>
            </a:extLst>
          </p:cNvPr>
          <p:cNvPicPr>
            <a:picLocks noChangeAspect="1"/>
          </p:cNvPicPr>
          <p:nvPr/>
        </p:nvPicPr>
        <p:blipFill>
          <a:blip r:embed="rId3"/>
          <a:stretch>
            <a:fillRect/>
          </a:stretch>
        </p:blipFill>
        <p:spPr>
          <a:xfrm>
            <a:off x="9391478" y="6176962"/>
            <a:ext cx="2457793" cy="523948"/>
          </a:xfrm>
          <a:prstGeom prst="rect">
            <a:avLst/>
          </a:prstGeom>
        </p:spPr>
      </p:pic>
      <p:graphicFrame>
        <p:nvGraphicFramePr>
          <p:cNvPr id="21" name="Platshållare för innehåll 6">
            <a:extLst>
              <a:ext uri="{FF2B5EF4-FFF2-40B4-BE49-F238E27FC236}">
                <a16:creationId xmlns:a16="http://schemas.microsoft.com/office/drawing/2014/main" id="{A1516A11-9625-CB68-247D-3E1BD4A8DE8D}"/>
              </a:ext>
            </a:extLst>
          </p:cNvPr>
          <p:cNvGraphicFramePr>
            <a:graphicFrameLocks noGrp="1"/>
          </p:cNvGraphicFramePr>
          <p:nvPr>
            <p:ph idx="1"/>
          </p:nvPr>
        </p:nvGraphicFramePr>
        <p:xfrm>
          <a:off x="838199" y="1968759"/>
          <a:ext cx="5914160" cy="40510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ruta 2">
            <a:extLst>
              <a:ext uri="{FF2B5EF4-FFF2-40B4-BE49-F238E27FC236}">
                <a16:creationId xmlns:a16="http://schemas.microsoft.com/office/drawing/2014/main" id="{48160F4D-FEF2-02D9-013C-8AE4944B1E21}"/>
              </a:ext>
            </a:extLst>
          </p:cNvPr>
          <p:cNvSpPr txBox="1"/>
          <p:nvPr/>
        </p:nvSpPr>
        <p:spPr>
          <a:xfrm>
            <a:off x="7259341" y="3464045"/>
            <a:ext cx="3004457" cy="1477328"/>
          </a:xfrm>
          <a:prstGeom prst="rect">
            <a:avLst/>
          </a:prstGeom>
          <a:noFill/>
        </p:spPr>
        <p:txBody>
          <a:bodyPr wrap="square" rtlCol="0">
            <a:spAutoFit/>
          </a:bodyPr>
          <a:lstStyle/>
          <a:p>
            <a:r>
              <a:rPr lang="sv-SE" i="1"/>
              <a:t>Vet ni med er att det finns en artikel som fungerar som ersättare på en artikel som har leveransstörning?</a:t>
            </a:r>
          </a:p>
          <a:p>
            <a:r>
              <a:rPr lang="sv-SE" i="1"/>
              <a:t>-Informera oss gärna!</a:t>
            </a:r>
          </a:p>
        </p:txBody>
      </p:sp>
      <p:pic>
        <p:nvPicPr>
          <p:cNvPr id="22" name="Bildobjekt 21">
            <a:extLst>
              <a:ext uri="{FF2B5EF4-FFF2-40B4-BE49-F238E27FC236}">
                <a16:creationId xmlns:a16="http://schemas.microsoft.com/office/drawing/2014/main" id="{1A804A96-76B3-E593-656F-C8284DE6566A}"/>
              </a:ext>
            </a:extLst>
          </p:cNvPr>
          <p:cNvPicPr>
            <a:picLocks noChangeAspect="1"/>
          </p:cNvPicPr>
          <p:nvPr/>
        </p:nvPicPr>
        <p:blipFill>
          <a:blip r:embed="rId9"/>
          <a:stretch>
            <a:fillRect/>
          </a:stretch>
        </p:blipFill>
        <p:spPr>
          <a:xfrm>
            <a:off x="9610655" y="4497796"/>
            <a:ext cx="1160125" cy="887154"/>
          </a:xfrm>
          <a:prstGeom prst="rect">
            <a:avLst/>
          </a:prstGeom>
        </p:spPr>
      </p:pic>
    </p:spTree>
    <p:extLst>
      <p:ext uri="{BB962C8B-B14F-4D97-AF65-F5344CB8AC3E}">
        <p14:creationId xmlns:p14="http://schemas.microsoft.com/office/powerpoint/2010/main" val="1569194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B40668-C64A-25CF-A2FB-3995353139A5}"/>
              </a:ext>
            </a:extLst>
          </p:cNvPr>
          <p:cNvSpPr>
            <a:spLocks noGrp="1"/>
          </p:cNvSpPr>
          <p:nvPr>
            <p:ph type="title"/>
          </p:nvPr>
        </p:nvSpPr>
        <p:spPr>
          <a:xfrm>
            <a:off x="693484" y="1600200"/>
            <a:ext cx="3932237" cy="1600200"/>
          </a:xfrm>
        </p:spPr>
        <p:txBody>
          <a:bodyPr/>
          <a:lstStyle/>
          <a:p>
            <a:r>
              <a:rPr lang="sv-SE"/>
              <a:t>Nästa möte onsdag 23/4 </a:t>
            </a:r>
          </a:p>
        </p:txBody>
      </p:sp>
      <p:pic>
        <p:nvPicPr>
          <p:cNvPr id="8" name="Platshållare för bild 7">
            <a:extLst>
              <a:ext uri="{FF2B5EF4-FFF2-40B4-BE49-F238E27FC236}">
                <a16:creationId xmlns:a16="http://schemas.microsoft.com/office/drawing/2014/main" id="{4113B053-9067-2152-6121-A5505BADBC7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614" r="7614"/>
          <a:stretch>
            <a:fillRect/>
          </a:stretch>
        </p:blipFill>
        <p:spPr>
          <a:xfrm>
            <a:off x="5183188" y="987425"/>
            <a:ext cx="6172200" cy="4873625"/>
          </a:xfrm>
          <a:prstGeom prst="rect">
            <a:avLst/>
          </a:prstGeom>
          <a:effectLst>
            <a:softEdge rad="101600"/>
          </a:effectLst>
        </p:spPr>
      </p:pic>
      <p:pic>
        <p:nvPicPr>
          <p:cNvPr id="5" name="Bildobjekt 4">
            <a:extLst>
              <a:ext uri="{FF2B5EF4-FFF2-40B4-BE49-F238E27FC236}">
                <a16:creationId xmlns:a16="http://schemas.microsoft.com/office/drawing/2014/main" id="{BB9E53AA-51C3-B920-444B-FB82413A5525}"/>
              </a:ext>
            </a:extLst>
          </p:cNvPr>
          <p:cNvPicPr>
            <a:picLocks noChangeAspect="1"/>
          </p:cNvPicPr>
          <p:nvPr/>
        </p:nvPicPr>
        <p:blipFill>
          <a:blip r:embed="rId3"/>
          <a:stretch>
            <a:fillRect/>
          </a:stretch>
        </p:blipFill>
        <p:spPr>
          <a:xfrm>
            <a:off x="9191453" y="5938801"/>
            <a:ext cx="2457793" cy="523948"/>
          </a:xfrm>
          <a:prstGeom prst="rect">
            <a:avLst/>
          </a:prstGeom>
        </p:spPr>
      </p:pic>
    </p:spTree>
    <p:extLst>
      <p:ext uri="{BB962C8B-B14F-4D97-AF65-F5344CB8AC3E}">
        <p14:creationId xmlns:p14="http://schemas.microsoft.com/office/powerpoint/2010/main" val="6721388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2" name="Rectangle 3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tshållare för innehåll 4" descr="En bild som visar design&#10;&#10;AI-genererat innehåll kan vara felaktigt.">
            <a:extLst>
              <a:ext uri="{FF2B5EF4-FFF2-40B4-BE49-F238E27FC236}">
                <a16:creationId xmlns:a16="http://schemas.microsoft.com/office/drawing/2014/main" id="{552F41E1-332F-56B6-F46A-BE43C146A40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289" b="18788"/>
          <a:stretch/>
        </p:blipFill>
        <p:spPr>
          <a:xfrm>
            <a:off x="2522358" y="10"/>
            <a:ext cx="9669642" cy="6857990"/>
          </a:xfrm>
          <a:prstGeom prst="rect">
            <a:avLst/>
          </a:prstGeom>
          <a:noFill/>
        </p:spPr>
      </p:pic>
      <p:sp>
        <p:nvSpPr>
          <p:cNvPr id="53" name="Rectangle 3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CA17FBE-BB6E-8B35-0373-FCB2844B7223}"/>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a:t> Frågor?</a:t>
            </a:r>
            <a:br>
              <a:rPr lang="en-US" sz="5200"/>
            </a:br>
            <a:endParaRPr lang="en-US" sz="5200"/>
          </a:p>
        </p:txBody>
      </p:sp>
    </p:spTree>
    <p:extLst>
      <p:ext uri="{BB962C8B-B14F-4D97-AF65-F5344CB8AC3E}">
        <p14:creationId xmlns:p14="http://schemas.microsoft.com/office/powerpoint/2010/main" val="1688171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532F13-0787-A1FD-48FF-8A1A888EC3DC}"/>
              </a:ext>
            </a:extLst>
          </p:cNvPr>
          <p:cNvSpPr>
            <a:spLocks noGrp="1"/>
          </p:cNvSpPr>
          <p:nvPr>
            <p:ph type="title"/>
          </p:nvPr>
        </p:nvSpPr>
        <p:spPr>
          <a:xfrm>
            <a:off x="839788" y="365125"/>
            <a:ext cx="10515600" cy="1325563"/>
          </a:xfrm>
        </p:spPr>
        <p:txBody>
          <a:bodyPr anchor="ctr">
            <a:normAutofit/>
          </a:bodyPr>
          <a:lstStyle/>
          <a:p>
            <a:r>
              <a:rPr lang="sv-SE" b="1"/>
              <a:t>Nya avtal</a:t>
            </a:r>
            <a:endParaRPr lang="sv-SE"/>
          </a:p>
        </p:txBody>
      </p:sp>
      <p:sp>
        <p:nvSpPr>
          <p:cNvPr id="4" name="Platshållare för innehåll 3">
            <a:extLst>
              <a:ext uri="{FF2B5EF4-FFF2-40B4-BE49-F238E27FC236}">
                <a16:creationId xmlns:a16="http://schemas.microsoft.com/office/drawing/2014/main" id="{E77150C2-6341-4A77-9854-E95AB5626C19}"/>
              </a:ext>
            </a:extLst>
          </p:cNvPr>
          <p:cNvSpPr>
            <a:spLocks noGrp="1"/>
          </p:cNvSpPr>
          <p:nvPr>
            <p:ph sz="half" idx="2"/>
          </p:nvPr>
        </p:nvSpPr>
        <p:spPr>
          <a:xfrm>
            <a:off x="775780" y="1864995"/>
            <a:ext cx="5157787" cy="3684588"/>
          </a:xfrm>
        </p:spPr>
        <p:txBody>
          <a:bodyPr>
            <a:normAutofit/>
          </a:bodyPr>
          <a:lstStyle/>
          <a:p>
            <a:pPr marL="0" indent="0">
              <a:buNone/>
            </a:pPr>
            <a:r>
              <a:rPr lang="sv-SE" sz="2000" b="1">
                <a:effectLst/>
              </a:rPr>
              <a:t>Intubering och tillbehör</a:t>
            </a:r>
          </a:p>
          <a:p>
            <a:pPr marL="0" indent="0">
              <a:buNone/>
            </a:pPr>
            <a:r>
              <a:rPr lang="sv-SE" sz="2000" err="1">
                <a:effectLst/>
              </a:rPr>
              <a:t>Bronkealtuber</a:t>
            </a:r>
            <a:r>
              <a:rPr lang="sv-SE" sz="2000">
                <a:effectLst/>
              </a:rPr>
              <a:t>, endotrakealtuber, </a:t>
            </a:r>
            <a:r>
              <a:rPr lang="sv-SE" sz="2000" err="1">
                <a:effectLst/>
              </a:rPr>
              <a:t>larynxmasker</a:t>
            </a:r>
            <a:r>
              <a:rPr lang="sv-SE" sz="2000">
                <a:effectLst/>
              </a:rPr>
              <a:t>, nästuber, svalgtuber, </a:t>
            </a:r>
            <a:r>
              <a:rPr lang="sv-SE" sz="2000" err="1">
                <a:effectLst/>
              </a:rPr>
              <a:t>trakealkanyler</a:t>
            </a:r>
            <a:r>
              <a:rPr lang="sv-SE" sz="2000">
                <a:effectLst/>
              </a:rPr>
              <a:t>, nackband, ledare och </a:t>
            </a:r>
            <a:r>
              <a:rPr lang="sv-SE" sz="2000" err="1">
                <a:effectLst/>
              </a:rPr>
              <a:t>cufftrycksmätare</a:t>
            </a:r>
            <a:r>
              <a:rPr lang="sv-SE" sz="2000">
                <a:effectLst/>
              </a:rPr>
              <a:t> mm.</a:t>
            </a:r>
          </a:p>
          <a:p>
            <a:pPr marL="0" indent="0">
              <a:buNone/>
            </a:pPr>
            <a:r>
              <a:rPr lang="sv-SE" sz="2000" b="1">
                <a:effectLst/>
              </a:rPr>
              <a:t>Intubering och tillbehör VF2023-00027</a:t>
            </a:r>
            <a:br>
              <a:rPr lang="sv-SE" sz="2000" b="1">
                <a:effectLst/>
              </a:rPr>
            </a:br>
            <a:r>
              <a:rPr lang="sv-SE" sz="2000">
                <a:effectLst/>
              </a:rPr>
              <a:t>Avtalsperiod 2025-04-01 till 2027-03-31.</a:t>
            </a:r>
          </a:p>
          <a:p>
            <a:pPr marL="0" indent="0">
              <a:buNone/>
            </a:pPr>
            <a:r>
              <a:rPr lang="sv-SE" sz="2000" b="1">
                <a:effectLst/>
              </a:rPr>
              <a:t>Intubering och tillbehör OMTAG VF2024-00049</a:t>
            </a:r>
            <a:br>
              <a:rPr lang="sv-SE" sz="2000" b="1">
                <a:effectLst/>
              </a:rPr>
            </a:br>
            <a:r>
              <a:rPr lang="sv-SE" sz="2000">
                <a:effectLst/>
              </a:rPr>
              <a:t>Avtalsperiod 2025-04-01 till 2027-03-31.</a:t>
            </a:r>
          </a:p>
          <a:p>
            <a:endParaRPr lang="sv-SE" sz="2000"/>
          </a:p>
        </p:txBody>
      </p:sp>
      <p:pic>
        <p:nvPicPr>
          <p:cNvPr id="5" name="Bild 4" descr="Signatur kontur">
            <a:extLst>
              <a:ext uri="{FF2B5EF4-FFF2-40B4-BE49-F238E27FC236}">
                <a16:creationId xmlns:a16="http://schemas.microsoft.com/office/drawing/2014/main" id="{CB75CF12-469F-5182-A0AC-832950DE00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21500" y="2505075"/>
            <a:ext cx="3684588" cy="3684588"/>
          </a:xfrm>
          <a:prstGeom prst="rect">
            <a:avLst/>
          </a:prstGeom>
        </p:spPr>
      </p:pic>
    </p:spTree>
    <p:extLst>
      <p:ext uri="{BB962C8B-B14F-4D97-AF65-F5344CB8AC3E}">
        <p14:creationId xmlns:p14="http://schemas.microsoft.com/office/powerpoint/2010/main" val="327884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1DB7C6-55FE-073F-4C94-2BD475E863E8}"/>
              </a:ext>
            </a:extLst>
          </p:cNvPr>
          <p:cNvSpPr>
            <a:spLocks noGrp="1"/>
          </p:cNvSpPr>
          <p:nvPr>
            <p:ph type="title"/>
          </p:nvPr>
        </p:nvSpPr>
        <p:spPr/>
        <p:txBody>
          <a:bodyPr/>
          <a:lstStyle/>
          <a:p>
            <a:r>
              <a:rPr lang="sv-SE" b="1"/>
              <a:t>Pågående upphandlingar</a:t>
            </a:r>
          </a:p>
        </p:txBody>
      </p:sp>
      <p:graphicFrame>
        <p:nvGraphicFramePr>
          <p:cNvPr id="13" name="Platshållare för innehåll 2">
            <a:extLst>
              <a:ext uri="{FF2B5EF4-FFF2-40B4-BE49-F238E27FC236}">
                <a16:creationId xmlns:a16="http://schemas.microsoft.com/office/drawing/2014/main" id="{8AF60F36-7C61-37CE-2D41-B10755D4E4A9}"/>
              </a:ext>
            </a:extLst>
          </p:cNvPr>
          <p:cNvGraphicFramePr>
            <a:graphicFrameLocks noGrp="1"/>
          </p:cNvGraphicFramePr>
          <p:nvPr>
            <p:ph idx="1"/>
            <p:extLst>
              <p:ext uri="{D42A27DB-BD31-4B8C-83A1-F6EECF244321}">
                <p14:modId xmlns:p14="http://schemas.microsoft.com/office/powerpoint/2010/main" val="3137950813"/>
              </p:ext>
            </p:extLst>
          </p:nvPr>
        </p:nvGraphicFramePr>
        <p:xfrm>
          <a:off x="838200" y="1690688"/>
          <a:ext cx="10515600" cy="4557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76698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90EC0A-C99D-459A-AC6F-B41FF3632229}"/>
              </a:ext>
            </a:extLst>
          </p:cNvPr>
          <p:cNvSpPr>
            <a:spLocks noGrp="1"/>
          </p:cNvSpPr>
          <p:nvPr>
            <p:ph type="title"/>
          </p:nvPr>
        </p:nvSpPr>
        <p:spPr>
          <a:xfrm>
            <a:off x="838200" y="838199"/>
            <a:ext cx="4191000" cy="5338763"/>
          </a:xfrm>
        </p:spPr>
        <p:txBody>
          <a:bodyPr>
            <a:normAutofit/>
          </a:bodyPr>
          <a:lstStyle/>
          <a:p>
            <a:r>
              <a:rPr lang="sv-SE" b="1"/>
              <a:t>Sökning</a:t>
            </a:r>
            <a:br>
              <a:rPr lang="sv-SE" b="1"/>
            </a:br>
            <a:r>
              <a:rPr lang="sv-SE" b="1"/>
              <a:t>borttagna artiklar</a:t>
            </a:r>
          </a:p>
        </p:txBody>
      </p:sp>
      <p:pic>
        <p:nvPicPr>
          <p:cNvPr id="5" name="Bildobjekt 4">
            <a:extLst>
              <a:ext uri="{FF2B5EF4-FFF2-40B4-BE49-F238E27FC236}">
                <a16:creationId xmlns:a16="http://schemas.microsoft.com/office/drawing/2014/main" id="{6AF0B7FA-6F0B-B4E1-AD3F-DB95B02130F0}"/>
              </a:ext>
            </a:extLst>
          </p:cNvPr>
          <p:cNvPicPr>
            <a:picLocks noChangeAspect="1"/>
          </p:cNvPicPr>
          <p:nvPr/>
        </p:nvPicPr>
        <p:blipFill>
          <a:blip r:embed="rId3"/>
          <a:stretch>
            <a:fillRect/>
          </a:stretch>
        </p:blipFill>
        <p:spPr>
          <a:xfrm>
            <a:off x="9391478" y="6176962"/>
            <a:ext cx="2457793" cy="523948"/>
          </a:xfrm>
          <a:prstGeom prst="rect">
            <a:avLst/>
          </a:prstGeom>
        </p:spPr>
      </p:pic>
      <p:sp>
        <p:nvSpPr>
          <p:cNvPr id="7" name="Platshållare för innehåll 6">
            <a:extLst>
              <a:ext uri="{FF2B5EF4-FFF2-40B4-BE49-F238E27FC236}">
                <a16:creationId xmlns:a16="http://schemas.microsoft.com/office/drawing/2014/main" id="{7D5C8A1E-F63A-9D7E-E7FD-E53A33E11E36}"/>
              </a:ext>
            </a:extLst>
          </p:cNvPr>
          <p:cNvSpPr>
            <a:spLocks noGrp="1"/>
          </p:cNvSpPr>
          <p:nvPr>
            <p:ph idx="1"/>
          </p:nvPr>
        </p:nvSpPr>
        <p:spPr>
          <a:xfrm>
            <a:off x="5029200" y="1331083"/>
            <a:ext cx="6124575" cy="3736975"/>
          </a:xfrm>
        </p:spPr>
        <p:txBody>
          <a:bodyPr/>
          <a:lstStyle/>
          <a:p>
            <a:r>
              <a:rPr lang="sv-SE"/>
              <a:t>Artikel tas bort och ny artikel finns lagerlagd.</a:t>
            </a:r>
          </a:p>
          <a:p>
            <a:pPr marL="0" indent="0">
              <a:buNone/>
            </a:pPr>
            <a:r>
              <a:rPr lang="sv-SE" sz="1400"/>
              <a:t>- Text med information på hemsidan där det nya artikelnumret finns angivet.</a:t>
            </a:r>
          </a:p>
          <a:p>
            <a:endParaRPr lang="sv-SE"/>
          </a:p>
        </p:txBody>
      </p:sp>
      <p:pic>
        <p:nvPicPr>
          <p:cNvPr id="9" name="Bildobjekt 8">
            <a:extLst>
              <a:ext uri="{FF2B5EF4-FFF2-40B4-BE49-F238E27FC236}">
                <a16:creationId xmlns:a16="http://schemas.microsoft.com/office/drawing/2014/main" id="{032972CC-F2F1-A0B9-FA6C-52EFD7C71FA0}"/>
              </a:ext>
            </a:extLst>
          </p:cNvPr>
          <p:cNvPicPr>
            <a:picLocks noChangeAspect="1"/>
          </p:cNvPicPr>
          <p:nvPr/>
        </p:nvPicPr>
        <p:blipFill>
          <a:blip r:embed="rId4"/>
          <a:stretch>
            <a:fillRect/>
          </a:stretch>
        </p:blipFill>
        <p:spPr>
          <a:xfrm>
            <a:off x="5029200" y="2386423"/>
            <a:ext cx="6397855" cy="3519834"/>
          </a:xfrm>
          <a:prstGeom prst="rect">
            <a:avLst/>
          </a:prstGeom>
        </p:spPr>
      </p:pic>
      <p:cxnSp>
        <p:nvCxnSpPr>
          <p:cNvPr id="11" name="Koppling: böjd 10">
            <a:extLst>
              <a:ext uri="{FF2B5EF4-FFF2-40B4-BE49-F238E27FC236}">
                <a16:creationId xmlns:a16="http://schemas.microsoft.com/office/drawing/2014/main" id="{2E8A0923-A59A-F1D4-ECA3-9F1770A54109}"/>
              </a:ext>
            </a:extLst>
          </p:cNvPr>
          <p:cNvCxnSpPr>
            <a:cxnSpLocks/>
          </p:cNvCxnSpPr>
          <p:nvPr/>
        </p:nvCxnSpPr>
        <p:spPr>
          <a:xfrm flipV="1">
            <a:off x="6753225" y="5357361"/>
            <a:ext cx="780964" cy="169556"/>
          </a:xfrm>
          <a:prstGeom prst="curvedConnector3">
            <a:avLst>
              <a:gd name="adj1" fmla="val 11708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995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90EC0A-C99D-459A-AC6F-B41FF3632229}"/>
              </a:ext>
            </a:extLst>
          </p:cNvPr>
          <p:cNvSpPr>
            <a:spLocks noGrp="1"/>
          </p:cNvSpPr>
          <p:nvPr>
            <p:ph type="title"/>
          </p:nvPr>
        </p:nvSpPr>
        <p:spPr>
          <a:xfrm>
            <a:off x="838200" y="838199"/>
            <a:ext cx="4191000" cy="5338763"/>
          </a:xfrm>
        </p:spPr>
        <p:txBody>
          <a:bodyPr>
            <a:normAutofit/>
          </a:bodyPr>
          <a:lstStyle/>
          <a:p>
            <a:r>
              <a:rPr lang="sv-SE" b="1"/>
              <a:t>Sökning</a:t>
            </a:r>
            <a:br>
              <a:rPr lang="sv-SE" b="1"/>
            </a:br>
            <a:r>
              <a:rPr lang="sv-SE" b="1"/>
              <a:t>borttagna artiklar</a:t>
            </a:r>
          </a:p>
        </p:txBody>
      </p:sp>
      <p:pic>
        <p:nvPicPr>
          <p:cNvPr id="5" name="Bildobjekt 4">
            <a:extLst>
              <a:ext uri="{FF2B5EF4-FFF2-40B4-BE49-F238E27FC236}">
                <a16:creationId xmlns:a16="http://schemas.microsoft.com/office/drawing/2014/main" id="{6AF0B7FA-6F0B-B4E1-AD3F-DB95B02130F0}"/>
              </a:ext>
            </a:extLst>
          </p:cNvPr>
          <p:cNvPicPr>
            <a:picLocks noChangeAspect="1"/>
          </p:cNvPicPr>
          <p:nvPr/>
        </p:nvPicPr>
        <p:blipFill>
          <a:blip r:embed="rId3"/>
          <a:stretch>
            <a:fillRect/>
          </a:stretch>
        </p:blipFill>
        <p:spPr>
          <a:xfrm>
            <a:off x="9288617" y="6081844"/>
            <a:ext cx="2457793" cy="523948"/>
          </a:xfrm>
          <a:prstGeom prst="rect">
            <a:avLst/>
          </a:prstGeom>
        </p:spPr>
      </p:pic>
      <p:sp>
        <p:nvSpPr>
          <p:cNvPr id="7" name="Platshållare för innehåll 6">
            <a:extLst>
              <a:ext uri="{FF2B5EF4-FFF2-40B4-BE49-F238E27FC236}">
                <a16:creationId xmlns:a16="http://schemas.microsoft.com/office/drawing/2014/main" id="{7D5C8A1E-F63A-9D7E-E7FD-E53A33E11E36}"/>
              </a:ext>
            </a:extLst>
          </p:cNvPr>
          <p:cNvSpPr>
            <a:spLocks noGrp="1"/>
          </p:cNvSpPr>
          <p:nvPr>
            <p:ph idx="1"/>
          </p:nvPr>
        </p:nvSpPr>
        <p:spPr>
          <a:xfrm>
            <a:off x="5029200" y="546823"/>
            <a:ext cx="6124575" cy="3736975"/>
          </a:xfrm>
        </p:spPr>
        <p:txBody>
          <a:bodyPr/>
          <a:lstStyle/>
          <a:p>
            <a:r>
              <a:rPr lang="sv-SE"/>
              <a:t>Artikel tas bort från lager</a:t>
            </a:r>
          </a:p>
          <a:p>
            <a:pPr>
              <a:buFontTx/>
              <a:buChar char="-"/>
            </a:pPr>
            <a:r>
              <a:rPr lang="sv-SE" sz="1400"/>
              <a:t>Text framgår på artikeln att den är borttagen med hänvisning till liknande artikel i kategorin.</a:t>
            </a:r>
          </a:p>
          <a:p>
            <a:pPr>
              <a:buFontTx/>
              <a:buChar char="-"/>
            </a:pPr>
            <a:r>
              <a:rPr lang="sv-SE" sz="1400"/>
              <a:t>Sök då på leverantörens artikelnummer så kommer artikeln upp om det bytt flöde.</a:t>
            </a:r>
          </a:p>
          <a:p>
            <a:pPr>
              <a:buFontTx/>
              <a:buChar char="-"/>
            </a:pPr>
            <a:r>
              <a:rPr lang="sv-SE" sz="1400"/>
              <a:t>Får man ingen träff så finns inte exakt samma artikel kvar och då får man leta efter en liknande artikel istället. Hittar man inte det man söker går det bra att kontakta vår support för vidare hjälp.</a:t>
            </a:r>
          </a:p>
          <a:p>
            <a:endParaRPr lang="sv-SE"/>
          </a:p>
        </p:txBody>
      </p:sp>
      <p:pic>
        <p:nvPicPr>
          <p:cNvPr id="4" name="Bildobjekt 3">
            <a:extLst>
              <a:ext uri="{FF2B5EF4-FFF2-40B4-BE49-F238E27FC236}">
                <a16:creationId xmlns:a16="http://schemas.microsoft.com/office/drawing/2014/main" id="{F91A627C-5EF1-F71A-F69B-947089BD5E7C}"/>
              </a:ext>
            </a:extLst>
          </p:cNvPr>
          <p:cNvPicPr>
            <a:picLocks noChangeAspect="1"/>
          </p:cNvPicPr>
          <p:nvPr/>
        </p:nvPicPr>
        <p:blipFill>
          <a:blip r:embed="rId4"/>
          <a:stretch>
            <a:fillRect/>
          </a:stretch>
        </p:blipFill>
        <p:spPr>
          <a:xfrm>
            <a:off x="5636591" y="2818996"/>
            <a:ext cx="4880922" cy="3157941"/>
          </a:xfrm>
          <a:prstGeom prst="rect">
            <a:avLst/>
          </a:prstGeom>
        </p:spPr>
      </p:pic>
    </p:spTree>
    <p:extLst>
      <p:ext uri="{BB962C8B-B14F-4D97-AF65-F5344CB8AC3E}">
        <p14:creationId xmlns:p14="http://schemas.microsoft.com/office/powerpoint/2010/main" val="1486679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1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1">
            <a:extLst>
              <a:ext uri="{FF2B5EF4-FFF2-40B4-BE49-F238E27FC236}">
                <a16:creationId xmlns:a16="http://schemas.microsoft.com/office/drawing/2014/main" id="{B39A1F5A-E57E-4178-8F57-A18DC747E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91618" cy="5097980"/>
          </a:xfrm>
          <a:custGeom>
            <a:avLst/>
            <a:gdLst>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516105 w 6530408"/>
              <a:gd name="connsiteY8" fmla="*/ 476071 h 5753325"/>
              <a:gd name="connsiteX9" fmla="*/ 6488360 w 6530408"/>
              <a:gd name="connsiteY9" fmla="*/ 535865 h 5753325"/>
              <a:gd name="connsiteX10" fmla="*/ 6492864 w 6530408"/>
              <a:gd name="connsiteY10" fmla="*/ 615799 h 5753325"/>
              <a:gd name="connsiteX11" fmla="*/ 6459988 w 6530408"/>
              <a:gd name="connsiteY11" fmla="*/ 707628 h 5753325"/>
              <a:gd name="connsiteX12" fmla="*/ 6453989 w 6530408"/>
              <a:gd name="connsiteY12" fmla="*/ 711876 h 5753325"/>
              <a:gd name="connsiteX13" fmla="*/ 6453209 w 6530408"/>
              <a:gd name="connsiteY13" fmla="*/ 719127 h 5753325"/>
              <a:gd name="connsiteX14" fmla="*/ 6457662 w 6530408"/>
              <a:gd name="connsiteY14" fmla="*/ 723331 h 5753325"/>
              <a:gd name="connsiteX15" fmla="*/ 6447445 w 6530408"/>
              <a:gd name="connsiteY15" fmla="*/ 780003 h 5753325"/>
              <a:gd name="connsiteX16" fmla="*/ 6426552 w 6530408"/>
              <a:gd name="connsiteY16" fmla="*/ 845805 h 5753325"/>
              <a:gd name="connsiteX17" fmla="*/ 6434072 w 6530408"/>
              <a:gd name="connsiteY17" fmla="*/ 910733 h 5753325"/>
              <a:gd name="connsiteX18" fmla="*/ 6432570 w 6530408"/>
              <a:gd name="connsiteY18" fmla="*/ 983394 h 5753325"/>
              <a:gd name="connsiteX19" fmla="*/ 6431878 w 6530408"/>
              <a:gd name="connsiteY19" fmla="*/ 1026728 h 5753325"/>
              <a:gd name="connsiteX20" fmla="*/ 6414269 w 6530408"/>
              <a:gd name="connsiteY20" fmla="*/ 1151111 h 5753325"/>
              <a:gd name="connsiteX21" fmla="*/ 6371722 w 6530408"/>
              <a:gd name="connsiteY21" fmla="*/ 1318080 h 5753325"/>
              <a:gd name="connsiteX22" fmla="*/ 6356023 w 6530408"/>
              <a:gd name="connsiteY22" fmla="*/ 1356227 h 5753325"/>
              <a:gd name="connsiteX23" fmla="*/ 6356157 w 6530408"/>
              <a:gd name="connsiteY23" fmla="*/ 1361967 h 5753325"/>
              <a:gd name="connsiteX24" fmla="*/ 6350613 w 6530408"/>
              <a:gd name="connsiteY24" fmla="*/ 1393569 h 5753325"/>
              <a:gd name="connsiteX25" fmla="*/ 6357062 w 6530408"/>
              <a:gd name="connsiteY25" fmla="*/ 1444071 h 5753325"/>
              <a:gd name="connsiteX26" fmla="*/ 6364832 w 6530408"/>
              <a:gd name="connsiteY26" fmla="*/ 1478763 h 5753325"/>
              <a:gd name="connsiteX27" fmla="*/ 6369745 w 6530408"/>
              <a:gd name="connsiteY27" fmla="*/ 1495680 h 5753325"/>
              <a:gd name="connsiteX28" fmla="*/ 6370898 w 6530408"/>
              <a:gd name="connsiteY28" fmla="*/ 1513331 h 5753325"/>
              <a:gd name="connsiteX29" fmla="*/ 6368801 w 6530408"/>
              <a:gd name="connsiteY29" fmla="*/ 1527414 h 5753325"/>
              <a:gd name="connsiteX30" fmla="*/ 6359177 w 6530408"/>
              <a:gd name="connsiteY30" fmla="*/ 1639513 h 5753325"/>
              <a:gd name="connsiteX31" fmla="*/ 6299489 w 6530408"/>
              <a:gd name="connsiteY31" fmla="*/ 1784860 h 5753325"/>
              <a:gd name="connsiteX32" fmla="*/ 6267878 w 6530408"/>
              <a:gd name="connsiteY32" fmla="*/ 1858572 h 5753325"/>
              <a:gd name="connsiteX33" fmla="*/ 6251146 w 6530408"/>
              <a:gd name="connsiteY33" fmla="*/ 1926167 h 5753325"/>
              <a:gd name="connsiteX34" fmla="*/ 6210686 w 6530408"/>
              <a:gd name="connsiteY34" fmla="*/ 2014834 h 5753325"/>
              <a:gd name="connsiteX35" fmla="*/ 6106652 w 6530408"/>
              <a:gd name="connsiteY35" fmla="*/ 2150572 h 5753325"/>
              <a:gd name="connsiteX36" fmla="*/ 6097813 w 6530408"/>
              <a:gd name="connsiteY36" fmla="*/ 2172208 h 5753325"/>
              <a:gd name="connsiteX37" fmla="*/ 6095990 w 6530408"/>
              <a:gd name="connsiteY37" fmla="*/ 2181185 h 5753325"/>
              <a:gd name="connsiteX38" fmla="*/ 6090126 w 6530408"/>
              <a:gd name="connsiteY38" fmla="*/ 2192533 h 5753325"/>
              <a:gd name="connsiteX39" fmla="*/ 6089503 w 6530408"/>
              <a:gd name="connsiteY39" fmla="*/ 2192543 h 5753325"/>
              <a:gd name="connsiteX40" fmla="*/ 6084946 w 6530408"/>
              <a:gd name="connsiteY40" fmla="*/ 2203694 h 5753325"/>
              <a:gd name="connsiteX41" fmla="*/ 5987861 w 6530408"/>
              <a:gd name="connsiteY41" fmla="*/ 2304868 h 5753325"/>
              <a:gd name="connsiteX42" fmla="*/ 5973439 w 6530408"/>
              <a:gd name="connsiteY42" fmla="*/ 2385635 h 5753325"/>
              <a:gd name="connsiteX43" fmla="*/ 5916727 w 6530408"/>
              <a:gd name="connsiteY43" fmla="*/ 2458777 h 5753325"/>
              <a:gd name="connsiteX44" fmla="*/ 5856524 w 6530408"/>
              <a:gd name="connsiteY44" fmla="*/ 2583281 h 5753325"/>
              <a:gd name="connsiteX45" fmla="*/ 5838091 w 6530408"/>
              <a:gd name="connsiteY45" fmla="*/ 2753474 h 5753325"/>
              <a:gd name="connsiteX46" fmla="*/ 5777471 w 6530408"/>
              <a:gd name="connsiteY46" fmla="*/ 2901570 h 5753325"/>
              <a:gd name="connsiteX47" fmla="*/ 5723992 w 6530408"/>
              <a:gd name="connsiteY47" fmla="*/ 2998752 h 5753325"/>
              <a:gd name="connsiteX48" fmla="*/ 5557886 w 6530408"/>
              <a:gd name="connsiteY48" fmla="*/ 3329735 h 5753325"/>
              <a:gd name="connsiteX49" fmla="*/ 5471501 w 6530408"/>
              <a:gd name="connsiteY49" fmla="*/ 3462221 h 5753325"/>
              <a:gd name="connsiteX50" fmla="*/ 5465154 w 6530408"/>
              <a:gd name="connsiteY50" fmla="*/ 3541065 h 5753325"/>
              <a:gd name="connsiteX51" fmla="*/ 5437889 w 6530408"/>
              <a:gd name="connsiteY51" fmla="*/ 3559927 h 5753325"/>
              <a:gd name="connsiteX52" fmla="*/ 5432770 w 6530408"/>
              <a:gd name="connsiteY52" fmla="*/ 3562948 h 5753325"/>
              <a:gd name="connsiteX53" fmla="*/ 5406795 w 6530408"/>
              <a:gd name="connsiteY53" fmla="*/ 3578594 h 5753325"/>
              <a:gd name="connsiteX54" fmla="*/ 5381495 w 6530408"/>
              <a:gd name="connsiteY54" fmla="*/ 3599883 h 5753325"/>
              <a:gd name="connsiteX55" fmla="*/ 5363689 w 6530408"/>
              <a:gd name="connsiteY55" fmla="*/ 3633299 h 5753325"/>
              <a:gd name="connsiteX56" fmla="*/ 5291870 w 6530408"/>
              <a:gd name="connsiteY56" fmla="*/ 3799039 h 5753325"/>
              <a:gd name="connsiteX57" fmla="*/ 5241600 w 6530408"/>
              <a:gd name="connsiteY57" fmla="*/ 3894238 h 5753325"/>
              <a:gd name="connsiteX58" fmla="*/ 5211041 w 6530408"/>
              <a:gd name="connsiteY58" fmla="*/ 3924184 h 5753325"/>
              <a:gd name="connsiteX59" fmla="*/ 5176073 w 6530408"/>
              <a:gd name="connsiteY59" fmla="*/ 3970179 h 5753325"/>
              <a:gd name="connsiteX60" fmla="*/ 5172826 w 6530408"/>
              <a:gd name="connsiteY60" fmla="*/ 3991773 h 5753325"/>
              <a:gd name="connsiteX61" fmla="*/ 5157053 w 6530408"/>
              <a:gd name="connsiteY61" fmla="*/ 3997708 h 5753325"/>
              <a:gd name="connsiteX62" fmla="*/ 5127922 w 6530408"/>
              <a:gd name="connsiteY62" fmla="*/ 4022660 h 5753325"/>
              <a:gd name="connsiteX63" fmla="*/ 5020872 w 6530408"/>
              <a:gd name="connsiteY63" fmla="*/ 4075951 h 5753325"/>
              <a:gd name="connsiteX64" fmla="*/ 4991410 w 6530408"/>
              <a:gd name="connsiteY64" fmla="*/ 4087598 h 5753325"/>
              <a:gd name="connsiteX65" fmla="*/ 4930112 w 6530408"/>
              <a:gd name="connsiteY65" fmla="*/ 4138459 h 5753325"/>
              <a:gd name="connsiteX66" fmla="*/ 4834224 w 6530408"/>
              <a:gd name="connsiteY66" fmla="*/ 4231643 h 5753325"/>
              <a:gd name="connsiteX67" fmla="*/ 4812599 w 6530408"/>
              <a:gd name="connsiteY67" fmla="*/ 4249449 h 5753325"/>
              <a:gd name="connsiteX68" fmla="*/ 4789188 w 6530408"/>
              <a:gd name="connsiteY68" fmla="*/ 4256678 h 5753325"/>
              <a:gd name="connsiteX69" fmla="*/ 4779554 w 6530408"/>
              <a:gd name="connsiteY69" fmla="*/ 4251313 h 5753325"/>
              <a:gd name="connsiteX70" fmla="*/ 4766885 w 6530408"/>
              <a:gd name="connsiteY70" fmla="*/ 4259812 h 5753325"/>
              <a:gd name="connsiteX71" fmla="*/ 4762510 w 6530408"/>
              <a:gd name="connsiteY71" fmla="*/ 4260383 h 5753325"/>
              <a:gd name="connsiteX72" fmla="*/ 4738416 w 6530408"/>
              <a:gd name="connsiteY72" fmla="*/ 4265355 h 5753325"/>
              <a:gd name="connsiteX73" fmla="*/ 4712007 w 6530408"/>
              <a:gd name="connsiteY73" fmla="*/ 4317892 h 5753325"/>
              <a:gd name="connsiteX74" fmla="*/ 4658930 w 6530408"/>
              <a:gd name="connsiteY74" fmla="*/ 4348041 h 5753325"/>
              <a:gd name="connsiteX75" fmla="*/ 4443526 w 6530408"/>
              <a:gd name="connsiteY75" fmla="*/ 4507851 h 5753325"/>
              <a:gd name="connsiteX76" fmla="*/ 4289766 w 6530408"/>
              <a:gd name="connsiteY76" fmla="*/ 4711450 h 5753325"/>
              <a:gd name="connsiteX77" fmla="*/ 4150870 w 6530408"/>
              <a:gd name="connsiteY77" fmla="*/ 4818480 h 5753325"/>
              <a:gd name="connsiteX78" fmla="*/ 4006639 w 6530408"/>
              <a:gd name="connsiteY78" fmla="*/ 4933815 h 5753325"/>
              <a:gd name="connsiteX79" fmla="*/ 3298210 w 6530408"/>
              <a:gd name="connsiteY79" fmla="*/ 5070790 h 5753325"/>
              <a:gd name="connsiteX80" fmla="*/ 2947678 w 6530408"/>
              <a:gd name="connsiteY80" fmla="*/ 5117869 h 5753325"/>
              <a:gd name="connsiteX81" fmla="*/ 2822169 w 6530408"/>
              <a:gd name="connsiteY81" fmla="*/ 5129396 h 5753325"/>
              <a:gd name="connsiteX82" fmla="*/ 2538773 w 6530408"/>
              <a:gd name="connsiteY82" fmla="*/ 5313397 h 5753325"/>
              <a:gd name="connsiteX83" fmla="*/ 2014500 w 6530408"/>
              <a:gd name="connsiteY83" fmla="*/ 5519744 h 5753325"/>
              <a:gd name="connsiteX84" fmla="*/ 1934391 w 6530408"/>
              <a:gd name="connsiteY84" fmla="*/ 5591335 h 5753325"/>
              <a:gd name="connsiteX85" fmla="*/ 1892550 w 6530408"/>
              <a:gd name="connsiteY85" fmla="*/ 5649708 h 5753325"/>
              <a:gd name="connsiteX86" fmla="*/ 1854769 w 6530408"/>
              <a:gd name="connsiteY86" fmla="*/ 5647691 h 5753325"/>
              <a:gd name="connsiteX87" fmla="*/ 1809461 w 6530408"/>
              <a:gd name="connsiteY87" fmla="*/ 5648628 h 5753325"/>
              <a:gd name="connsiteX88" fmla="*/ 1745150 w 6530408"/>
              <a:gd name="connsiteY88" fmla="*/ 5693879 h 5753325"/>
              <a:gd name="connsiteX89" fmla="*/ 1713375 w 6530408"/>
              <a:gd name="connsiteY89" fmla="*/ 5684672 h 5753325"/>
              <a:gd name="connsiteX90" fmla="*/ 1707808 w 6530408"/>
              <a:gd name="connsiteY90" fmla="*/ 5682611 h 5753325"/>
              <a:gd name="connsiteX91" fmla="*/ 1679313 w 6530408"/>
              <a:gd name="connsiteY91" fmla="*/ 5672360 h 5753325"/>
              <a:gd name="connsiteX92" fmla="*/ 1646933 w 6530408"/>
              <a:gd name="connsiteY92" fmla="*/ 5666227 h 5753325"/>
              <a:gd name="connsiteX93" fmla="*/ 1610055 w 6530408"/>
              <a:gd name="connsiteY93" fmla="*/ 5673643 h 5753325"/>
              <a:gd name="connsiteX94" fmla="*/ 1437641 w 6530408"/>
              <a:gd name="connsiteY94" fmla="*/ 5723266 h 5753325"/>
              <a:gd name="connsiteX95" fmla="*/ 1332869 w 6530408"/>
              <a:gd name="connsiteY95" fmla="*/ 5744752 h 5753325"/>
              <a:gd name="connsiteX96" fmla="*/ 1290525 w 6530408"/>
              <a:gd name="connsiteY96" fmla="*/ 5740036 h 5753325"/>
              <a:gd name="connsiteX97" fmla="*/ 1233107 w 6530408"/>
              <a:gd name="connsiteY97" fmla="*/ 5742106 h 5753325"/>
              <a:gd name="connsiteX98" fmla="*/ 1214532 w 6530408"/>
              <a:gd name="connsiteY98" fmla="*/ 5753325 h 5753325"/>
              <a:gd name="connsiteX99" fmla="*/ 1199955 w 6530408"/>
              <a:gd name="connsiteY99" fmla="*/ 5744831 h 5753325"/>
              <a:gd name="connsiteX100" fmla="*/ 1162337 w 6530408"/>
              <a:gd name="connsiteY100" fmla="*/ 5738048 h 5753325"/>
              <a:gd name="connsiteX101" fmla="*/ 1053457 w 6530408"/>
              <a:gd name="connsiteY101" fmla="*/ 5688676 h 5753325"/>
              <a:gd name="connsiteX102" fmla="*/ 1025798 w 6530408"/>
              <a:gd name="connsiteY102" fmla="*/ 5673166 h 5753325"/>
              <a:gd name="connsiteX103" fmla="*/ 947900 w 6530408"/>
              <a:gd name="connsiteY103" fmla="*/ 5657848 h 5753325"/>
              <a:gd name="connsiteX104" fmla="*/ 815627 w 6530408"/>
              <a:gd name="connsiteY104" fmla="*/ 5642557 h 5753325"/>
              <a:gd name="connsiteX105" fmla="*/ 788251 w 6530408"/>
              <a:gd name="connsiteY105" fmla="*/ 5637065 h 5753325"/>
              <a:gd name="connsiteX106" fmla="*/ 767822 w 6530408"/>
              <a:gd name="connsiteY106" fmla="*/ 5623450 h 5753325"/>
              <a:gd name="connsiteX107" fmla="*/ 765791 w 6530408"/>
              <a:gd name="connsiteY107" fmla="*/ 5612539 h 5753325"/>
              <a:gd name="connsiteX108" fmla="*/ 751230 w 6530408"/>
              <a:gd name="connsiteY108" fmla="*/ 5608092 h 5753325"/>
              <a:gd name="connsiteX109" fmla="*/ 748008 w 6530408"/>
              <a:gd name="connsiteY109" fmla="*/ 5605052 h 5753325"/>
              <a:gd name="connsiteX110" fmla="*/ 728871 w 6530408"/>
              <a:gd name="connsiteY110" fmla="*/ 5589469 h 5753325"/>
              <a:gd name="connsiteX111" fmla="*/ 671898 w 6530408"/>
              <a:gd name="connsiteY111" fmla="*/ 5602363 h 5753325"/>
              <a:gd name="connsiteX112" fmla="*/ 615065 w 6530408"/>
              <a:gd name="connsiteY112" fmla="*/ 5580257 h 5753325"/>
              <a:gd name="connsiteX113" fmla="*/ 355785 w 6530408"/>
              <a:gd name="connsiteY113" fmla="*/ 5514383 h 5753325"/>
              <a:gd name="connsiteX114" fmla="*/ 102269 w 6530408"/>
              <a:gd name="connsiteY114" fmla="*/ 5524347 h 5753325"/>
              <a:gd name="connsiteX115" fmla="*/ 13160 w 6530408"/>
              <a:gd name="connsiteY115" fmla="*/ 5514159 h 5753325"/>
              <a:gd name="connsiteX116" fmla="*/ 0 w 6530408"/>
              <a:gd name="connsiteY116" fmla="*/ 5511735 h 5753325"/>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488360 w 6530408"/>
              <a:gd name="connsiteY8" fmla="*/ 535865 h 5753325"/>
              <a:gd name="connsiteX9" fmla="*/ 6492864 w 6530408"/>
              <a:gd name="connsiteY9" fmla="*/ 615799 h 5753325"/>
              <a:gd name="connsiteX10" fmla="*/ 6459988 w 6530408"/>
              <a:gd name="connsiteY10" fmla="*/ 707628 h 5753325"/>
              <a:gd name="connsiteX11" fmla="*/ 6453989 w 6530408"/>
              <a:gd name="connsiteY11" fmla="*/ 711876 h 5753325"/>
              <a:gd name="connsiteX12" fmla="*/ 6453209 w 6530408"/>
              <a:gd name="connsiteY12" fmla="*/ 719127 h 5753325"/>
              <a:gd name="connsiteX13" fmla="*/ 6457662 w 6530408"/>
              <a:gd name="connsiteY13" fmla="*/ 723331 h 5753325"/>
              <a:gd name="connsiteX14" fmla="*/ 6447445 w 6530408"/>
              <a:gd name="connsiteY14" fmla="*/ 780003 h 5753325"/>
              <a:gd name="connsiteX15" fmla="*/ 6426552 w 6530408"/>
              <a:gd name="connsiteY15" fmla="*/ 845805 h 5753325"/>
              <a:gd name="connsiteX16" fmla="*/ 6434072 w 6530408"/>
              <a:gd name="connsiteY16" fmla="*/ 910733 h 5753325"/>
              <a:gd name="connsiteX17" fmla="*/ 6432570 w 6530408"/>
              <a:gd name="connsiteY17" fmla="*/ 983394 h 5753325"/>
              <a:gd name="connsiteX18" fmla="*/ 6431878 w 6530408"/>
              <a:gd name="connsiteY18" fmla="*/ 1026728 h 5753325"/>
              <a:gd name="connsiteX19" fmla="*/ 6414269 w 6530408"/>
              <a:gd name="connsiteY19" fmla="*/ 1151111 h 5753325"/>
              <a:gd name="connsiteX20" fmla="*/ 6371722 w 6530408"/>
              <a:gd name="connsiteY20" fmla="*/ 1318080 h 5753325"/>
              <a:gd name="connsiteX21" fmla="*/ 6356023 w 6530408"/>
              <a:gd name="connsiteY21" fmla="*/ 1356227 h 5753325"/>
              <a:gd name="connsiteX22" fmla="*/ 6356157 w 6530408"/>
              <a:gd name="connsiteY22" fmla="*/ 1361967 h 5753325"/>
              <a:gd name="connsiteX23" fmla="*/ 6350613 w 6530408"/>
              <a:gd name="connsiteY23" fmla="*/ 1393569 h 5753325"/>
              <a:gd name="connsiteX24" fmla="*/ 6357062 w 6530408"/>
              <a:gd name="connsiteY24" fmla="*/ 1444071 h 5753325"/>
              <a:gd name="connsiteX25" fmla="*/ 6364832 w 6530408"/>
              <a:gd name="connsiteY25" fmla="*/ 1478763 h 5753325"/>
              <a:gd name="connsiteX26" fmla="*/ 6369745 w 6530408"/>
              <a:gd name="connsiteY26" fmla="*/ 1495680 h 5753325"/>
              <a:gd name="connsiteX27" fmla="*/ 6370898 w 6530408"/>
              <a:gd name="connsiteY27" fmla="*/ 1513331 h 5753325"/>
              <a:gd name="connsiteX28" fmla="*/ 6368801 w 6530408"/>
              <a:gd name="connsiteY28" fmla="*/ 1527414 h 5753325"/>
              <a:gd name="connsiteX29" fmla="*/ 6359177 w 6530408"/>
              <a:gd name="connsiteY29" fmla="*/ 1639513 h 5753325"/>
              <a:gd name="connsiteX30" fmla="*/ 6299489 w 6530408"/>
              <a:gd name="connsiteY30" fmla="*/ 1784860 h 5753325"/>
              <a:gd name="connsiteX31" fmla="*/ 6267878 w 6530408"/>
              <a:gd name="connsiteY31" fmla="*/ 1858572 h 5753325"/>
              <a:gd name="connsiteX32" fmla="*/ 6251146 w 6530408"/>
              <a:gd name="connsiteY32" fmla="*/ 1926167 h 5753325"/>
              <a:gd name="connsiteX33" fmla="*/ 6210686 w 6530408"/>
              <a:gd name="connsiteY33" fmla="*/ 2014834 h 5753325"/>
              <a:gd name="connsiteX34" fmla="*/ 6106652 w 6530408"/>
              <a:gd name="connsiteY34" fmla="*/ 2150572 h 5753325"/>
              <a:gd name="connsiteX35" fmla="*/ 6097813 w 6530408"/>
              <a:gd name="connsiteY35" fmla="*/ 2172208 h 5753325"/>
              <a:gd name="connsiteX36" fmla="*/ 6095990 w 6530408"/>
              <a:gd name="connsiteY36" fmla="*/ 2181185 h 5753325"/>
              <a:gd name="connsiteX37" fmla="*/ 6090126 w 6530408"/>
              <a:gd name="connsiteY37" fmla="*/ 2192533 h 5753325"/>
              <a:gd name="connsiteX38" fmla="*/ 6089503 w 6530408"/>
              <a:gd name="connsiteY38" fmla="*/ 2192543 h 5753325"/>
              <a:gd name="connsiteX39" fmla="*/ 6084946 w 6530408"/>
              <a:gd name="connsiteY39" fmla="*/ 2203694 h 5753325"/>
              <a:gd name="connsiteX40" fmla="*/ 5987861 w 6530408"/>
              <a:gd name="connsiteY40" fmla="*/ 2304868 h 5753325"/>
              <a:gd name="connsiteX41" fmla="*/ 5973439 w 6530408"/>
              <a:gd name="connsiteY41" fmla="*/ 2385635 h 5753325"/>
              <a:gd name="connsiteX42" fmla="*/ 5916727 w 6530408"/>
              <a:gd name="connsiteY42" fmla="*/ 2458777 h 5753325"/>
              <a:gd name="connsiteX43" fmla="*/ 5856524 w 6530408"/>
              <a:gd name="connsiteY43" fmla="*/ 2583281 h 5753325"/>
              <a:gd name="connsiteX44" fmla="*/ 5838091 w 6530408"/>
              <a:gd name="connsiteY44" fmla="*/ 2753474 h 5753325"/>
              <a:gd name="connsiteX45" fmla="*/ 5777471 w 6530408"/>
              <a:gd name="connsiteY45" fmla="*/ 2901570 h 5753325"/>
              <a:gd name="connsiteX46" fmla="*/ 5723992 w 6530408"/>
              <a:gd name="connsiteY46" fmla="*/ 2998752 h 5753325"/>
              <a:gd name="connsiteX47" fmla="*/ 5557886 w 6530408"/>
              <a:gd name="connsiteY47" fmla="*/ 3329735 h 5753325"/>
              <a:gd name="connsiteX48" fmla="*/ 5471501 w 6530408"/>
              <a:gd name="connsiteY48" fmla="*/ 3462221 h 5753325"/>
              <a:gd name="connsiteX49" fmla="*/ 5465154 w 6530408"/>
              <a:gd name="connsiteY49" fmla="*/ 3541065 h 5753325"/>
              <a:gd name="connsiteX50" fmla="*/ 5437889 w 6530408"/>
              <a:gd name="connsiteY50" fmla="*/ 3559927 h 5753325"/>
              <a:gd name="connsiteX51" fmla="*/ 5432770 w 6530408"/>
              <a:gd name="connsiteY51" fmla="*/ 3562948 h 5753325"/>
              <a:gd name="connsiteX52" fmla="*/ 5406795 w 6530408"/>
              <a:gd name="connsiteY52" fmla="*/ 3578594 h 5753325"/>
              <a:gd name="connsiteX53" fmla="*/ 5381495 w 6530408"/>
              <a:gd name="connsiteY53" fmla="*/ 3599883 h 5753325"/>
              <a:gd name="connsiteX54" fmla="*/ 5363689 w 6530408"/>
              <a:gd name="connsiteY54" fmla="*/ 3633299 h 5753325"/>
              <a:gd name="connsiteX55" fmla="*/ 5291870 w 6530408"/>
              <a:gd name="connsiteY55" fmla="*/ 3799039 h 5753325"/>
              <a:gd name="connsiteX56" fmla="*/ 5241600 w 6530408"/>
              <a:gd name="connsiteY56" fmla="*/ 3894238 h 5753325"/>
              <a:gd name="connsiteX57" fmla="*/ 5211041 w 6530408"/>
              <a:gd name="connsiteY57" fmla="*/ 3924184 h 5753325"/>
              <a:gd name="connsiteX58" fmla="*/ 5176073 w 6530408"/>
              <a:gd name="connsiteY58" fmla="*/ 3970179 h 5753325"/>
              <a:gd name="connsiteX59" fmla="*/ 5172826 w 6530408"/>
              <a:gd name="connsiteY59" fmla="*/ 3991773 h 5753325"/>
              <a:gd name="connsiteX60" fmla="*/ 5157053 w 6530408"/>
              <a:gd name="connsiteY60" fmla="*/ 3997708 h 5753325"/>
              <a:gd name="connsiteX61" fmla="*/ 5127922 w 6530408"/>
              <a:gd name="connsiteY61" fmla="*/ 4022660 h 5753325"/>
              <a:gd name="connsiteX62" fmla="*/ 5020872 w 6530408"/>
              <a:gd name="connsiteY62" fmla="*/ 4075951 h 5753325"/>
              <a:gd name="connsiteX63" fmla="*/ 4991410 w 6530408"/>
              <a:gd name="connsiteY63" fmla="*/ 4087598 h 5753325"/>
              <a:gd name="connsiteX64" fmla="*/ 4930112 w 6530408"/>
              <a:gd name="connsiteY64" fmla="*/ 4138459 h 5753325"/>
              <a:gd name="connsiteX65" fmla="*/ 4834224 w 6530408"/>
              <a:gd name="connsiteY65" fmla="*/ 4231643 h 5753325"/>
              <a:gd name="connsiteX66" fmla="*/ 4812599 w 6530408"/>
              <a:gd name="connsiteY66" fmla="*/ 4249449 h 5753325"/>
              <a:gd name="connsiteX67" fmla="*/ 4789188 w 6530408"/>
              <a:gd name="connsiteY67" fmla="*/ 4256678 h 5753325"/>
              <a:gd name="connsiteX68" fmla="*/ 4779554 w 6530408"/>
              <a:gd name="connsiteY68" fmla="*/ 4251313 h 5753325"/>
              <a:gd name="connsiteX69" fmla="*/ 4766885 w 6530408"/>
              <a:gd name="connsiteY69" fmla="*/ 4259812 h 5753325"/>
              <a:gd name="connsiteX70" fmla="*/ 4762510 w 6530408"/>
              <a:gd name="connsiteY70" fmla="*/ 4260383 h 5753325"/>
              <a:gd name="connsiteX71" fmla="*/ 4738416 w 6530408"/>
              <a:gd name="connsiteY71" fmla="*/ 4265355 h 5753325"/>
              <a:gd name="connsiteX72" fmla="*/ 4712007 w 6530408"/>
              <a:gd name="connsiteY72" fmla="*/ 4317892 h 5753325"/>
              <a:gd name="connsiteX73" fmla="*/ 4658930 w 6530408"/>
              <a:gd name="connsiteY73" fmla="*/ 4348041 h 5753325"/>
              <a:gd name="connsiteX74" fmla="*/ 4443526 w 6530408"/>
              <a:gd name="connsiteY74" fmla="*/ 4507851 h 5753325"/>
              <a:gd name="connsiteX75" fmla="*/ 4289766 w 6530408"/>
              <a:gd name="connsiteY75" fmla="*/ 4711450 h 5753325"/>
              <a:gd name="connsiteX76" fmla="*/ 4150870 w 6530408"/>
              <a:gd name="connsiteY76" fmla="*/ 4818480 h 5753325"/>
              <a:gd name="connsiteX77" fmla="*/ 4006639 w 6530408"/>
              <a:gd name="connsiteY77" fmla="*/ 4933815 h 5753325"/>
              <a:gd name="connsiteX78" fmla="*/ 3298210 w 6530408"/>
              <a:gd name="connsiteY78" fmla="*/ 5070790 h 5753325"/>
              <a:gd name="connsiteX79" fmla="*/ 2947678 w 6530408"/>
              <a:gd name="connsiteY79" fmla="*/ 5117869 h 5753325"/>
              <a:gd name="connsiteX80" fmla="*/ 2822169 w 6530408"/>
              <a:gd name="connsiteY80" fmla="*/ 5129396 h 5753325"/>
              <a:gd name="connsiteX81" fmla="*/ 2538773 w 6530408"/>
              <a:gd name="connsiteY81" fmla="*/ 5313397 h 5753325"/>
              <a:gd name="connsiteX82" fmla="*/ 2014500 w 6530408"/>
              <a:gd name="connsiteY82" fmla="*/ 5519744 h 5753325"/>
              <a:gd name="connsiteX83" fmla="*/ 1934391 w 6530408"/>
              <a:gd name="connsiteY83" fmla="*/ 5591335 h 5753325"/>
              <a:gd name="connsiteX84" fmla="*/ 1892550 w 6530408"/>
              <a:gd name="connsiteY84" fmla="*/ 5649708 h 5753325"/>
              <a:gd name="connsiteX85" fmla="*/ 1854769 w 6530408"/>
              <a:gd name="connsiteY85" fmla="*/ 5647691 h 5753325"/>
              <a:gd name="connsiteX86" fmla="*/ 1809461 w 6530408"/>
              <a:gd name="connsiteY86" fmla="*/ 5648628 h 5753325"/>
              <a:gd name="connsiteX87" fmla="*/ 1745150 w 6530408"/>
              <a:gd name="connsiteY87" fmla="*/ 5693879 h 5753325"/>
              <a:gd name="connsiteX88" fmla="*/ 1713375 w 6530408"/>
              <a:gd name="connsiteY88" fmla="*/ 5684672 h 5753325"/>
              <a:gd name="connsiteX89" fmla="*/ 1707808 w 6530408"/>
              <a:gd name="connsiteY89" fmla="*/ 5682611 h 5753325"/>
              <a:gd name="connsiteX90" fmla="*/ 1679313 w 6530408"/>
              <a:gd name="connsiteY90" fmla="*/ 5672360 h 5753325"/>
              <a:gd name="connsiteX91" fmla="*/ 1646933 w 6530408"/>
              <a:gd name="connsiteY91" fmla="*/ 5666227 h 5753325"/>
              <a:gd name="connsiteX92" fmla="*/ 1610055 w 6530408"/>
              <a:gd name="connsiteY92" fmla="*/ 5673643 h 5753325"/>
              <a:gd name="connsiteX93" fmla="*/ 1437641 w 6530408"/>
              <a:gd name="connsiteY93" fmla="*/ 5723266 h 5753325"/>
              <a:gd name="connsiteX94" fmla="*/ 1332869 w 6530408"/>
              <a:gd name="connsiteY94" fmla="*/ 5744752 h 5753325"/>
              <a:gd name="connsiteX95" fmla="*/ 1290525 w 6530408"/>
              <a:gd name="connsiteY95" fmla="*/ 5740036 h 5753325"/>
              <a:gd name="connsiteX96" fmla="*/ 1233107 w 6530408"/>
              <a:gd name="connsiteY96" fmla="*/ 5742106 h 5753325"/>
              <a:gd name="connsiteX97" fmla="*/ 1214532 w 6530408"/>
              <a:gd name="connsiteY97" fmla="*/ 5753325 h 5753325"/>
              <a:gd name="connsiteX98" fmla="*/ 1199955 w 6530408"/>
              <a:gd name="connsiteY98" fmla="*/ 5744831 h 5753325"/>
              <a:gd name="connsiteX99" fmla="*/ 1162337 w 6530408"/>
              <a:gd name="connsiteY99" fmla="*/ 5738048 h 5753325"/>
              <a:gd name="connsiteX100" fmla="*/ 1053457 w 6530408"/>
              <a:gd name="connsiteY100" fmla="*/ 5688676 h 5753325"/>
              <a:gd name="connsiteX101" fmla="*/ 1025798 w 6530408"/>
              <a:gd name="connsiteY101" fmla="*/ 5673166 h 5753325"/>
              <a:gd name="connsiteX102" fmla="*/ 947900 w 6530408"/>
              <a:gd name="connsiteY102" fmla="*/ 5657848 h 5753325"/>
              <a:gd name="connsiteX103" fmla="*/ 815627 w 6530408"/>
              <a:gd name="connsiteY103" fmla="*/ 5642557 h 5753325"/>
              <a:gd name="connsiteX104" fmla="*/ 788251 w 6530408"/>
              <a:gd name="connsiteY104" fmla="*/ 5637065 h 5753325"/>
              <a:gd name="connsiteX105" fmla="*/ 767822 w 6530408"/>
              <a:gd name="connsiteY105" fmla="*/ 5623450 h 5753325"/>
              <a:gd name="connsiteX106" fmla="*/ 765791 w 6530408"/>
              <a:gd name="connsiteY106" fmla="*/ 5612539 h 5753325"/>
              <a:gd name="connsiteX107" fmla="*/ 751230 w 6530408"/>
              <a:gd name="connsiteY107" fmla="*/ 5608092 h 5753325"/>
              <a:gd name="connsiteX108" fmla="*/ 748008 w 6530408"/>
              <a:gd name="connsiteY108" fmla="*/ 5605052 h 5753325"/>
              <a:gd name="connsiteX109" fmla="*/ 728871 w 6530408"/>
              <a:gd name="connsiteY109" fmla="*/ 5589469 h 5753325"/>
              <a:gd name="connsiteX110" fmla="*/ 671898 w 6530408"/>
              <a:gd name="connsiteY110" fmla="*/ 5602363 h 5753325"/>
              <a:gd name="connsiteX111" fmla="*/ 615065 w 6530408"/>
              <a:gd name="connsiteY111" fmla="*/ 5580257 h 5753325"/>
              <a:gd name="connsiteX112" fmla="*/ 355785 w 6530408"/>
              <a:gd name="connsiteY112" fmla="*/ 5514383 h 5753325"/>
              <a:gd name="connsiteX113" fmla="*/ 102269 w 6530408"/>
              <a:gd name="connsiteY113" fmla="*/ 5524347 h 5753325"/>
              <a:gd name="connsiteX114" fmla="*/ 13160 w 6530408"/>
              <a:gd name="connsiteY114" fmla="*/ 5514159 h 5753325"/>
              <a:gd name="connsiteX115" fmla="*/ 0 w 6530408"/>
              <a:gd name="connsiteY115" fmla="*/ 5511735 h 5753325"/>
              <a:gd name="connsiteX116" fmla="*/ 0 w 6530408"/>
              <a:gd name="connsiteY116" fmla="*/ 0 h 5753325"/>
              <a:gd name="connsiteX0" fmla="*/ 0 w 6506836"/>
              <a:gd name="connsiteY0" fmla="*/ 0 h 5753325"/>
              <a:gd name="connsiteX1" fmla="*/ 6438980 w 6506836"/>
              <a:gd name="connsiteY1" fmla="*/ 0 h 5753325"/>
              <a:gd name="connsiteX2" fmla="*/ 6439047 w 6506836"/>
              <a:gd name="connsiteY2" fmla="*/ 147 h 5753325"/>
              <a:gd name="connsiteX3" fmla="*/ 6443456 w 6506836"/>
              <a:gd name="connsiteY3" fmla="*/ 130105 h 5753325"/>
              <a:gd name="connsiteX4" fmla="*/ 6447632 w 6506836"/>
              <a:gd name="connsiteY4" fmla="*/ 170016 h 5753325"/>
              <a:gd name="connsiteX5" fmla="*/ 6465936 w 6506836"/>
              <a:gd name="connsiteY5" fmla="*/ 274847 h 5753325"/>
              <a:gd name="connsiteX6" fmla="*/ 6506836 w 6506836"/>
              <a:gd name="connsiteY6" fmla="*/ 331778 h 5753325"/>
              <a:gd name="connsiteX7" fmla="*/ 6488360 w 6506836"/>
              <a:gd name="connsiteY7" fmla="*/ 535865 h 5753325"/>
              <a:gd name="connsiteX8" fmla="*/ 6492864 w 6506836"/>
              <a:gd name="connsiteY8" fmla="*/ 615799 h 5753325"/>
              <a:gd name="connsiteX9" fmla="*/ 6459988 w 6506836"/>
              <a:gd name="connsiteY9" fmla="*/ 707628 h 5753325"/>
              <a:gd name="connsiteX10" fmla="*/ 6453989 w 6506836"/>
              <a:gd name="connsiteY10" fmla="*/ 711876 h 5753325"/>
              <a:gd name="connsiteX11" fmla="*/ 6453209 w 6506836"/>
              <a:gd name="connsiteY11" fmla="*/ 719127 h 5753325"/>
              <a:gd name="connsiteX12" fmla="*/ 6457662 w 6506836"/>
              <a:gd name="connsiteY12" fmla="*/ 723331 h 5753325"/>
              <a:gd name="connsiteX13" fmla="*/ 6447445 w 6506836"/>
              <a:gd name="connsiteY13" fmla="*/ 780003 h 5753325"/>
              <a:gd name="connsiteX14" fmla="*/ 6426552 w 6506836"/>
              <a:gd name="connsiteY14" fmla="*/ 845805 h 5753325"/>
              <a:gd name="connsiteX15" fmla="*/ 6434072 w 6506836"/>
              <a:gd name="connsiteY15" fmla="*/ 910733 h 5753325"/>
              <a:gd name="connsiteX16" fmla="*/ 6432570 w 6506836"/>
              <a:gd name="connsiteY16" fmla="*/ 983394 h 5753325"/>
              <a:gd name="connsiteX17" fmla="*/ 6431878 w 6506836"/>
              <a:gd name="connsiteY17" fmla="*/ 1026728 h 5753325"/>
              <a:gd name="connsiteX18" fmla="*/ 6414269 w 6506836"/>
              <a:gd name="connsiteY18" fmla="*/ 1151111 h 5753325"/>
              <a:gd name="connsiteX19" fmla="*/ 6371722 w 6506836"/>
              <a:gd name="connsiteY19" fmla="*/ 1318080 h 5753325"/>
              <a:gd name="connsiteX20" fmla="*/ 6356023 w 6506836"/>
              <a:gd name="connsiteY20" fmla="*/ 1356227 h 5753325"/>
              <a:gd name="connsiteX21" fmla="*/ 6356157 w 6506836"/>
              <a:gd name="connsiteY21" fmla="*/ 1361967 h 5753325"/>
              <a:gd name="connsiteX22" fmla="*/ 6350613 w 6506836"/>
              <a:gd name="connsiteY22" fmla="*/ 1393569 h 5753325"/>
              <a:gd name="connsiteX23" fmla="*/ 6357062 w 6506836"/>
              <a:gd name="connsiteY23" fmla="*/ 1444071 h 5753325"/>
              <a:gd name="connsiteX24" fmla="*/ 6364832 w 6506836"/>
              <a:gd name="connsiteY24" fmla="*/ 1478763 h 5753325"/>
              <a:gd name="connsiteX25" fmla="*/ 6369745 w 6506836"/>
              <a:gd name="connsiteY25" fmla="*/ 1495680 h 5753325"/>
              <a:gd name="connsiteX26" fmla="*/ 6370898 w 6506836"/>
              <a:gd name="connsiteY26" fmla="*/ 1513331 h 5753325"/>
              <a:gd name="connsiteX27" fmla="*/ 6368801 w 6506836"/>
              <a:gd name="connsiteY27" fmla="*/ 1527414 h 5753325"/>
              <a:gd name="connsiteX28" fmla="*/ 6359177 w 6506836"/>
              <a:gd name="connsiteY28" fmla="*/ 1639513 h 5753325"/>
              <a:gd name="connsiteX29" fmla="*/ 6299489 w 6506836"/>
              <a:gd name="connsiteY29" fmla="*/ 1784860 h 5753325"/>
              <a:gd name="connsiteX30" fmla="*/ 6267878 w 6506836"/>
              <a:gd name="connsiteY30" fmla="*/ 1858572 h 5753325"/>
              <a:gd name="connsiteX31" fmla="*/ 6251146 w 6506836"/>
              <a:gd name="connsiteY31" fmla="*/ 1926167 h 5753325"/>
              <a:gd name="connsiteX32" fmla="*/ 6210686 w 6506836"/>
              <a:gd name="connsiteY32" fmla="*/ 2014834 h 5753325"/>
              <a:gd name="connsiteX33" fmla="*/ 6106652 w 6506836"/>
              <a:gd name="connsiteY33" fmla="*/ 2150572 h 5753325"/>
              <a:gd name="connsiteX34" fmla="*/ 6097813 w 6506836"/>
              <a:gd name="connsiteY34" fmla="*/ 2172208 h 5753325"/>
              <a:gd name="connsiteX35" fmla="*/ 6095990 w 6506836"/>
              <a:gd name="connsiteY35" fmla="*/ 2181185 h 5753325"/>
              <a:gd name="connsiteX36" fmla="*/ 6090126 w 6506836"/>
              <a:gd name="connsiteY36" fmla="*/ 2192533 h 5753325"/>
              <a:gd name="connsiteX37" fmla="*/ 6089503 w 6506836"/>
              <a:gd name="connsiteY37" fmla="*/ 2192543 h 5753325"/>
              <a:gd name="connsiteX38" fmla="*/ 6084946 w 6506836"/>
              <a:gd name="connsiteY38" fmla="*/ 2203694 h 5753325"/>
              <a:gd name="connsiteX39" fmla="*/ 5987861 w 6506836"/>
              <a:gd name="connsiteY39" fmla="*/ 2304868 h 5753325"/>
              <a:gd name="connsiteX40" fmla="*/ 5973439 w 6506836"/>
              <a:gd name="connsiteY40" fmla="*/ 2385635 h 5753325"/>
              <a:gd name="connsiteX41" fmla="*/ 5916727 w 6506836"/>
              <a:gd name="connsiteY41" fmla="*/ 2458777 h 5753325"/>
              <a:gd name="connsiteX42" fmla="*/ 5856524 w 6506836"/>
              <a:gd name="connsiteY42" fmla="*/ 2583281 h 5753325"/>
              <a:gd name="connsiteX43" fmla="*/ 5838091 w 6506836"/>
              <a:gd name="connsiteY43" fmla="*/ 2753474 h 5753325"/>
              <a:gd name="connsiteX44" fmla="*/ 5777471 w 6506836"/>
              <a:gd name="connsiteY44" fmla="*/ 2901570 h 5753325"/>
              <a:gd name="connsiteX45" fmla="*/ 5723992 w 6506836"/>
              <a:gd name="connsiteY45" fmla="*/ 2998752 h 5753325"/>
              <a:gd name="connsiteX46" fmla="*/ 5557886 w 6506836"/>
              <a:gd name="connsiteY46" fmla="*/ 3329735 h 5753325"/>
              <a:gd name="connsiteX47" fmla="*/ 5471501 w 6506836"/>
              <a:gd name="connsiteY47" fmla="*/ 3462221 h 5753325"/>
              <a:gd name="connsiteX48" fmla="*/ 5465154 w 6506836"/>
              <a:gd name="connsiteY48" fmla="*/ 3541065 h 5753325"/>
              <a:gd name="connsiteX49" fmla="*/ 5437889 w 6506836"/>
              <a:gd name="connsiteY49" fmla="*/ 3559927 h 5753325"/>
              <a:gd name="connsiteX50" fmla="*/ 5432770 w 6506836"/>
              <a:gd name="connsiteY50" fmla="*/ 3562948 h 5753325"/>
              <a:gd name="connsiteX51" fmla="*/ 5406795 w 6506836"/>
              <a:gd name="connsiteY51" fmla="*/ 3578594 h 5753325"/>
              <a:gd name="connsiteX52" fmla="*/ 5381495 w 6506836"/>
              <a:gd name="connsiteY52" fmla="*/ 3599883 h 5753325"/>
              <a:gd name="connsiteX53" fmla="*/ 5363689 w 6506836"/>
              <a:gd name="connsiteY53" fmla="*/ 3633299 h 5753325"/>
              <a:gd name="connsiteX54" fmla="*/ 5291870 w 6506836"/>
              <a:gd name="connsiteY54" fmla="*/ 3799039 h 5753325"/>
              <a:gd name="connsiteX55" fmla="*/ 5241600 w 6506836"/>
              <a:gd name="connsiteY55" fmla="*/ 3894238 h 5753325"/>
              <a:gd name="connsiteX56" fmla="*/ 5211041 w 6506836"/>
              <a:gd name="connsiteY56" fmla="*/ 3924184 h 5753325"/>
              <a:gd name="connsiteX57" fmla="*/ 5176073 w 6506836"/>
              <a:gd name="connsiteY57" fmla="*/ 3970179 h 5753325"/>
              <a:gd name="connsiteX58" fmla="*/ 5172826 w 6506836"/>
              <a:gd name="connsiteY58" fmla="*/ 3991773 h 5753325"/>
              <a:gd name="connsiteX59" fmla="*/ 5157053 w 6506836"/>
              <a:gd name="connsiteY59" fmla="*/ 3997708 h 5753325"/>
              <a:gd name="connsiteX60" fmla="*/ 5127922 w 6506836"/>
              <a:gd name="connsiteY60" fmla="*/ 4022660 h 5753325"/>
              <a:gd name="connsiteX61" fmla="*/ 5020872 w 6506836"/>
              <a:gd name="connsiteY61" fmla="*/ 4075951 h 5753325"/>
              <a:gd name="connsiteX62" fmla="*/ 4991410 w 6506836"/>
              <a:gd name="connsiteY62" fmla="*/ 4087598 h 5753325"/>
              <a:gd name="connsiteX63" fmla="*/ 4930112 w 6506836"/>
              <a:gd name="connsiteY63" fmla="*/ 4138459 h 5753325"/>
              <a:gd name="connsiteX64" fmla="*/ 4834224 w 6506836"/>
              <a:gd name="connsiteY64" fmla="*/ 4231643 h 5753325"/>
              <a:gd name="connsiteX65" fmla="*/ 4812599 w 6506836"/>
              <a:gd name="connsiteY65" fmla="*/ 4249449 h 5753325"/>
              <a:gd name="connsiteX66" fmla="*/ 4789188 w 6506836"/>
              <a:gd name="connsiteY66" fmla="*/ 4256678 h 5753325"/>
              <a:gd name="connsiteX67" fmla="*/ 4779554 w 6506836"/>
              <a:gd name="connsiteY67" fmla="*/ 4251313 h 5753325"/>
              <a:gd name="connsiteX68" fmla="*/ 4766885 w 6506836"/>
              <a:gd name="connsiteY68" fmla="*/ 4259812 h 5753325"/>
              <a:gd name="connsiteX69" fmla="*/ 4762510 w 6506836"/>
              <a:gd name="connsiteY69" fmla="*/ 4260383 h 5753325"/>
              <a:gd name="connsiteX70" fmla="*/ 4738416 w 6506836"/>
              <a:gd name="connsiteY70" fmla="*/ 4265355 h 5753325"/>
              <a:gd name="connsiteX71" fmla="*/ 4712007 w 6506836"/>
              <a:gd name="connsiteY71" fmla="*/ 4317892 h 5753325"/>
              <a:gd name="connsiteX72" fmla="*/ 4658930 w 6506836"/>
              <a:gd name="connsiteY72" fmla="*/ 4348041 h 5753325"/>
              <a:gd name="connsiteX73" fmla="*/ 4443526 w 6506836"/>
              <a:gd name="connsiteY73" fmla="*/ 4507851 h 5753325"/>
              <a:gd name="connsiteX74" fmla="*/ 4289766 w 6506836"/>
              <a:gd name="connsiteY74" fmla="*/ 4711450 h 5753325"/>
              <a:gd name="connsiteX75" fmla="*/ 4150870 w 6506836"/>
              <a:gd name="connsiteY75" fmla="*/ 4818480 h 5753325"/>
              <a:gd name="connsiteX76" fmla="*/ 4006639 w 6506836"/>
              <a:gd name="connsiteY76" fmla="*/ 4933815 h 5753325"/>
              <a:gd name="connsiteX77" fmla="*/ 3298210 w 6506836"/>
              <a:gd name="connsiteY77" fmla="*/ 5070790 h 5753325"/>
              <a:gd name="connsiteX78" fmla="*/ 2947678 w 6506836"/>
              <a:gd name="connsiteY78" fmla="*/ 5117869 h 5753325"/>
              <a:gd name="connsiteX79" fmla="*/ 2822169 w 6506836"/>
              <a:gd name="connsiteY79" fmla="*/ 5129396 h 5753325"/>
              <a:gd name="connsiteX80" fmla="*/ 2538773 w 6506836"/>
              <a:gd name="connsiteY80" fmla="*/ 5313397 h 5753325"/>
              <a:gd name="connsiteX81" fmla="*/ 2014500 w 6506836"/>
              <a:gd name="connsiteY81" fmla="*/ 5519744 h 5753325"/>
              <a:gd name="connsiteX82" fmla="*/ 1934391 w 6506836"/>
              <a:gd name="connsiteY82" fmla="*/ 5591335 h 5753325"/>
              <a:gd name="connsiteX83" fmla="*/ 1892550 w 6506836"/>
              <a:gd name="connsiteY83" fmla="*/ 5649708 h 5753325"/>
              <a:gd name="connsiteX84" fmla="*/ 1854769 w 6506836"/>
              <a:gd name="connsiteY84" fmla="*/ 5647691 h 5753325"/>
              <a:gd name="connsiteX85" fmla="*/ 1809461 w 6506836"/>
              <a:gd name="connsiteY85" fmla="*/ 5648628 h 5753325"/>
              <a:gd name="connsiteX86" fmla="*/ 1745150 w 6506836"/>
              <a:gd name="connsiteY86" fmla="*/ 5693879 h 5753325"/>
              <a:gd name="connsiteX87" fmla="*/ 1713375 w 6506836"/>
              <a:gd name="connsiteY87" fmla="*/ 5684672 h 5753325"/>
              <a:gd name="connsiteX88" fmla="*/ 1707808 w 6506836"/>
              <a:gd name="connsiteY88" fmla="*/ 5682611 h 5753325"/>
              <a:gd name="connsiteX89" fmla="*/ 1679313 w 6506836"/>
              <a:gd name="connsiteY89" fmla="*/ 5672360 h 5753325"/>
              <a:gd name="connsiteX90" fmla="*/ 1646933 w 6506836"/>
              <a:gd name="connsiteY90" fmla="*/ 5666227 h 5753325"/>
              <a:gd name="connsiteX91" fmla="*/ 1610055 w 6506836"/>
              <a:gd name="connsiteY91" fmla="*/ 5673643 h 5753325"/>
              <a:gd name="connsiteX92" fmla="*/ 1437641 w 6506836"/>
              <a:gd name="connsiteY92" fmla="*/ 5723266 h 5753325"/>
              <a:gd name="connsiteX93" fmla="*/ 1332869 w 6506836"/>
              <a:gd name="connsiteY93" fmla="*/ 5744752 h 5753325"/>
              <a:gd name="connsiteX94" fmla="*/ 1290525 w 6506836"/>
              <a:gd name="connsiteY94" fmla="*/ 5740036 h 5753325"/>
              <a:gd name="connsiteX95" fmla="*/ 1233107 w 6506836"/>
              <a:gd name="connsiteY95" fmla="*/ 5742106 h 5753325"/>
              <a:gd name="connsiteX96" fmla="*/ 1214532 w 6506836"/>
              <a:gd name="connsiteY96" fmla="*/ 5753325 h 5753325"/>
              <a:gd name="connsiteX97" fmla="*/ 1199955 w 6506836"/>
              <a:gd name="connsiteY97" fmla="*/ 5744831 h 5753325"/>
              <a:gd name="connsiteX98" fmla="*/ 1162337 w 6506836"/>
              <a:gd name="connsiteY98" fmla="*/ 5738048 h 5753325"/>
              <a:gd name="connsiteX99" fmla="*/ 1053457 w 6506836"/>
              <a:gd name="connsiteY99" fmla="*/ 5688676 h 5753325"/>
              <a:gd name="connsiteX100" fmla="*/ 1025798 w 6506836"/>
              <a:gd name="connsiteY100" fmla="*/ 5673166 h 5753325"/>
              <a:gd name="connsiteX101" fmla="*/ 947900 w 6506836"/>
              <a:gd name="connsiteY101" fmla="*/ 5657848 h 5753325"/>
              <a:gd name="connsiteX102" fmla="*/ 815627 w 6506836"/>
              <a:gd name="connsiteY102" fmla="*/ 5642557 h 5753325"/>
              <a:gd name="connsiteX103" fmla="*/ 788251 w 6506836"/>
              <a:gd name="connsiteY103" fmla="*/ 5637065 h 5753325"/>
              <a:gd name="connsiteX104" fmla="*/ 767822 w 6506836"/>
              <a:gd name="connsiteY104" fmla="*/ 5623450 h 5753325"/>
              <a:gd name="connsiteX105" fmla="*/ 765791 w 6506836"/>
              <a:gd name="connsiteY105" fmla="*/ 5612539 h 5753325"/>
              <a:gd name="connsiteX106" fmla="*/ 751230 w 6506836"/>
              <a:gd name="connsiteY106" fmla="*/ 5608092 h 5753325"/>
              <a:gd name="connsiteX107" fmla="*/ 748008 w 6506836"/>
              <a:gd name="connsiteY107" fmla="*/ 5605052 h 5753325"/>
              <a:gd name="connsiteX108" fmla="*/ 728871 w 6506836"/>
              <a:gd name="connsiteY108" fmla="*/ 5589469 h 5753325"/>
              <a:gd name="connsiteX109" fmla="*/ 671898 w 6506836"/>
              <a:gd name="connsiteY109" fmla="*/ 5602363 h 5753325"/>
              <a:gd name="connsiteX110" fmla="*/ 615065 w 6506836"/>
              <a:gd name="connsiteY110" fmla="*/ 5580257 h 5753325"/>
              <a:gd name="connsiteX111" fmla="*/ 355785 w 6506836"/>
              <a:gd name="connsiteY111" fmla="*/ 5514383 h 5753325"/>
              <a:gd name="connsiteX112" fmla="*/ 102269 w 6506836"/>
              <a:gd name="connsiteY112" fmla="*/ 5524347 h 5753325"/>
              <a:gd name="connsiteX113" fmla="*/ 13160 w 6506836"/>
              <a:gd name="connsiteY113" fmla="*/ 5514159 h 5753325"/>
              <a:gd name="connsiteX114" fmla="*/ 0 w 6506836"/>
              <a:gd name="connsiteY114" fmla="*/ 5511735 h 5753325"/>
              <a:gd name="connsiteX115" fmla="*/ 0 w 6506836"/>
              <a:gd name="connsiteY115"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465936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375685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62955"/>
              <a:gd name="connsiteY0" fmla="*/ 0 h 5753325"/>
              <a:gd name="connsiteX1" fmla="*/ 6438980 w 6462955"/>
              <a:gd name="connsiteY1" fmla="*/ 0 h 5753325"/>
              <a:gd name="connsiteX2" fmla="*/ 6439047 w 6462955"/>
              <a:gd name="connsiteY2" fmla="*/ 147 h 5753325"/>
              <a:gd name="connsiteX3" fmla="*/ 6443456 w 6462955"/>
              <a:gd name="connsiteY3" fmla="*/ 130105 h 5753325"/>
              <a:gd name="connsiteX4" fmla="*/ 6447632 w 6462955"/>
              <a:gd name="connsiteY4" fmla="*/ 170016 h 5753325"/>
              <a:gd name="connsiteX5" fmla="*/ 6396598 w 6462955"/>
              <a:gd name="connsiteY5" fmla="*/ 274847 h 5753325"/>
              <a:gd name="connsiteX6" fmla="*/ 6375685 w 6462955"/>
              <a:gd name="connsiteY6" fmla="*/ 535865 h 5753325"/>
              <a:gd name="connsiteX7" fmla="*/ 6354187 w 6462955"/>
              <a:gd name="connsiteY7" fmla="*/ 615799 h 5753325"/>
              <a:gd name="connsiteX8" fmla="*/ 6459988 w 6462955"/>
              <a:gd name="connsiteY8" fmla="*/ 707628 h 5753325"/>
              <a:gd name="connsiteX9" fmla="*/ 6453989 w 6462955"/>
              <a:gd name="connsiteY9" fmla="*/ 711876 h 5753325"/>
              <a:gd name="connsiteX10" fmla="*/ 6453209 w 6462955"/>
              <a:gd name="connsiteY10" fmla="*/ 719127 h 5753325"/>
              <a:gd name="connsiteX11" fmla="*/ 6457662 w 6462955"/>
              <a:gd name="connsiteY11" fmla="*/ 723331 h 5753325"/>
              <a:gd name="connsiteX12" fmla="*/ 6447445 w 6462955"/>
              <a:gd name="connsiteY12" fmla="*/ 780003 h 5753325"/>
              <a:gd name="connsiteX13" fmla="*/ 6426552 w 6462955"/>
              <a:gd name="connsiteY13" fmla="*/ 845805 h 5753325"/>
              <a:gd name="connsiteX14" fmla="*/ 6434072 w 6462955"/>
              <a:gd name="connsiteY14" fmla="*/ 910733 h 5753325"/>
              <a:gd name="connsiteX15" fmla="*/ 6432570 w 6462955"/>
              <a:gd name="connsiteY15" fmla="*/ 983394 h 5753325"/>
              <a:gd name="connsiteX16" fmla="*/ 6431878 w 6462955"/>
              <a:gd name="connsiteY16" fmla="*/ 1026728 h 5753325"/>
              <a:gd name="connsiteX17" fmla="*/ 6414269 w 6462955"/>
              <a:gd name="connsiteY17" fmla="*/ 1151111 h 5753325"/>
              <a:gd name="connsiteX18" fmla="*/ 6371722 w 6462955"/>
              <a:gd name="connsiteY18" fmla="*/ 1318080 h 5753325"/>
              <a:gd name="connsiteX19" fmla="*/ 6356023 w 6462955"/>
              <a:gd name="connsiteY19" fmla="*/ 1356227 h 5753325"/>
              <a:gd name="connsiteX20" fmla="*/ 6356157 w 6462955"/>
              <a:gd name="connsiteY20" fmla="*/ 1361967 h 5753325"/>
              <a:gd name="connsiteX21" fmla="*/ 6350613 w 6462955"/>
              <a:gd name="connsiteY21" fmla="*/ 1393569 h 5753325"/>
              <a:gd name="connsiteX22" fmla="*/ 6357062 w 6462955"/>
              <a:gd name="connsiteY22" fmla="*/ 1444071 h 5753325"/>
              <a:gd name="connsiteX23" fmla="*/ 6364832 w 6462955"/>
              <a:gd name="connsiteY23" fmla="*/ 1478763 h 5753325"/>
              <a:gd name="connsiteX24" fmla="*/ 6369745 w 6462955"/>
              <a:gd name="connsiteY24" fmla="*/ 1495680 h 5753325"/>
              <a:gd name="connsiteX25" fmla="*/ 6370898 w 6462955"/>
              <a:gd name="connsiteY25" fmla="*/ 1513331 h 5753325"/>
              <a:gd name="connsiteX26" fmla="*/ 6368801 w 6462955"/>
              <a:gd name="connsiteY26" fmla="*/ 1527414 h 5753325"/>
              <a:gd name="connsiteX27" fmla="*/ 6359177 w 6462955"/>
              <a:gd name="connsiteY27" fmla="*/ 1639513 h 5753325"/>
              <a:gd name="connsiteX28" fmla="*/ 6299489 w 6462955"/>
              <a:gd name="connsiteY28" fmla="*/ 1784860 h 5753325"/>
              <a:gd name="connsiteX29" fmla="*/ 6267878 w 6462955"/>
              <a:gd name="connsiteY29" fmla="*/ 1858572 h 5753325"/>
              <a:gd name="connsiteX30" fmla="*/ 6251146 w 6462955"/>
              <a:gd name="connsiteY30" fmla="*/ 1926167 h 5753325"/>
              <a:gd name="connsiteX31" fmla="*/ 6210686 w 6462955"/>
              <a:gd name="connsiteY31" fmla="*/ 2014834 h 5753325"/>
              <a:gd name="connsiteX32" fmla="*/ 6106652 w 6462955"/>
              <a:gd name="connsiteY32" fmla="*/ 2150572 h 5753325"/>
              <a:gd name="connsiteX33" fmla="*/ 6097813 w 6462955"/>
              <a:gd name="connsiteY33" fmla="*/ 2172208 h 5753325"/>
              <a:gd name="connsiteX34" fmla="*/ 6095990 w 6462955"/>
              <a:gd name="connsiteY34" fmla="*/ 2181185 h 5753325"/>
              <a:gd name="connsiteX35" fmla="*/ 6090126 w 6462955"/>
              <a:gd name="connsiteY35" fmla="*/ 2192533 h 5753325"/>
              <a:gd name="connsiteX36" fmla="*/ 6089503 w 6462955"/>
              <a:gd name="connsiteY36" fmla="*/ 2192543 h 5753325"/>
              <a:gd name="connsiteX37" fmla="*/ 6084946 w 6462955"/>
              <a:gd name="connsiteY37" fmla="*/ 2203694 h 5753325"/>
              <a:gd name="connsiteX38" fmla="*/ 5987861 w 6462955"/>
              <a:gd name="connsiteY38" fmla="*/ 2304868 h 5753325"/>
              <a:gd name="connsiteX39" fmla="*/ 5973439 w 6462955"/>
              <a:gd name="connsiteY39" fmla="*/ 2385635 h 5753325"/>
              <a:gd name="connsiteX40" fmla="*/ 5916727 w 6462955"/>
              <a:gd name="connsiteY40" fmla="*/ 2458777 h 5753325"/>
              <a:gd name="connsiteX41" fmla="*/ 5856524 w 6462955"/>
              <a:gd name="connsiteY41" fmla="*/ 2583281 h 5753325"/>
              <a:gd name="connsiteX42" fmla="*/ 5838091 w 6462955"/>
              <a:gd name="connsiteY42" fmla="*/ 2753474 h 5753325"/>
              <a:gd name="connsiteX43" fmla="*/ 5777471 w 6462955"/>
              <a:gd name="connsiteY43" fmla="*/ 2901570 h 5753325"/>
              <a:gd name="connsiteX44" fmla="*/ 5723992 w 6462955"/>
              <a:gd name="connsiteY44" fmla="*/ 2998752 h 5753325"/>
              <a:gd name="connsiteX45" fmla="*/ 5557886 w 6462955"/>
              <a:gd name="connsiteY45" fmla="*/ 3329735 h 5753325"/>
              <a:gd name="connsiteX46" fmla="*/ 5471501 w 6462955"/>
              <a:gd name="connsiteY46" fmla="*/ 3462221 h 5753325"/>
              <a:gd name="connsiteX47" fmla="*/ 5465154 w 6462955"/>
              <a:gd name="connsiteY47" fmla="*/ 3541065 h 5753325"/>
              <a:gd name="connsiteX48" fmla="*/ 5437889 w 6462955"/>
              <a:gd name="connsiteY48" fmla="*/ 3559927 h 5753325"/>
              <a:gd name="connsiteX49" fmla="*/ 5432770 w 6462955"/>
              <a:gd name="connsiteY49" fmla="*/ 3562948 h 5753325"/>
              <a:gd name="connsiteX50" fmla="*/ 5406795 w 6462955"/>
              <a:gd name="connsiteY50" fmla="*/ 3578594 h 5753325"/>
              <a:gd name="connsiteX51" fmla="*/ 5381495 w 6462955"/>
              <a:gd name="connsiteY51" fmla="*/ 3599883 h 5753325"/>
              <a:gd name="connsiteX52" fmla="*/ 5363689 w 6462955"/>
              <a:gd name="connsiteY52" fmla="*/ 3633299 h 5753325"/>
              <a:gd name="connsiteX53" fmla="*/ 5291870 w 6462955"/>
              <a:gd name="connsiteY53" fmla="*/ 3799039 h 5753325"/>
              <a:gd name="connsiteX54" fmla="*/ 5241600 w 6462955"/>
              <a:gd name="connsiteY54" fmla="*/ 3894238 h 5753325"/>
              <a:gd name="connsiteX55" fmla="*/ 5211041 w 6462955"/>
              <a:gd name="connsiteY55" fmla="*/ 3924184 h 5753325"/>
              <a:gd name="connsiteX56" fmla="*/ 5176073 w 6462955"/>
              <a:gd name="connsiteY56" fmla="*/ 3970179 h 5753325"/>
              <a:gd name="connsiteX57" fmla="*/ 5172826 w 6462955"/>
              <a:gd name="connsiteY57" fmla="*/ 3991773 h 5753325"/>
              <a:gd name="connsiteX58" fmla="*/ 5157053 w 6462955"/>
              <a:gd name="connsiteY58" fmla="*/ 3997708 h 5753325"/>
              <a:gd name="connsiteX59" fmla="*/ 5127922 w 6462955"/>
              <a:gd name="connsiteY59" fmla="*/ 4022660 h 5753325"/>
              <a:gd name="connsiteX60" fmla="*/ 5020872 w 6462955"/>
              <a:gd name="connsiteY60" fmla="*/ 4075951 h 5753325"/>
              <a:gd name="connsiteX61" fmla="*/ 4991410 w 6462955"/>
              <a:gd name="connsiteY61" fmla="*/ 4087598 h 5753325"/>
              <a:gd name="connsiteX62" fmla="*/ 4930112 w 6462955"/>
              <a:gd name="connsiteY62" fmla="*/ 4138459 h 5753325"/>
              <a:gd name="connsiteX63" fmla="*/ 4834224 w 6462955"/>
              <a:gd name="connsiteY63" fmla="*/ 4231643 h 5753325"/>
              <a:gd name="connsiteX64" fmla="*/ 4812599 w 6462955"/>
              <a:gd name="connsiteY64" fmla="*/ 4249449 h 5753325"/>
              <a:gd name="connsiteX65" fmla="*/ 4789188 w 6462955"/>
              <a:gd name="connsiteY65" fmla="*/ 4256678 h 5753325"/>
              <a:gd name="connsiteX66" fmla="*/ 4779554 w 6462955"/>
              <a:gd name="connsiteY66" fmla="*/ 4251313 h 5753325"/>
              <a:gd name="connsiteX67" fmla="*/ 4766885 w 6462955"/>
              <a:gd name="connsiteY67" fmla="*/ 4259812 h 5753325"/>
              <a:gd name="connsiteX68" fmla="*/ 4762510 w 6462955"/>
              <a:gd name="connsiteY68" fmla="*/ 4260383 h 5753325"/>
              <a:gd name="connsiteX69" fmla="*/ 4738416 w 6462955"/>
              <a:gd name="connsiteY69" fmla="*/ 4265355 h 5753325"/>
              <a:gd name="connsiteX70" fmla="*/ 4712007 w 6462955"/>
              <a:gd name="connsiteY70" fmla="*/ 4317892 h 5753325"/>
              <a:gd name="connsiteX71" fmla="*/ 4658930 w 6462955"/>
              <a:gd name="connsiteY71" fmla="*/ 4348041 h 5753325"/>
              <a:gd name="connsiteX72" fmla="*/ 4443526 w 6462955"/>
              <a:gd name="connsiteY72" fmla="*/ 4507851 h 5753325"/>
              <a:gd name="connsiteX73" fmla="*/ 4289766 w 6462955"/>
              <a:gd name="connsiteY73" fmla="*/ 4711450 h 5753325"/>
              <a:gd name="connsiteX74" fmla="*/ 4150870 w 6462955"/>
              <a:gd name="connsiteY74" fmla="*/ 4818480 h 5753325"/>
              <a:gd name="connsiteX75" fmla="*/ 4006639 w 6462955"/>
              <a:gd name="connsiteY75" fmla="*/ 4933815 h 5753325"/>
              <a:gd name="connsiteX76" fmla="*/ 3298210 w 6462955"/>
              <a:gd name="connsiteY76" fmla="*/ 5070790 h 5753325"/>
              <a:gd name="connsiteX77" fmla="*/ 2947678 w 6462955"/>
              <a:gd name="connsiteY77" fmla="*/ 5117869 h 5753325"/>
              <a:gd name="connsiteX78" fmla="*/ 2822169 w 6462955"/>
              <a:gd name="connsiteY78" fmla="*/ 5129396 h 5753325"/>
              <a:gd name="connsiteX79" fmla="*/ 2538773 w 6462955"/>
              <a:gd name="connsiteY79" fmla="*/ 5313397 h 5753325"/>
              <a:gd name="connsiteX80" fmla="*/ 2014500 w 6462955"/>
              <a:gd name="connsiteY80" fmla="*/ 5519744 h 5753325"/>
              <a:gd name="connsiteX81" fmla="*/ 1934391 w 6462955"/>
              <a:gd name="connsiteY81" fmla="*/ 5591335 h 5753325"/>
              <a:gd name="connsiteX82" fmla="*/ 1892550 w 6462955"/>
              <a:gd name="connsiteY82" fmla="*/ 5649708 h 5753325"/>
              <a:gd name="connsiteX83" fmla="*/ 1854769 w 6462955"/>
              <a:gd name="connsiteY83" fmla="*/ 5647691 h 5753325"/>
              <a:gd name="connsiteX84" fmla="*/ 1809461 w 6462955"/>
              <a:gd name="connsiteY84" fmla="*/ 5648628 h 5753325"/>
              <a:gd name="connsiteX85" fmla="*/ 1745150 w 6462955"/>
              <a:gd name="connsiteY85" fmla="*/ 5693879 h 5753325"/>
              <a:gd name="connsiteX86" fmla="*/ 1713375 w 6462955"/>
              <a:gd name="connsiteY86" fmla="*/ 5684672 h 5753325"/>
              <a:gd name="connsiteX87" fmla="*/ 1707808 w 6462955"/>
              <a:gd name="connsiteY87" fmla="*/ 5682611 h 5753325"/>
              <a:gd name="connsiteX88" fmla="*/ 1679313 w 6462955"/>
              <a:gd name="connsiteY88" fmla="*/ 5672360 h 5753325"/>
              <a:gd name="connsiteX89" fmla="*/ 1646933 w 6462955"/>
              <a:gd name="connsiteY89" fmla="*/ 5666227 h 5753325"/>
              <a:gd name="connsiteX90" fmla="*/ 1610055 w 6462955"/>
              <a:gd name="connsiteY90" fmla="*/ 5673643 h 5753325"/>
              <a:gd name="connsiteX91" fmla="*/ 1437641 w 6462955"/>
              <a:gd name="connsiteY91" fmla="*/ 5723266 h 5753325"/>
              <a:gd name="connsiteX92" fmla="*/ 1332869 w 6462955"/>
              <a:gd name="connsiteY92" fmla="*/ 5744752 h 5753325"/>
              <a:gd name="connsiteX93" fmla="*/ 1290525 w 6462955"/>
              <a:gd name="connsiteY93" fmla="*/ 5740036 h 5753325"/>
              <a:gd name="connsiteX94" fmla="*/ 1233107 w 6462955"/>
              <a:gd name="connsiteY94" fmla="*/ 5742106 h 5753325"/>
              <a:gd name="connsiteX95" fmla="*/ 1214532 w 6462955"/>
              <a:gd name="connsiteY95" fmla="*/ 5753325 h 5753325"/>
              <a:gd name="connsiteX96" fmla="*/ 1199955 w 6462955"/>
              <a:gd name="connsiteY96" fmla="*/ 5744831 h 5753325"/>
              <a:gd name="connsiteX97" fmla="*/ 1162337 w 6462955"/>
              <a:gd name="connsiteY97" fmla="*/ 5738048 h 5753325"/>
              <a:gd name="connsiteX98" fmla="*/ 1053457 w 6462955"/>
              <a:gd name="connsiteY98" fmla="*/ 5688676 h 5753325"/>
              <a:gd name="connsiteX99" fmla="*/ 1025798 w 6462955"/>
              <a:gd name="connsiteY99" fmla="*/ 5673166 h 5753325"/>
              <a:gd name="connsiteX100" fmla="*/ 947900 w 6462955"/>
              <a:gd name="connsiteY100" fmla="*/ 5657848 h 5753325"/>
              <a:gd name="connsiteX101" fmla="*/ 815627 w 6462955"/>
              <a:gd name="connsiteY101" fmla="*/ 5642557 h 5753325"/>
              <a:gd name="connsiteX102" fmla="*/ 788251 w 6462955"/>
              <a:gd name="connsiteY102" fmla="*/ 5637065 h 5753325"/>
              <a:gd name="connsiteX103" fmla="*/ 767822 w 6462955"/>
              <a:gd name="connsiteY103" fmla="*/ 5623450 h 5753325"/>
              <a:gd name="connsiteX104" fmla="*/ 765791 w 6462955"/>
              <a:gd name="connsiteY104" fmla="*/ 5612539 h 5753325"/>
              <a:gd name="connsiteX105" fmla="*/ 751230 w 6462955"/>
              <a:gd name="connsiteY105" fmla="*/ 5608092 h 5753325"/>
              <a:gd name="connsiteX106" fmla="*/ 748008 w 6462955"/>
              <a:gd name="connsiteY106" fmla="*/ 5605052 h 5753325"/>
              <a:gd name="connsiteX107" fmla="*/ 728871 w 6462955"/>
              <a:gd name="connsiteY107" fmla="*/ 5589469 h 5753325"/>
              <a:gd name="connsiteX108" fmla="*/ 671898 w 6462955"/>
              <a:gd name="connsiteY108" fmla="*/ 5602363 h 5753325"/>
              <a:gd name="connsiteX109" fmla="*/ 615065 w 6462955"/>
              <a:gd name="connsiteY109" fmla="*/ 5580257 h 5753325"/>
              <a:gd name="connsiteX110" fmla="*/ 355785 w 6462955"/>
              <a:gd name="connsiteY110" fmla="*/ 5514383 h 5753325"/>
              <a:gd name="connsiteX111" fmla="*/ 102269 w 6462955"/>
              <a:gd name="connsiteY111" fmla="*/ 5524347 h 5753325"/>
              <a:gd name="connsiteX112" fmla="*/ 13160 w 6462955"/>
              <a:gd name="connsiteY112" fmla="*/ 5514159 h 5753325"/>
              <a:gd name="connsiteX113" fmla="*/ 0 w 6462955"/>
              <a:gd name="connsiteY113" fmla="*/ 5511735 h 5753325"/>
              <a:gd name="connsiteX114" fmla="*/ 0 w 6462955"/>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453209 w 6459988"/>
              <a:gd name="connsiteY10" fmla="*/ 719127 h 5753325"/>
              <a:gd name="connsiteX11" fmla="*/ 6344988 w 6459988"/>
              <a:gd name="connsiteY11" fmla="*/ 697330 h 5753325"/>
              <a:gd name="connsiteX12" fmla="*/ 6447445 w 6459988"/>
              <a:gd name="connsiteY12" fmla="*/ 780003 h 5753325"/>
              <a:gd name="connsiteX13" fmla="*/ 6426552 w 6459988"/>
              <a:gd name="connsiteY13" fmla="*/ 845805 h 5753325"/>
              <a:gd name="connsiteX14" fmla="*/ 6434072 w 6459988"/>
              <a:gd name="connsiteY14" fmla="*/ 910733 h 5753325"/>
              <a:gd name="connsiteX15" fmla="*/ 6432570 w 6459988"/>
              <a:gd name="connsiteY15" fmla="*/ 983394 h 5753325"/>
              <a:gd name="connsiteX16" fmla="*/ 6431878 w 6459988"/>
              <a:gd name="connsiteY16" fmla="*/ 1026728 h 5753325"/>
              <a:gd name="connsiteX17" fmla="*/ 6414269 w 6459988"/>
              <a:gd name="connsiteY17" fmla="*/ 1151111 h 5753325"/>
              <a:gd name="connsiteX18" fmla="*/ 6371722 w 6459988"/>
              <a:gd name="connsiteY18" fmla="*/ 1318080 h 5753325"/>
              <a:gd name="connsiteX19" fmla="*/ 6356023 w 6459988"/>
              <a:gd name="connsiteY19" fmla="*/ 1356227 h 5753325"/>
              <a:gd name="connsiteX20" fmla="*/ 6356157 w 6459988"/>
              <a:gd name="connsiteY20" fmla="*/ 1361967 h 5753325"/>
              <a:gd name="connsiteX21" fmla="*/ 6350613 w 6459988"/>
              <a:gd name="connsiteY21" fmla="*/ 1393569 h 5753325"/>
              <a:gd name="connsiteX22" fmla="*/ 6357062 w 6459988"/>
              <a:gd name="connsiteY22" fmla="*/ 1444071 h 5753325"/>
              <a:gd name="connsiteX23" fmla="*/ 6364832 w 6459988"/>
              <a:gd name="connsiteY23" fmla="*/ 1478763 h 5753325"/>
              <a:gd name="connsiteX24" fmla="*/ 6369745 w 6459988"/>
              <a:gd name="connsiteY24" fmla="*/ 1495680 h 5753325"/>
              <a:gd name="connsiteX25" fmla="*/ 6370898 w 6459988"/>
              <a:gd name="connsiteY25" fmla="*/ 1513331 h 5753325"/>
              <a:gd name="connsiteX26" fmla="*/ 6368801 w 6459988"/>
              <a:gd name="connsiteY26" fmla="*/ 1527414 h 5753325"/>
              <a:gd name="connsiteX27" fmla="*/ 6359177 w 6459988"/>
              <a:gd name="connsiteY27" fmla="*/ 1639513 h 5753325"/>
              <a:gd name="connsiteX28" fmla="*/ 6299489 w 6459988"/>
              <a:gd name="connsiteY28" fmla="*/ 1784860 h 5753325"/>
              <a:gd name="connsiteX29" fmla="*/ 6267878 w 6459988"/>
              <a:gd name="connsiteY29" fmla="*/ 1858572 h 5753325"/>
              <a:gd name="connsiteX30" fmla="*/ 6251146 w 6459988"/>
              <a:gd name="connsiteY30" fmla="*/ 1926167 h 5753325"/>
              <a:gd name="connsiteX31" fmla="*/ 6210686 w 6459988"/>
              <a:gd name="connsiteY31" fmla="*/ 2014834 h 5753325"/>
              <a:gd name="connsiteX32" fmla="*/ 6106652 w 6459988"/>
              <a:gd name="connsiteY32" fmla="*/ 2150572 h 5753325"/>
              <a:gd name="connsiteX33" fmla="*/ 6097813 w 6459988"/>
              <a:gd name="connsiteY33" fmla="*/ 2172208 h 5753325"/>
              <a:gd name="connsiteX34" fmla="*/ 6095990 w 6459988"/>
              <a:gd name="connsiteY34" fmla="*/ 2181185 h 5753325"/>
              <a:gd name="connsiteX35" fmla="*/ 6090126 w 6459988"/>
              <a:gd name="connsiteY35" fmla="*/ 2192533 h 5753325"/>
              <a:gd name="connsiteX36" fmla="*/ 6089503 w 6459988"/>
              <a:gd name="connsiteY36" fmla="*/ 2192543 h 5753325"/>
              <a:gd name="connsiteX37" fmla="*/ 6084946 w 6459988"/>
              <a:gd name="connsiteY37" fmla="*/ 2203694 h 5753325"/>
              <a:gd name="connsiteX38" fmla="*/ 5987861 w 6459988"/>
              <a:gd name="connsiteY38" fmla="*/ 2304868 h 5753325"/>
              <a:gd name="connsiteX39" fmla="*/ 5973439 w 6459988"/>
              <a:gd name="connsiteY39" fmla="*/ 2385635 h 5753325"/>
              <a:gd name="connsiteX40" fmla="*/ 5916727 w 6459988"/>
              <a:gd name="connsiteY40" fmla="*/ 2458777 h 5753325"/>
              <a:gd name="connsiteX41" fmla="*/ 5856524 w 6459988"/>
              <a:gd name="connsiteY41" fmla="*/ 2583281 h 5753325"/>
              <a:gd name="connsiteX42" fmla="*/ 5838091 w 6459988"/>
              <a:gd name="connsiteY42" fmla="*/ 2753474 h 5753325"/>
              <a:gd name="connsiteX43" fmla="*/ 5777471 w 6459988"/>
              <a:gd name="connsiteY43" fmla="*/ 2901570 h 5753325"/>
              <a:gd name="connsiteX44" fmla="*/ 5723992 w 6459988"/>
              <a:gd name="connsiteY44" fmla="*/ 2998752 h 5753325"/>
              <a:gd name="connsiteX45" fmla="*/ 5557886 w 6459988"/>
              <a:gd name="connsiteY45" fmla="*/ 3329735 h 5753325"/>
              <a:gd name="connsiteX46" fmla="*/ 5471501 w 6459988"/>
              <a:gd name="connsiteY46" fmla="*/ 3462221 h 5753325"/>
              <a:gd name="connsiteX47" fmla="*/ 5465154 w 6459988"/>
              <a:gd name="connsiteY47" fmla="*/ 3541065 h 5753325"/>
              <a:gd name="connsiteX48" fmla="*/ 5437889 w 6459988"/>
              <a:gd name="connsiteY48" fmla="*/ 3559927 h 5753325"/>
              <a:gd name="connsiteX49" fmla="*/ 5432770 w 6459988"/>
              <a:gd name="connsiteY49" fmla="*/ 3562948 h 5753325"/>
              <a:gd name="connsiteX50" fmla="*/ 5406795 w 6459988"/>
              <a:gd name="connsiteY50" fmla="*/ 3578594 h 5753325"/>
              <a:gd name="connsiteX51" fmla="*/ 5381495 w 6459988"/>
              <a:gd name="connsiteY51" fmla="*/ 3599883 h 5753325"/>
              <a:gd name="connsiteX52" fmla="*/ 5363689 w 6459988"/>
              <a:gd name="connsiteY52" fmla="*/ 3633299 h 5753325"/>
              <a:gd name="connsiteX53" fmla="*/ 5291870 w 6459988"/>
              <a:gd name="connsiteY53" fmla="*/ 3799039 h 5753325"/>
              <a:gd name="connsiteX54" fmla="*/ 5241600 w 6459988"/>
              <a:gd name="connsiteY54" fmla="*/ 3894238 h 5753325"/>
              <a:gd name="connsiteX55" fmla="*/ 5211041 w 6459988"/>
              <a:gd name="connsiteY55" fmla="*/ 3924184 h 5753325"/>
              <a:gd name="connsiteX56" fmla="*/ 5176073 w 6459988"/>
              <a:gd name="connsiteY56" fmla="*/ 3970179 h 5753325"/>
              <a:gd name="connsiteX57" fmla="*/ 5172826 w 6459988"/>
              <a:gd name="connsiteY57" fmla="*/ 3991773 h 5753325"/>
              <a:gd name="connsiteX58" fmla="*/ 5157053 w 6459988"/>
              <a:gd name="connsiteY58" fmla="*/ 3997708 h 5753325"/>
              <a:gd name="connsiteX59" fmla="*/ 5127922 w 6459988"/>
              <a:gd name="connsiteY59" fmla="*/ 4022660 h 5753325"/>
              <a:gd name="connsiteX60" fmla="*/ 5020872 w 6459988"/>
              <a:gd name="connsiteY60" fmla="*/ 4075951 h 5753325"/>
              <a:gd name="connsiteX61" fmla="*/ 4991410 w 6459988"/>
              <a:gd name="connsiteY61" fmla="*/ 4087598 h 5753325"/>
              <a:gd name="connsiteX62" fmla="*/ 4930112 w 6459988"/>
              <a:gd name="connsiteY62" fmla="*/ 4138459 h 5753325"/>
              <a:gd name="connsiteX63" fmla="*/ 4834224 w 6459988"/>
              <a:gd name="connsiteY63" fmla="*/ 4231643 h 5753325"/>
              <a:gd name="connsiteX64" fmla="*/ 4812599 w 6459988"/>
              <a:gd name="connsiteY64" fmla="*/ 4249449 h 5753325"/>
              <a:gd name="connsiteX65" fmla="*/ 4789188 w 6459988"/>
              <a:gd name="connsiteY65" fmla="*/ 4256678 h 5753325"/>
              <a:gd name="connsiteX66" fmla="*/ 4779554 w 6459988"/>
              <a:gd name="connsiteY66" fmla="*/ 4251313 h 5753325"/>
              <a:gd name="connsiteX67" fmla="*/ 4766885 w 6459988"/>
              <a:gd name="connsiteY67" fmla="*/ 4259812 h 5753325"/>
              <a:gd name="connsiteX68" fmla="*/ 4762510 w 6459988"/>
              <a:gd name="connsiteY68" fmla="*/ 4260383 h 5753325"/>
              <a:gd name="connsiteX69" fmla="*/ 4738416 w 6459988"/>
              <a:gd name="connsiteY69" fmla="*/ 4265355 h 5753325"/>
              <a:gd name="connsiteX70" fmla="*/ 4712007 w 6459988"/>
              <a:gd name="connsiteY70" fmla="*/ 4317892 h 5753325"/>
              <a:gd name="connsiteX71" fmla="*/ 4658930 w 6459988"/>
              <a:gd name="connsiteY71" fmla="*/ 4348041 h 5753325"/>
              <a:gd name="connsiteX72" fmla="*/ 4443526 w 6459988"/>
              <a:gd name="connsiteY72" fmla="*/ 4507851 h 5753325"/>
              <a:gd name="connsiteX73" fmla="*/ 4289766 w 6459988"/>
              <a:gd name="connsiteY73" fmla="*/ 4711450 h 5753325"/>
              <a:gd name="connsiteX74" fmla="*/ 4150870 w 6459988"/>
              <a:gd name="connsiteY74" fmla="*/ 4818480 h 5753325"/>
              <a:gd name="connsiteX75" fmla="*/ 4006639 w 6459988"/>
              <a:gd name="connsiteY75" fmla="*/ 4933815 h 5753325"/>
              <a:gd name="connsiteX76" fmla="*/ 3298210 w 6459988"/>
              <a:gd name="connsiteY76" fmla="*/ 5070790 h 5753325"/>
              <a:gd name="connsiteX77" fmla="*/ 2947678 w 6459988"/>
              <a:gd name="connsiteY77" fmla="*/ 5117869 h 5753325"/>
              <a:gd name="connsiteX78" fmla="*/ 2822169 w 6459988"/>
              <a:gd name="connsiteY78" fmla="*/ 5129396 h 5753325"/>
              <a:gd name="connsiteX79" fmla="*/ 2538773 w 6459988"/>
              <a:gd name="connsiteY79" fmla="*/ 5313397 h 5753325"/>
              <a:gd name="connsiteX80" fmla="*/ 2014500 w 6459988"/>
              <a:gd name="connsiteY80" fmla="*/ 5519744 h 5753325"/>
              <a:gd name="connsiteX81" fmla="*/ 1934391 w 6459988"/>
              <a:gd name="connsiteY81" fmla="*/ 5591335 h 5753325"/>
              <a:gd name="connsiteX82" fmla="*/ 1892550 w 6459988"/>
              <a:gd name="connsiteY82" fmla="*/ 5649708 h 5753325"/>
              <a:gd name="connsiteX83" fmla="*/ 1854769 w 6459988"/>
              <a:gd name="connsiteY83" fmla="*/ 5647691 h 5753325"/>
              <a:gd name="connsiteX84" fmla="*/ 1809461 w 6459988"/>
              <a:gd name="connsiteY84" fmla="*/ 5648628 h 5753325"/>
              <a:gd name="connsiteX85" fmla="*/ 1745150 w 6459988"/>
              <a:gd name="connsiteY85" fmla="*/ 5693879 h 5753325"/>
              <a:gd name="connsiteX86" fmla="*/ 1713375 w 6459988"/>
              <a:gd name="connsiteY86" fmla="*/ 5684672 h 5753325"/>
              <a:gd name="connsiteX87" fmla="*/ 1707808 w 6459988"/>
              <a:gd name="connsiteY87" fmla="*/ 5682611 h 5753325"/>
              <a:gd name="connsiteX88" fmla="*/ 1679313 w 6459988"/>
              <a:gd name="connsiteY88" fmla="*/ 5672360 h 5753325"/>
              <a:gd name="connsiteX89" fmla="*/ 1646933 w 6459988"/>
              <a:gd name="connsiteY89" fmla="*/ 5666227 h 5753325"/>
              <a:gd name="connsiteX90" fmla="*/ 1610055 w 6459988"/>
              <a:gd name="connsiteY90" fmla="*/ 5673643 h 5753325"/>
              <a:gd name="connsiteX91" fmla="*/ 1437641 w 6459988"/>
              <a:gd name="connsiteY91" fmla="*/ 5723266 h 5753325"/>
              <a:gd name="connsiteX92" fmla="*/ 1332869 w 6459988"/>
              <a:gd name="connsiteY92" fmla="*/ 5744752 h 5753325"/>
              <a:gd name="connsiteX93" fmla="*/ 1290525 w 6459988"/>
              <a:gd name="connsiteY93" fmla="*/ 5740036 h 5753325"/>
              <a:gd name="connsiteX94" fmla="*/ 1233107 w 6459988"/>
              <a:gd name="connsiteY94" fmla="*/ 5742106 h 5753325"/>
              <a:gd name="connsiteX95" fmla="*/ 1214532 w 6459988"/>
              <a:gd name="connsiteY95" fmla="*/ 5753325 h 5753325"/>
              <a:gd name="connsiteX96" fmla="*/ 1199955 w 6459988"/>
              <a:gd name="connsiteY96" fmla="*/ 5744831 h 5753325"/>
              <a:gd name="connsiteX97" fmla="*/ 1162337 w 6459988"/>
              <a:gd name="connsiteY97" fmla="*/ 5738048 h 5753325"/>
              <a:gd name="connsiteX98" fmla="*/ 1053457 w 6459988"/>
              <a:gd name="connsiteY98" fmla="*/ 5688676 h 5753325"/>
              <a:gd name="connsiteX99" fmla="*/ 1025798 w 6459988"/>
              <a:gd name="connsiteY99" fmla="*/ 5673166 h 5753325"/>
              <a:gd name="connsiteX100" fmla="*/ 947900 w 6459988"/>
              <a:gd name="connsiteY100" fmla="*/ 5657848 h 5753325"/>
              <a:gd name="connsiteX101" fmla="*/ 815627 w 6459988"/>
              <a:gd name="connsiteY101" fmla="*/ 5642557 h 5753325"/>
              <a:gd name="connsiteX102" fmla="*/ 788251 w 6459988"/>
              <a:gd name="connsiteY102" fmla="*/ 5637065 h 5753325"/>
              <a:gd name="connsiteX103" fmla="*/ 767822 w 6459988"/>
              <a:gd name="connsiteY103" fmla="*/ 5623450 h 5753325"/>
              <a:gd name="connsiteX104" fmla="*/ 765791 w 6459988"/>
              <a:gd name="connsiteY104" fmla="*/ 5612539 h 5753325"/>
              <a:gd name="connsiteX105" fmla="*/ 751230 w 6459988"/>
              <a:gd name="connsiteY105" fmla="*/ 5608092 h 5753325"/>
              <a:gd name="connsiteX106" fmla="*/ 748008 w 6459988"/>
              <a:gd name="connsiteY106" fmla="*/ 5605052 h 5753325"/>
              <a:gd name="connsiteX107" fmla="*/ 728871 w 6459988"/>
              <a:gd name="connsiteY107" fmla="*/ 5589469 h 5753325"/>
              <a:gd name="connsiteX108" fmla="*/ 671898 w 6459988"/>
              <a:gd name="connsiteY108" fmla="*/ 5602363 h 5753325"/>
              <a:gd name="connsiteX109" fmla="*/ 615065 w 6459988"/>
              <a:gd name="connsiteY109" fmla="*/ 5580257 h 5753325"/>
              <a:gd name="connsiteX110" fmla="*/ 355785 w 6459988"/>
              <a:gd name="connsiteY110" fmla="*/ 5514383 h 5753325"/>
              <a:gd name="connsiteX111" fmla="*/ 102269 w 6459988"/>
              <a:gd name="connsiteY111" fmla="*/ 5524347 h 5753325"/>
              <a:gd name="connsiteX112" fmla="*/ 13160 w 6459988"/>
              <a:gd name="connsiteY112" fmla="*/ 5514159 h 5753325"/>
              <a:gd name="connsiteX113" fmla="*/ 0 w 6459988"/>
              <a:gd name="connsiteY113" fmla="*/ 5511735 h 5753325"/>
              <a:gd name="connsiteX114" fmla="*/ 0 w 6459988"/>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344988 w 6459988"/>
              <a:gd name="connsiteY10" fmla="*/ 697330 h 5753325"/>
              <a:gd name="connsiteX11" fmla="*/ 6447445 w 6459988"/>
              <a:gd name="connsiteY11" fmla="*/ 780003 h 5753325"/>
              <a:gd name="connsiteX12" fmla="*/ 6426552 w 6459988"/>
              <a:gd name="connsiteY12" fmla="*/ 845805 h 5753325"/>
              <a:gd name="connsiteX13" fmla="*/ 6434072 w 6459988"/>
              <a:gd name="connsiteY13" fmla="*/ 910733 h 5753325"/>
              <a:gd name="connsiteX14" fmla="*/ 6432570 w 6459988"/>
              <a:gd name="connsiteY14" fmla="*/ 983394 h 5753325"/>
              <a:gd name="connsiteX15" fmla="*/ 6431878 w 6459988"/>
              <a:gd name="connsiteY15" fmla="*/ 1026728 h 5753325"/>
              <a:gd name="connsiteX16" fmla="*/ 6414269 w 6459988"/>
              <a:gd name="connsiteY16" fmla="*/ 1151111 h 5753325"/>
              <a:gd name="connsiteX17" fmla="*/ 6371722 w 6459988"/>
              <a:gd name="connsiteY17" fmla="*/ 1318080 h 5753325"/>
              <a:gd name="connsiteX18" fmla="*/ 6356023 w 6459988"/>
              <a:gd name="connsiteY18" fmla="*/ 1356227 h 5753325"/>
              <a:gd name="connsiteX19" fmla="*/ 6356157 w 6459988"/>
              <a:gd name="connsiteY19" fmla="*/ 1361967 h 5753325"/>
              <a:gd name="connsiteX20" fmla="*/ 6350613 w 6459988"/>
              <a:gd name="connsiteY20" fmla="*/ 1393569 h 5753325"/>
              <a:gd name="connsiteX21" fmla="*/ 6357062 w 6459988"/>
              <a:gd name="connsiteY21" fmla="*/ 1444071 h 5753325"/>
              <a:gd name="connsiteX22" fmla="*/ 6364832 w 6459988"/>
              <a:gd name="connsiteY22" fmla="*/ 1478763 h 5753325"/>
              <a:gd name="connsiteX23" fmla="*/ 6369745 w 6459988"/>
              <a:gd name="connsiteY23" fmla="*/ 1495680 h 5753325"/>
              <a:gd name="connsiteX24" fmla="*/ 6370898 w 6459988"/>
              <a:gd name="connsiteY24" fmla="*/ 1513331 h 5753325"/>
              <a:gd name="connsiteX25" fmla="*/ 6368801 w 6459988"/>
              <a:gd name="connsiteY25" fmla="*/ 1527414 h 5753325"/>
              <a:gd name="connsiteX26" fmla="*/ 6359177 w 6459988"/>
              <a:gd name="connsiteY26" fmla="*/ 1639513 h 5753325"/>
              <a:gd name="connsiteX27" fmla="*/ 6299489 w 6459988"/>
              <a:gd name="connsiteY27" fmla="*/ 1784860 h 5753325"/>
              <a:gd name="connsiteX28" fmla="*/ 6267878 w 6459988"/>
              <a:gd name="connsiteY28" fmla="*/ 1858572 h 5753325"/>
              <a:gd name="connsiteX29" fmla="*/ 6251146 w 6459988"/>
              <a:gd name="connsiteY29" fmla="*/ 1926167 h 5753325"/>
              <a:gd name="connsiteX30" fmla="*/ 6210686 w 6459988"/>
              <a:gd name="connsiteY30" fmla="*/ 2014834 h 5753325"/>
              <a:gd name="connsiteX31" fmla="*/ 6106652 w 6459988"/>
              <a:gd name="connsiteY31" fmla="*/ 2150572 h 5753325"/>
              <a:gd name="connsiteX32" fmla="*/ 6097813 w 6459988"/>
              <a:gd name="connsiteY32" fmla="*/ 2172208 h 5753325"/>
              <a:gd name="connsiteX33" fmla="*/ 6095990 w 6459988"/>
              <a:gd name="connsiteY33" fmla="*/ 2181185 h 5753325"/>
              <a:gd name="connsiteX34" fmla="*/ 6090126 w 6459988"/>
              <a:gd name="connsiteY34" fmla="*/ 2192533 h 5753325"/>
              <a:gd name="connsiteX35" fmla="*/ 6089503 w 6459988"/>
              <a:gd name="connsiteY35" fmla="*/ 2192543 h 5753325"/>
              <a:gd name="connsiteX36" fmla="*/ 6084946 w 6459988"/>
              <a:gd name="connsiteY36" fmla="*/ 2203694 h 5753325"/>
              <a:gd name="connsiteX37" fmla="*/ 5987861 w 6459988"/>
              <a:gd name="connsiteY37" fmla="*/ 2304868 h 5753325"/>
              <a:gd name="connsiteX38" fmla="*/ 5973439 w 6459988"/>
              <a:gd name="connsiteY38" fmla="*/ 2385635 h 5753325"/>
              <a:gd name="connsiteX39" fmla="*/ 5916727 w 6459988"/>
              <a:gd name="connsiteY39" fmla="*/ 2458777 h 5753325"/>
              <a:gd name="connsiteX40" fmla="*/ 5856524 w 6459988"/>
              <a:gd name="connsiteY40" fmla="*/ 2583281 h 5753325"/>
              <a:gd name="connsiteX41" fmla="*/ 5838091 w 6459988"/>
              <a:gd name="connsiteY41" fmla="*/ 2753474 h 5753325"/>
              <a:gd name="connsiteX42" fmla="*/ 5777471 w 6459988"/>
              <a:gd name="connsiteY42" fmla="*/ 2901570 h 5753325"/>
              <a:gd name="connsiteX43" fmla="*/ 5723992 w 6459988"/>
              <a:gd name="connsiteY43" fmla="*/ 2998752 h 5753325"/>
              <a:gd name="connsiteX44" fmla="*/ 5557886 w 6459988"/>
              <a:gd name="connsiteY44" fmla="*/ 3329735 h 5753325"/>
              <a:gd name="connsiteX45" fmla="*/ 5471501 w 6459988"/>
              <a:gd name="connsiteY45" fmla="*/ 3462221 h 5753325"/>
              <a:gd name="connsiteX46" fmla="*/ 5465154 w 6459988"/>
              <a:gd name="connsiteY46" fmla="*/ 3541065 h 5753325"/>
              <a:gd name="connsiteX47" fmla="*/ 5437889 w 6459988"/>
              <a:gd name="connsiteY47" fmla="*/ 3559927 h 5753325"/>
              <a:gd name="connsiteX48" fmla="*/ 5432770 w 6459988"/>
              <a:gd name="connsiteY48" fmla="*/ 3562948 h 5753325"/>
              <a:gd name="connsiteX49" fmla="*/ 5406795 w 6459988"/>
              <a:gd name="connsiteY49" fmla="*/ 3578594 h 5753325"/>
              <a:gd name="connsiteX50" fmla="*/ 5381495 w 6459988"/>
              <a:gd name="connsiteY50" fmla="*/ 3599883 h 5753325"/>
              <a:gd name="connsiteX51" fmla="*/ 5363689 w 6459988"/>
              <a:gd name="connsiteY51" fmla="*/ 3633299 h 5753325"/>
              <a:gd name="connsiteX52" fmla="*/ 5291870 w 6459988"/>
              <a:gd name="connsiteY52" fmla="*/ 3799039 h 5753325"/>
              <a:gd name="connsiteX53" fmla="*/ 5241600 w 6459988"/>
              <a:gd name="connsiteY53" fmla="*/ 3894238 h 5753325"/>
              <a:gd name="connsiteX54" fmla="*/ 5211041 w 6459988"/>
              <a:gd name="connsiteY54" fmla="*/ 3924184 h 5753325"/>
              <a:gd name="connsiteX55" fmla="*/ 5176073 w 6459988"/>
              <a:gd name="connsiteY55" fmla="*/ 3970179 h 5753325"/>
              <a:gd name="connsiteX56" fmla="*/ 5172826 w 6459988"/>
              <a:gd name="connsiteY56" fmla="*/ 3991773 h 5753325"/>
              <a:gd name="connsiteX57" fmla="*/ 5157053 w 6459988"/>
              <a:gd name="connsiteY57" fmla="*/ 3997708 h 5753325"/>
              <a:gd name="connsiteX58" fmla="*/ 5127922 w 6459988"/>
              <a:gd name="connsiteY58" fmla="*/ 4022660 h 5753325"/>
              <a:gd name="connsiteX59" fmla="*/ 5020872 w 6459988"/>
              <a:gd name="connsiteY59" fmla="*/ 4075951 h 5753325"/>
              <a:gd name="connsiteX60" fmla="*/ 4991410 w 6459988"/>
              <a:gd name="connsiteY60" fmla="*/ 4087598 h 5753325"/>
              <a:gd name="connsiteX61" fmla="*/ 4930112 w 6459988"/>
              <a:gd name="connsiteY61" fmla="*/ 4138459 h 5753325"/>
              <a:gd name="connsiteX62" fmla="*/ 4834224 w 6459988"/>
              <a:gd name="connsiteY62" fmla="*/ 4231643 h 5753325"/>
              <a:gd name="connsiteX63" fmla="*/ 4812599 w 6459988"/>
              <a:gd name="connsiteY63" fmla="*/ 4249449 h 5753325"/>
              <a:gd name="connsiteX64" fmla="*/ 4789188 w 6459988"/>
              <a:gd name="connsiteY64" fmla="*/ 4256678 h 5753325"/>
              <a:gd name="connsiteX65" fmla="*/ 4779554 w 6459988"/>
              <a:gd name="connsiteY65" fmla="*/ 4251313 h 5753325"/>
              <a:gd name="connsiteX66" fmla="*/ 4766885 w 6459988"/>
              <a:gd name="connsiteY66" fmla="*/ 4259812 h 5753325"/>
              <a:gd name="connsiteX67" fmla="*/ 4762510 w 6459988"/>
              <a:gd name="connsiteY67" fmla="*/ 4260383 h 5753325"/>
              <a:gd name="connsiteX68" fmla="*/ 4738416 w 6459988"/>
              <a:gd name="connsiteY68" fmla="*/ 4265355 h 5753325"/>
              <a:gd name="connsiteX69" fmla="*/ 4712007 w 6459988"/>
              <a:gd name="connsiteY69" fmla="*/ 4317892 h 5753325"/>
              <a:gd name="connsiteX70" fmla="*/ 4658930 w 6459988"/>
              <a:gd name="connsiteY70" fmla="*/ 4348041 h 5753325"/>
              <a:gd name="connsiteX71" fmla="*/ 4443526 w 6459988"/>
              <a:gd name="connsiteY71" fmla="*/ 4507851 h 5753325"/>
              <a:gd name="connsiteX72" fmla="*/ 4289766 w 6459988"/>
              <a:gd name="connsiteY72" fmla="*/ 4711450 h 5753325"/>
              <a:gd name="connsiteX73" fmla="*/ 4150870 w 6459988"/>
              <a:gd name="connsiteY73" fmla="*/ 4818480 h 5753325"/>
              <a:gd name="connsiteX74" fmla="*/ 4006639 w 6459988"/>
              <a:gd name="connsiteY74" fmla="*/ 4933815 h 5753325"/>
              <a:gd name="connsiteX75" fmla="*/ 3298210 w 6459988"/>
              <a:gd name="connsiteY75" fmla="*/ 5070790 h 5753325"/>
              <a:gd name="connsiteX76" fmla="*/ 2947678 w 6459988"/>
              <a:gd name="connsiteY76" fmla="*/ 5117869 h 5753325"/>
              <a:gd name="connsiteX77" fmla="*/ 2822169 w 6459988"/>
              <a:gd name="connsiteY77" fmla="*/ 5129396 h 5753325"/>
              <a:gd name="connsiteX78" fmla="*/ 2538773 w 6459988"/>
              <a:gd name="connsiteY78" fmla="*/ 5313397 h 5753325"/>
              <a:gd name="connsiteX79" fmla="*/ 2014500 w 6459988"/>
              <a:gd name="connsiteY79" fmla="*/ 5519744 h 5753325"/>
              <a:gd name="connsiteX80" fmla="*/ 1934391 w 6459988"/>
              <a:gd name="connsiteY80" fmla="*/ 5591335 h 5753325"/>
              <a:gd name="connsiteX81" fmla="*/ 1892550 w 6459988"/>
              <a:gd name="connsiteY81" fmla="*/ 5649708 h 5753325"/>
              <a:gd name="connsiteX82" fmla="*/ 1854769 w 6459988"/>
              <a:gd name="connsiteY82" fmla="*/ 5647691 h 5753325"/>
              <a:gd name="connsiteX83" fmla="*/ 1809461 w 6459988"/>
              <a:gd name="connsiteY83" fmla="*/ 5648628 h 5753325"/>
              <a:gd name="connsiteX84" fmla="*/ 1745150 w 6459988"/>
              <a:gd name="connsiteY84" fmla="*/ 5693879 h 5753325"/>
              <a:gd name="connsiteX85" fmla="*/ 1713375 w 6459988"/>
              <a:gd name="connsiteY85" fmla="*/ 5684672 h 5753325"/>
              <a:gd name="connsiteX86" fmla="*/ 1707808 w 6459988"/>
              <a:gd name="connsiteY86" fmla="*/ 5682611 h 5753325"/>
              <a:gd name="connsiteX87" fmla="*/ 1679313 w 6459988"/>
              <a:gd name="connsiteY87" fmla="*/ 5672360 h 5753325"/>
              <a:gd name="connsiteX88" fmla="*/ 1646933 w 6459988"/>
              <a:gd name="connsiteY88" fmla="*/ 5666227 h 5753325"/>
              <a:gd name="connsiteX89" fmla="*/ 1610055 w 6459988"/>
              <a:gd name="connsiteY89" fmla="*/ 5673643 h 5753325"/>
              <a:gd name="connsiteX90" fmla="*/ 1437641 w 6459988"/>
              <a:gd name="connsiteY90" fmla="*/ 5723266 h 5753325"/>
              <a:gd name="connsiteX91" fmla="*/ 1332869 w 6459988"/>
              <a:gd name="connsiteY91" fmla="*/ 5744752 h 5753325"/>
              <a:gd name="connsiteX92" fmla="*/ 1290525 w 6459988"/>
              <a:gd name="connsiteY92" fmla="*/ 5740036 h 5753325"/>
              <a:gd name="connsiteX93" fmla="*/ 1233107 w 6459988"/>
              <a:gd name="connsiteY93" fmla="*/ 5742106 h 5753325"/>
              <a:gd name="connsiteX94" fmla="*/ 1214532 w 6459988"/>
              <a:gd name="connsiteY94" fmla="*/ 5753325 h 5753325"/>
              <a:gd name="connsiteX95" fmla="*/ 1199955 w 6459988"/>
              <a:gd name="connsiteY95" fmla="*/ 5744831 h 5753325"/>
              <a:gd name="connsiteX96" fmla="*/ 1162337 w 6459988"/>
              <a:gd name="connsiteY96" fmla="*/ 5738048 h 5753325"/>
              <a:gd name="connsiteX97" fmla="*/ 1053457 w 6459988"/>
              <a:gd name="connsiteY97" fmla="*/ 5688676 h 5753325"/>
              <a:gd name="connsiteX98" fmla="*/ 1025798 w 6459988"/>
              <a:gd name="connsiteY98" fmla="*/ 5673166 h 5753325"/>
              <a:gd name="connsiteX99" fmla="*/ 947900 w 6459988"/>
              <a:gd name="connsiteY99" fmla="*/ 5657848 h 5753325"/>
              <a:gd name="connsiteX100" fmla="*/ 815627 w 6459988"/>
              <a:gd name="connsiteY100" fmla="*/ 5642557 h 5753325"/>
              <a:gd name="connsiteX101" fmla="*/ 788251 w 6459988"/>
              <a:gd name="connsiteY101" fmla="*/ 5637065 h 5753325"/>
              <a:gd name="connsiteX102" fmla="*/ 767822 w 6459988"/>
              <a:gd name="connsiteY102" fmla="*/ 5623450 h 5753325"/>
              <a:gd name="connsiteX103" fmla="*/ 765791 w 6459988"/>
              <a:gd name="connsiteY103" fmla="*/ 5612539 h 5753325"/>
              <a:gd name="connsiteX104" fmla="*/ 751230 w 6459988"/>
              <a:gd name="connsiteY104" fmla="*/ 5608092 h 5753325"/>
              <a:gd name="connsiteX105" fmla="*/ 748008 w 6459988"/>
              <a:gd name="connsiteY105" fmla="*/ 5605052 h 5753325"/>
              <a:gd name="connsiteX106" fmla="*/ 728871 w 6459988"/>
              <a:gd name="connsiteY106" fmla="*/ 5589469 h 5753325"/>
              <a:gd name="connsiteX107" fmla="*/ 671898 w 6459988"/>
              <a:gd name="connsiteY107" fmla="*/ 5602363 h 5753325"/>
              <a:gd name="connsiteX108" fmla="*/ 615065 w 6459988"/>
              <a:gd name="connsiteY108" fmla="*/ 5580257 h 5753325"/>
              <a:gd name="connsiteX109" fmla="*/ 355785 w 6459988"/>
              <a:gd name="connsiteY109" fmla="*/ 5514383 h 5753325"/>
              <a:gd name="connsiteX110" fmla="*/ 102269 w 6459988"/>
              <a:gd name="connsiteY110" fmla="*/ 5524347 h 5753325"/>
              <a:gd name="connsiteX111" fmla="*/ 13160 w 6459988"/>
              <a:gd name="connsiteY111" fmla="*/ 5514159 h 5753325"/>
              <a:gd name="connsiteX112" fmla="*/ 0 w 6459988"/>
              <a:gd name="connsiteY112" fmla="*/ 5511735 h 5753325"/>
              <a:gd name="connsiteX113" fmla="*/ 0 w 6459988"/>
              <a:gd name="connsiteY113"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344988 w 6459988"/>
              <a:gd name="connsiteY9" fmla="*/ 697330 h 5753325"/>
              <a:gd name="connsiteX10" fmla="*/ 6447445 w 6459988"/>
              <a:gd name="connsiteY10" fmla="*/ 780003 h 5753325"/>
              <a:gd name="connsiteX11" fmla="*/ 6426552 w 6459988"/>
              <a:gd name="connsiteY11" fmla="*/ 845805 h 5753325"/>
              <a:gd name="connsiteX12" fmla="*/ 6434072 w 6459988"/>
              <a:gd name="connsiteY12" fmla="*/ 910733 h 5753325"/>
              <a:gd name="connsiteX13" fmla="*/ 6432570 w 6459988"/>
              <a:gd name="connsiteY13" fmla="*/ 983394 h 5753325"/>
              <a:gd name="connsiteX14" fmla="*/ 6431878 w 6459988"/>
              <a:gd name="connsiteY14" fmla="*/ 1026728 h 5753325"/>
              <a:gd name="connsiteX15" fmla="*/ 6414269 w 6459988"/>
              <a:gd name="connsiteY15" fmla="*/ 1151111 h 5753325"/>
              <a:gd name="connsiteX16" fmla="*/ 6371722 w 6459988"/>
              <a:gd name="connsiteY16" fmla="*/ 1318080 h 5753325"/>
              <a:gd name="connsiteX17" fmla="*/ 6356023 w 6459988"/>
              <a:gd name="connsiteY17" fmla="*/ 1356227 h 5753325"/>
              <a:gd name="connsiteX18" fmla="*/ 6356157 w 6459988"/>
              <a:gd name="connsiteY18" fmla="*/ 1361967 h 5753325"/>
              <a:gd name="connsiteX19" fmla="*/ 6350613 w 6459988"/>
              <a:gd name="connsiteY19" fmla="*/ 1393569 h 5753325"/>
              <a:gd name="connsiteX20" fmla="*/ 6357062 w 6459988"/>
              <a:gd name="connsiteY20" fmla="*/ 1444071 h 5753325"/>
              <a:gd name="connsiteX21" fmla="*/ 6364832 w 6459988"/>
              <a:gd name="connsiteY21" fmla="*/ 1478763 h 5753325"/>
              <a:gd name="connsiteX22" fmla="*/ 6369745 w 6459988"/>
              <a:gd name="connsiteY22" fmla="*/ 1495680 h 5753325"/>
              <a:gd name="connsiteX23" fmla="*/ 6370898 w 6459988"/>
              <a:gd name="connsiteY23" fmla="*/ 1513331 h 5753325"/>
              <a:gd name="connsiteX24" fmla="*/ 6368801 w 6459988"/>
              <a:gd name="connsiteY24" fmla="*/ 1527414 h 5753325"/>
              <a:gd name="connsiteX25" fmla="*/ 6359177 w 6459988"/>
              <a:gd name="connsiteY25" fmla="*/ 1639513 h 5753325"/>
              <a:gd name="connsiteX26" fmla="*/ 6299489 w 6459988"/>
              <a:gd name="connsiteY26" fmla="*/ 1784860 h 5753325"/>
              <a:gd name="connsiteX27" fmla="*/ 6267878 w 6459988"/>
              <a:gd name="connsiteY27" fmla="*/ 1858572 h 5753325"/>
              <a:gd name="connsiteX28" fmla="*/ 6251146 w 6459988"/>
              <a:gd name="connsiteY28" fmla="*/ 1926167 h 5753325"/>
              <a:gd name="connsiteX29" fmla="*/ 6210686 w 6459988"/>
              <a:gd name="connsiteY29" fmla="*/ 2014834 h 5753325"/>
              <a:gd name="connsiteX30" fmla="*/ 6106652 w 6459988"/>
              <a:gd name="connsiteY30" fmla="*/ 2150572 h 5753325"/>
              <a:gd name="connsiteX31" fmla="*/ 6097813 w 6459988"/>
              <a:gd name="connsiteY31" fmla="*/ 2172208 h 5753325"/>
              <a:gd name="connsiteX32" fmla="*/ 6095990 w 6459988"/>
              <a:gd name="connsiteY32" fmla="*/ 2181185 h 5753325"/>
              <a:gd name="connsiteX33" fmla="*/ 6090126 w 6459988"/>
              <a:gd name="connsiteY33" fmla="*/ 2192533 h 5753325"/>
              <a:gd name="connsiteX34" fmla="*/ 6089503 w 6459988"/>
              <a:gd name="connsiteY34" fmla="*/ 2192543 h 5753325"/>
              <a:gd name="connsiteX35" fmla="*/ 6084946 w 6459988"/>
              <a:gd name="connsiteY35" fmla="*/ 2203694 h 5753325"/>
              <a:gd name="connsiteX36" fmla="*/ 5987861 w 6459988"/>
              <a:gd name="connsiteY36" fmla="*/ 2304868 h 5753325"/>
              <a:gd name="connsiteX37" fmla="*/ 5973439 w 6459988"/>
              <a:gd name="connsiteY37" fmla="*/ 2385635 h 5753325"/>
              <a:gd name="connsiteX38" fmla="*/ 5916727 w 6459988"/>
              <a:gd name="connsiteY38" fmla="*/ 2458777 h 5753325"/>
              <a:gd name="connsiteX39" fmla="*/ 5856524 w 6459988"/>
              <a:gd name="connsiteY39" fmla="*/ 2583281 h 5753325"/>
              <a:gd name="connsiteX40" fmla="*/ 5838091 w 6459988"/>
              <a:gd name="connsiteY40" fmla="*/ 2753474 h 5753325"/>
              <a:gd name="connsiteX41" fmla="*/ 5777471 w 6459988"/>
              <a:gd name="connsiteY41" fmla="*/ 2901570 h 5753325"/>
              <a:gd name="connsiteX42" fmla="*/ 5723992 w 6459988"/>
              <a:gd name="connsiteY42" fmla="*/ 2998752 h 5753325"/>
              <a:gd name="connsiteX43" fmla="*/ 5557886 w 6459988"/>
              <a:gd name="connsiteY43" fmla="*/ 3329735 h 5753325"/>
              <a:gd name="connsiteX44" fmla="*/ 5471501 w 6459988"/>
              <a:gd name="connsiteY44" fmla="*/ 3462221 h 5753325"/>
              <a:gd name="connsiteX45" fmla="*/ 5465154 w 6459988"/>
              <a:gd name="connsiteY45" fmla="*/ 3541065 h 5753325"/>
              <a:gd name="connsiteX46" fmla="*/ 5437889 w 6459988"/>
              <a:gd name="connsiteY46" fmla="*/ 3559927 h 5753325"/>
              <a:gd name="connsiteX47" fmla="*/ 5432770 w 6459988"/>
              <a:gd name="connsiteY47" fmla="*/ 3562948 h 5753325"/>
              <a:gd name="connsiteX48" fmla="*/ 5406795 w 6459988"/>
              <a:gd name="connsiteY48" fmla="*/ 3578594 h 5753325"/>
              <a:gd name="connsiteX49" fmla="*/ 5381495 w 6459988"/>
              <a:gd name="connsiteY49" fmla="*/ 3599883 h 5753325"/>
              <a:gd name="connsiteX50" fmla="*/ 5363689 w 6459988"/>
              <a:gd name="connsiteY50" fmla="*/ 3633299 h 5753325"/>
              <a:gd name="connsiteX51" fmla="*/ 5291870 w 6459988"/>
              <a:gd name="connsiteY51" fmla="*/ 3799039 h 5753325"/>
              <a:gd name="connsiteX52" fmla="*/ 5241600 w 6459988"/>
              <a:gd name="connsiteY52" fmla="*/ 3894238 h 5753325"/>
              <a:gd name="connsiteX53" fmla="*/ 5211041 w 6459988"/>
              <a:gd name="connsiteY53" fmla="*/ 3924184 h 5753325"/>
              <a:gd name="connsiteX54" fmla="*/ 5176073 w 6459988"/>
              <a:gd name="connsiteY54" fmla="*/ 3970179 h 5753325"/>
              <a:gd name="connsiteX55" fmla="*/ 5172826 w 6459988"/>
              <a:gd name="connsiteY55" fmla="*/ 3991773 h 5753325"/>
              <a:gd name="connsiteX56" fmla="*/ 5157053 w 6459988"/>
              <a:gd name="connsiteY56" fmla="*/ 3997708 h 5753325"/>
              <a:gd name="connsiteX57" fmla="*/ 5127922 w 6459988"/>
              <a:gd name="connsiteY57" fmla="*/ 4022660 h 5753325"/>
              <a:gd name="connsiteX58" fmla="*/ 5020872 w 6459988"/>
              <a:gd name="connsiteY58" fmla="*/ 4075951 h 5753325"/>
              <a:gd name="connsiteX59" fmla="*/ 4991410 w 6459988"/>
              <a:gd name="connsiteY59" fmla="*/ 4087598 h 5753325"/>
              <a:gd name="connsiteX60" fmla="*/ 4930112 w 6459988"/>
              <a:gd name="connsiteY60" fmla="*/ 4138459 h 5753325"/>
              <a:gd name="connsiteX61" fmla="*/ 4834224 w 6459988"/>
              <a:gd name="connsiteY61" fmla="*/ 4231643 h 5753325"/>
              <a:gd name="connsiteX62" fmla="*/ 4812599 w 6459988"/>
              <a:gd name="connsiteY62" fmla="*/ 4249449 h 5753325"/>
              <a:gd name="connsiteX63" fmla="*/ 4789188 w 6459988"/>
              <a:gd name="connsiteY63" fmla="*/ 4256678 h 5753325"/>
              <a:gd name="connsiteX64" fmla="*/ 4779554 w 6459988"/>
              <a:gd name="connsiteY64" fmla="*/ 4251313 h 5753325"/>
              <a:gd name="connsiteX65" fmla="*/ 4766885 w 6459988"/>
              <a:gd name="connsiteY65" fmla="*/ 4259812 h 5753325"/>
              <a:gd name="connsiteX66" fmla="*/ 4762510 w 6459988"/>
              <a:gd name="connsiteY66" fmla="*/ 4260383 h 5753325"/>
              <a:gd name="connsiteX67" fmla="*/ 4738416 w 6459988"/>
              <a:gd name="connsiteY67" fmla="*/ 4265355 h 5753325"/>
              <a:gd name="connsiteX68" fmla="*/ 4712007 w 6459988"/>
              <a:gd name="connsiteY68" fmla="*/ 4317892 h 5753325"/>
              <a:gd name="connsiteX69" fmla="*/ 4658930 w 6459988"/>
              <a:gd name="connsiteY69" fmla="*/ 4348041 h 5753325"/>
              <a:gd name="connsiteX70" fmla="*/ 4443526 w 6459988"/>
              <a:gd name="connsiteY70" fmla="*/ 4507851 h 5753325"/>
              <a:gd name="connsiteX71" fmla="*/ 4289766 w 6459988"/>
              <a:gd name="connsiteY71" fmla="*/ 4711450 h 5753325"/>
              <a:gd name="connsiteX72" fmla="*/ 4150870 w 6459988"/>
              <a:gd name="connsiteY72" fmla="*/ 4818480 h 5753325"/>
              <a:gd name="connsiteX73" fmla="*/ 4006639 w 6459988"/>
              <a:gd name="connsiteY73" fmla="*/ 4933815 h 5753325"/>
              <a:gd name="connsiteX74" fmla="*/ 3298210 w 6459988"/>
              <a:gd name="connsiteY74" fmla="*/ 5070790 h 5753325"/>
              <a:gd name="connsiteX75" fmla="*/ 2947678 w 6459988"/>
              <a:gd name="connsiteY75" fmla="*/ 5117869 h 5753325"/>
              <a:gd name="connsiteX76" fmla="*/ 2822169 w 6459988"/>
              <a:gd name="connsiteY76" fmla="*/ 5129396 h 5753325"/>
              <a:gd name="connsiteX77" fmla="*/ 2538773 w 6459988"/>
              <a:gd name="connsiteY77" fmla="*/ 5313397 h 5753325"/>
              <a:gd name="connsiteX78" fmla="*/ 2014500 w 6459988"/>
              <a:gd name="connsiteY78" fmla="*/ 5519744 h 5753325"/>
              <a:gd name="connsiteX79" fmla="*/ 1934391 w 6459988"/>
              <a:gd name="connsiteY79" fmla="*/ 5591335 h 5753325"/>
              <a:gd name="connsiteX80" fmla="*/ 1892550 w 6459988"/>
              <a:gd name="connsiteY80" fmla="*/ 5649708 h 5753325"/>
              <a:gd name="connsiteX81" fmla="*/ 1854769 w 6459988"/>
              <a:gd name="connsiteY81" fmla="*/ 5647691 h 5753325"/>
              <a:gd name="connsiteX82" fmla="*/ 1809461 w 6459988"/>
              <a:gd name="connsiteY82" fmla="*/ 5648628 h 5753325"/>
              <a:gd name="connsiteX83" fmla="*/ 1745150 w 6459988"/>
              <a:gd name="connsiteY83" fmla="*/ 5693879 h 5753325"/>
              <a:gd name="connsiteX84" fmla="*/ 1713375 w 6459988"/>
              <a:gd name="connsiteY84" fmla="*/ 5684672 h 5753325"/>
              <a:gd name="connsiteX85" fmla="*/ 1707808 w 6459988"/>
              <a:gd name="connsiteY85" fmla="*/ 5682611 h 5753325"/>
              <a:gd name="connsiteX86" fmla="*/ 1679313 w 6459988"/>
              <a:gd name="connsiteY86" fmla="*/ 5672360 h 5753325"/>
              <a:gd name="connsiteX87" fmla="*/ 1646933 w 6459988"/>
              <a:gd name="connsiteY87" fmla="*/ 5666227 h 5753325"/>
              <a:gd name="connsiteX88" fmla="*/ 1610055 w 6459988"/>
              <a:gd name="connsiteY88" fmla="*/ 5673643 h 5753325"/>
              <a:gd name="connsiteX89" fmla="*/ 1437641 w 6459988"/>
              <a:gd name="connsiteY89" fmla="*/ 5723266 h 5753325"/>
              <a:gd name="connsiteX90" fmla="*/ 1332869 w 6459988"/>
              <a:gd name="connsiteY90" fmla="*/ 5744752 h 5753325"/>
              <a:gd name="connsiteX91" fmla="*/ 1290525 w 6459988"/>
              <a:gd name="connsiteY91" fmla="*/ 5740036 h 5753325"/>
              <a:gd name="connsiteX92" fmla="*/ 1233107 w 6459988"/>
              <a:gd name="connsiteY92" fmla="*/ 5742106 h 5753325"/>
              <a:gd name="connsiteX93" fmla="*/ 1214532 w 6459988"/>
              <a:gd name="connsiteY93" fmla="*/ 5753325 h 5753325"/>
              <a:gd name="connsiteX94" fmla="*/ 1199955 w 6459988"/>
              <a:gd name="connsiteY94" fmla="*/ 5744831 h 5753325"/>
              <a:gd name="connsiteX95" fmla="*/ 1162337 w 6459988"/>
              <a:gd name="connsiteY95" fmla="*/ 5738048 h 5753325"/>
              <a:gd name="connsiteX96" fmla="*/ 1053457 w 6459988"/>
              <a:gd name="connsiteY96" fmla="*/ 5688676 h 5753325"/>
              <a:gd name="connsiteX97" fmla="*/ 1025798 w 6459988"/>
              <a:gd name="connsiteY97" fmla="*/ 5673166 h 5753325"/>
              <a:gd name="connsiteX98" fmla="*/ 947900 w 6459988"/>
              <a:gd name="connsiteY98" fmla="*/ 5657848 h 5753325"/>
              <a:gd name="connsiteX99" fmla="*/ 815627 w 6459988"/>
              <a:gd name="connsiteY99" fmla="*/ 5642557 h 5753325"/>
              <a:gd name="connsiteX100" fmla="*/ 788251 w 6459988"/>
              <a:gd name="connsiteY100" fmla="*/ 5637065 h 5753325"/>
              <a:gd name="connsiteX101" fmla="*/ 767822 w 6459988"/>
              <a:gd name="connsiteY101" fmla="*/ 5623450 h 5753325"/>
              <a:gd name="connsiteX102" fmla="*/ 765791 w 6459988"/>
              <a:gd name="connsiteY102" fmla="*/ 5612539 h 5753325"/>
              <a:gd name="connsiteX103" fmla="*/ 751230 w 6459988"/>
              <a:gd name="connsiteY103" fmla="*/ 5608092 h 5753325"/>
              <a:gd name="connsiteX104" fmla="*/ 748008 w 6459988"/>
              <a:gd name="connsiteY104" fmla="*/ 5605052 h 5753325"/>
              <a:gd name="connsiteX105" fmla="*/ 728871 w 6459988"/>
              <a:gd name="connsiteY105" fmla="*/ 5589469 h 5753325"/>
              <a:gd name="connsiteX106" fmla="*/ 671898 w 6459988"/>
              <a:gd name="connsiteY106" fmla="*/ 5602363 h 5753325"/>
              <a:gd name="connsiteX107" fmla="*/ 615065 w 6459988"/>
              <a:gd name="connsiteY107" fmla="*/ 5580257 h 5753325"/>
              <a:gd name="connsiteX108" fmla="*/ 355785 w 6459988"/>
              <a:gd name="connsiteY108" fmla="*/ 5514383 h 5753325"/>
              <a:gd name="connsiteX109" fmla="*/ 102269 w 6459988"/>
              <a:gd name="connsiteY109" fmla="*/ 5524347 h 5753325"/>
              <a:gd name="connsiteX110" fmla="*/ 13160 w 6459988"/>
              <a:gd name="connsiteY110" fmla="*/ 5514159 h 5753325"/>
              <a:gd name="connsiteX111" fmla="*/ 0 w 6459988"/>
              <a:gd name="connsiteY111" fmla="*/ 5511735 h 5753325"/>
              <a:gd name="connsiteX112" fmla="*/ 0 w 6459988"/>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447445 w 6447632"/>
              <a:gd name="connsiteY10" fmla="*/ 780003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05877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09888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3456"/>
              <a:gd name="connsiteY0" fmla="*/ 0 h 5753325"/>
              <a:gd name="connsiteX1" fmla="*/ 6438980 w 6443456"/>
              <a:gd name="connsiteY1" fmla="*/ 0 h 5753325"/>
              <a:gd name="connsiteX2" fmla="*/ 6439047 w 6443456"/>
              <a:gd name="connsiteY2" fmla="*/ 147 h 5753325"/>
              <a:gd name="connsiteX3" fmla="*/ 6443456 w 6443456"/>
              <a:gd name="connsiteY3" fmla="*/ 130105 h 5753325"/>
              <a:gd name="connsiteX4" fmla="*/ 6422751 w 6443456"/>
              <a:gd name="connsiteY4" fmla="*/ 174163 h 5753325"/>
              <a:gd name="connsiteX5" fmla="*/ 6396598 w 6443456"/>
              <a:gd name="connsiteY5" fmla="*/ 274847 h 5753325"/>
              <a:gd name="connsiteX6" fmla="*/ 6337615 w 6443456"/>
              <a:gd name="connsiteY6" fmla="*/ 471794 h 5753325"/>
              <a:gd name="connsiteX7" fmla="*/ 6304423 w 6443456"/>
              <a:gd name="connsiteY7" fmla="*/ 582623 h 5753325"/>
              <a:gd name="connsiteX8" fmla="*/ 6303977 w 6443456"/>
              <a:gd name="connsiteY8" fmla="*/ 664291 h 5753325"/>
              <a:gd name="connsiteX9" fmla="*/ 6299372 w 6443456"/>
              <a:gd name="connsiteY9" fmla="*/ 697330 h 5753325"/>
              <a:gd name="connsiteX10" fmla="*/ 6309888 w 6443456"/>
              <a:gd name="connsiteY10" fmla="*/ 754001 h 5753325"/>
              <a:gd name="connsiteX11" fmla="*/ 6339879 w 6443456"/>
              <a:gd name="connsiteY11" fmla="*/ 811136 h 5753325"/>
              <a:gd name="connsiteX12" fmla="*/ 6330065 w 6443456"/>
              <a:gd name="connsiteY12" fmla="*/ 893399 h 5753325"/>
              <a:gd name="connsiteX13" fmla="*/ 6328618 w 6443456"/>
              <a:gd name="connsiteY13" fmla="*/ 1009766 h 5753325"/>
              <a:gd name="connsiteX14" fmla="*/ 6320797 w 6443456"/>
              <a:gd name="connsiteY14" fmla="*/ 1146964 h 5753325"/>
              <a:gd name="connsiteX15" fmla="*/ 6334400 w 6443456"/>
              <a:gd name="connsiteY15" fmla="*/ 1280757 h 5753325"/>
              <a:gd name="connsiteX16" fmla="*/ 6356023 w 6443456"/>
              <a:gd name="connsiteY16" fmla="*/ 1356227 h 5753325"/>
              <a:gd name="connsiteX17" fmla="*/ 6356157 w 6443456"/>
              <a:gd name="connsiteY17" fmla="*/ 1361967 h 5753325"/>
              <a:gd name="connsiteX18" fmla="*/ 6350613 w 6443456"/>
              <a:gd name="connsiteY18" fmla="*/ 1393569 h 5753325"/>
              <a:gd name="connsiteX19" fmla="*/ 6357062 w 6443456"/>
              <a:gd name="connsiteY19" fmla="*/ 1444071 h 5753325"/>
              <a:gd name="connsiteX20" fmla="*/ 6364832 w 6443456"/>
              <a:gd name="connsiteY20" fmla="*/ 1478763 h 5753325"/>
              <a:gd name="connsiteX21" fmla="*/ 6369745 w 6443456"/>
              <a:gd name="connsiteY21" fmla="*/ 1495680 h 5753325"/>
              <a:gd name="connsiteX22" fmla="*/ 6370898 w 6443456"/>
              <a:gd name="connsiteY22" fmla="*/ 1513331 h 5753325"/>
              <a:gd name="connsiteX23" fmla="*/ 6339773 w 6443456"/>
              <a:gd name="connsiteY23" fmla="*/ 1527414 h 5753325"/>
              <a:gd name="connsiteX24" fmla="*/ 6321854 w 6443456"/>
              <a:gd name="connsiteY24" fmla="*/ 1635366 h 5753325"/>
              <a:gd name="connsiteX25" fmla="*/ 6299489 w 6443456"/>
              <a:gd name="connsiteY25" fmla="*/ 1784860 h 5753325"/>
              <a:gd name="connsiteX26" fmla="*/ 6267878 w 6443456"/>
              <a:gd name="connsiteY26" fmla="*/ 1858572 h 5753325"/>
              <a:gd name="connsiteX27" fmla="*/ 6251146 w 6443456"/>
              <a:gd name="connsiteY27" fmla="*/ 1926167 h 5753325"/>
              <a:gd name="connsiteX28" fmla="*/ 6210686 w 6443456"/>
              <a:gd name="connsiteY28" fmla="*/ 2014834 h 5753325"/>
              <a:gd name="connsiteX29" fmla="*/ 6106652 w 6443456"/>
              <a:gd name="connsiteY29" fmla="*/ 2150572 h 5753325"/>
              <a:gd name="connsiteX30" fmla="*/ 6097813 w 6443456"/>
              <a:gd name="connsiteY30" fmla="*/ 2172208 h 5753325"/>
              <a:gd name="connsiteX31" fmla="*/ 6095990 w 6443456"/>
              <a:gd name="connsiteY31" fmla="*/ 2181185 h 5753325"/>
              <a:gd name="connsiteX32" fmla="*/ 6090126 w 6443456"/>
              <a:gd name="connsiteY32" fmla="*/ 2192533 h 5753325"/>
              <a:gd name="connsiteX33" fmla="*/ 6089503 w 6443456"/>
              <a:gd name="connsiteY33" fmla="*/ 2192543 h 5753325"/>
              <a:gd name="connsiteX34" fmla="*/ 6084946 w 6443456"/>
              <a:gd name="connsiteY34" fmla="*/ 2203694 h 5753325"/>
              <a:gd name="connsiteX35" fmla="*/ 5987861 w 6443456"/>
              <a:gd name="connsiteY35" fmla="*/ 2304868 h 5753325"/>
              <a:gd name="connsiteX36" fmla="*/ 5973439 w 6443456"/>
              <a:gd name="connsiteY36" fmla="*/ 2385635 h 5753325"/>
              <a:gd name="connsiteX37" fmla="*/ 5916727 w 6443456"/>
              <a:gd name="connsiteY37" fmla="*/ 2458777 h 5753325"/>
              <a:gd name="connsiteX38" fmla="*/ 5856524 w 6443456"/>
              <a:gd name="connsiteY38" fmla="*/ 2583281 h 5753325"/>
              <a:gd name="connsiteX39" fmla="*/ 5838091 w 6443456"/>
              <a:gd name="connsiteY39" fmla="*/ 2753474 h 5753325"/>
              <a:gd name="connsiteX40" fmla="*/ 5744296 w 6443456"/>
              <a:gd name="connsiteY40" fmla="*/ 2893276 h 5753325"/>
              <a:gd name="connsiteX41" fmla="*/ 5682522 w 6443456"/>
              <a:gd name="connsiteY41" fmla="*/ 3044368 h 5753325"/>
              <a:gd name="connsiteX42" fmla="*/ 5557886 w 6443456"/>
              <a:gd name="connsiteY42" fmla="*/ 3304853 h 5753325"/>
              <a:gd name="connsiteX43" fmla="*/ 5483942 w 6443456"/>
              <a:gd name="connsiteY43" fmla="*/ 3416604 h 5753325"/>
              <a:gd name="connsiteX44" fmla="*/ 5461007 w 6443456"/>
              <a:gd name="connsiteY44" fmla="*/ 3503742 h 5753325"/>
              <a:gd name="connsiteX45" fmla="*/ 5437889 w 6443456"/>
              <a:gd name="connsiteY45" fmla="*/ 3559927 h 5753325"/>
              <a:gd name="connsiteX46" fmla="*/ 5432770 w 6443456"/>
              <a:gd name="connsiteY46" fmla="*/ 3562948 h 5753325"/>
              <a:gd name="connsiteX47" fmla="*/ 5406795 w 6443456"/>
              <a:gd name="connsiteY47" fmla="*/ 3578594 h 5753325"/>
              <a:gd name="connsiteX48" fmla="*/ 5381495 w 6443456"/>
              <a:gd name="connsiteY48" fmla="*/ 3599883 h 5753325"/>
              <a:gd name="connsiteX49" fmla="*/ 5363689 w 6443456"/>
              <a:gd name="connsiteY49" fmla="*/ 3633299 h 5753325"/>
              <a:gd name="connsiteX50" fmla="*/ 5291870 w 6443456"/>
              <a:gd name="connsiteY50" fmla="*/ 3799039 h 5753325"/>
              <a:gd name="connsiteX51" fmla="*/ 5241600 w 6443456"/>
              <a:gd name="connsiteY51" fmla="*/ 3894238 h 5753325"/>
              <a:gd name="connsiteX52" fmla="*/ 5211041 w 6443456"/>
              <a:gd name="connsiteY52" fmla="*/ 3924184 h 5753325"/>
              <a:gd name="connsiteX53" fmla="*/ 5176073 w 6443456"/>
              <a:gd name="connsiteY53" fmla="*/ 3970179 h 5753325"/>
              <a:gd name="connsiteX54" fmla="*/ 5172826 w 6443456"/>
              <a:gd name="connsiteY54" fmla="*/ 3991773 h 5753325"/>
              <a:gd name="connsiteX55" fmla="*/ 5157053 w 6443456"/>
              <a:gd name="connsiteY55" fmla="*/ 3997708 h 5753325"/>
              <a:gd name="connsiteX56" fmla="*/ 5127922 w 6443456"/>
              <a:gd name="connsiteY56" fmla="*/ 4022660 h 5753325"/>
              <a:gd name="connsiteX57" fmla="*/ 5020872 w 6443456"/>
              <a:gd name="connsiteY57" fmla="*/ 4075951 h 5753325"/>
              <a:gd name="connsiteX58" fmla="*/ 4991410 w 6443456"/>
              <a:gd name="connsiteY58" fmla="*/ 4087598 h 5753325"/>
              <a:gd name="connsiteX59" fmla="*/ 4930112 w 6443456"/>
              <a:gd name="connsiteY59" fmla="*/ 4138459 h 5753325"/>
              <a:gd name="connsiteX60" fmla="*/ 4834224 w 6443456"/>
              <a:gd name="connsiteY60" fmla="*/ 4231643 h 5753325"/>
              <a:gd name="connsiteX61" fmla="*/ 4812599 w 6443456"/>
              <a:gd name="connsiteY61" fmla="*/ 4249449 h 5753325"/>
              <a:gd name="connsiteX62" fmla="*/ 4789188 w 6443456"/>
              <a:gd name="connsiteY62" fmla="*/ 4256678 h 5753325"/>
              <a:gd name="connsiteX63" fmla="*/ 4779554 w 6443456"/>
              <a:gd name="connsiteY63" fmla="*/ 4251313 h 5753325"/>
              <a:gd name="connsiteX64" fmla="*/ 4766885 w 6443456"/>
              <a:gd name="connsiteY64" fmla="*/ 4259812 h 5753325"/>
              <a:gd name="connsiteX65" fmla="*/ 4762510 w 6443456"/>
              <a:gd name="connsiteY65" fmla="*/ 4260383 h 5753325"/>
              <a:gd name="connsiteX66" fmla="*/ 4738416 w 6443456"/>
              <a:gd name="connsiteY66" fmla="*/ 4265355 h 5753325"/>
              <a:gd name="connsiteX67" fmla="*/ 4712007 w 6443456"/>
              <a:gd name="connsiteY67" fmla="*/ 4317892 h 5753325"/>
              <a:gd name="connsiteX68" fmla="*/ 4658930 w 6443456"/>
              <a:gd name="connsiteY68" fmla="*/ 4348041 h 5753325"/>
              <a:gd name="connsiteX69" fmla="*/ 4443526 w 6443456"/>
              <a:gd name="connsiteY69" fmla="*/ 4507851 h 5753325"/>
              <a:gd name="connsiteX70" fmla="*/ 4289766 w 6443456"/>
              <a:gd name="connsiteY70" fmla="*/ 4711450 h 5753325"/>
              <a:gd name="connsiteX71" fmla="*/ 4150870 w 6443456"/>
              <a:gd name="connsiteY71" fmla="*/ 4818480 h 5753325"/>
              <a:gd name="connsiteX72" fmla="*/ 4006639 w 6443456"/>
              <a:gd name="connsiteY72" fmla="*/ 4933815 h 5753325"/>
              <a:gd name="connsiteX73" fmla="*/ 3298210 w 6443456"/>
              <a:gd name="connsiteY73" fmla="*/ 5070790 h 5753325"/>
              <a:gd name="connsiteX74" fmla="*/ 2947678 w 6443456"/>
              <a:gd name="connsiteY74" fmla="*/ 5117869 h 5753325"/>
              <a:gd name="connsiteX75" fmla="*/ 2822169 w 6443456"/>
              <a:gd name="connsiteY75" fmla="*/ 5129396 h 5753325"/>
              <a:gd name="connsiteX76" fmla="*/ 2538773 w 6443456"/>
              <a:gd name="connsiteY76" fmla="*/ 5313397 h 5753325"/>
              <a:gd name="connsiteX77" fmla="*/ 2014500 w 6443456"/>
              <a:gd name="connsiteY77" fmla="*/ 5519744 h 5753325"/>
              <a:gd name="connsiteX78" fmla="*/ 1934391 w 6443456"/>
              <a:gd name="connsiteY78" fmla="*/ 5591335 h 5753325"/>
              <a:gd name="connsiteX79" fmla="*/ 1892550 w 6443456"/>
              <a:gd name="connsiteY79" fmla="*/ 5649708 h 5753325"/>
              <a:gd name="connsiteX80" fmla="*/ 1854769 w 6443456"/>
              <a:gd name="connsiteY80" fmla="*/ 5647691 h 5753325"/>
              <a:gd name="connsiteX81" fmla="*/ 1809461 w 6443456"/>
              <a:gd name="connsiteY81" fmla="*/ 5648628 h 5753325"/>
              <a:gd name="connsiteX82" fmla="*/ 1745150 w 6443456"/>
              <a:gd name="connsiteY82" fmla="*/ 5693879 h 5753325"/>
              <a:gd name="connsiteX83" fmla="*/ 1713375 w 6443456"/>
              <a:gd name="connsiteY83" fmla="*/ 5684672 h 5753325"/>
              <a:gd name="connsiteX84" fmla="*/ 1707808 w 6443456"/>
              <a:gd name="connsiteY84" fmla="*/ 5682611 h 5753325"/>
              <a:gd name="connsiteX85" fmla="*/ 1679313 w 6443456"/>
              <a:gd name="connsiteY85" fmla="*/ 5672360 h 5753325"/>
              <a:gd name="connsiteX86" fmla="*/ 1646933 w 6443456"/>
              <a:gd name="connsiteY86" fmla="*/ 5666227 h 5753325"/>
              <a:gd name="connsiteX87" fmla="*/ 1610055 w 6443456"/>
              <a:gd name="connsiteY87" fmla="*/ 5673643 h 5753325"/>
              <a:gd name="connsiteX88" fmla="*/ 1437641 w 6443456"/>
              <a:gd name="connsiteY88" fmla="*/ 5723266 h 5753325"/>
              <a:gd name="connsiteX89" fmla="*/ 1332869 w 6443456"/>
              <a:gd name="connsiteY89" fmla="*/ 5744752 h 5753325"/>
              <a:gd name="connsiteX90" fmla="*/ 1290525 w 6443456"/>
              <a:gd name="connsiteY90" fmla="*/ 5740036 h 5753325"/>
              <a:gd name="connsiteX91" fmla="*/ 1233107 w 6443456"/>
              <a:gd name="connsiteY91" fmla="*/ 5742106 h 5753325"/>
              <a:gd name="connsiteX92" fmla="*/ 1214532 w 6443456"/>
              <a:gd name="connsiteY92" fmla="*/ 5753325 h 5753325"/>
              <a:gd name="connsiteX93" fmla="*/ 1199955 w 6443456"/>
              <a:gd name="connsiteY93" fmla="*/ 5744831 h 5753325"/>
              <a:gd name="connsiteX94" fmla="*/ 1162337 w 6443456"/>
              <a:gd name="connsiteY94" fmla="*/ 5738048 h 5753325"/>
              <a:gd name="connsiteX95" fmla="*/ 1053457 w 6443456"/>
              <a:gd name="connsiteY95" fmla="*/ 5688676 h 5753325"/>
              <a:gd name="connsiteX96" fmla="*/ 1025798 w 6443456"/>
              <a:gd name="connsiteY96" fmla="*/ 5673166 h 5753325"/>
              <a:gd name="connsiteX97" fmla="*/ 947900 w 6443456"/>
              <a:gd name="connsiteY97" fmla="*/ 5657848 h 5753325"/>
              <a:gd name="connsiteX98" fmla="*/ 815627 w 6443456"/>
              <a:gd name="connsiteY98" fmla="*/ 5642557 h 5753325"/>
              <a:gd name="connsiteX99" fmla="*/ 788251 w 6443456"/>
              <a:gd name="connsiteY99" fmla="*/ 5637065 h 5753325"/>
              <a:gd name="connsiteX100" fmla="*/ 767822 w 6443456"/>
              <a:gd name="connsiteY100" fmla="*/ 5623450 h 5753325"/>
              <a:gd name="connsiteX101" fmla="*/ 765791 w 6443456"/>
              <a:gd name="connsiteY101" fmla="*/ 5612539 h 5753325"/>
              <a:gd name="connsiteX102" fmla="*/ 751230 w 6443456"/>
              <a:gd name="connsiteY102" fmla="*/ 5608092 h 5753325"/>
              <a:gd name="connsiteX103" fmla="*/ 748008 w 6443456"/>
              <a:gd name="connsiteY103" fmla="*/ 5605052 h 5753325"/>
              <a:gd name="connsiteX104" fmla="*/ 728871 w 6443456"/>
              <a:gd name="connsiteY104" fmla="*/ 5589469 h 5753325"/>
              <a:gd name="connsiteX105" fmla="*/ 671898 w 6443456"/>
              <a:gd name="connsiteY105" fmla="*/ 5602363 h 5753325"/>
              <a:gd name="connsiteX106" fmla="*/ 615065 w 6443456"/>
              <a:gd name="connsiteY106" fmla="*/ 5580257 h 5753325"/>
              <a:gd name="connsiteX107" fmla="*/ 355785 w 6443456"/>
              <a:gd name="connsiteY107" fmla="*/ 5514383 h 5753325"/>
              <a:gd name="connsiteX108" fmla="*/ 102269 w 6443456"/>
              <a:gd name="connsiteY108" fmla="*/ 5524347 h 5753325"/>
              <a:gd name="connsiteX109" fmla="*/ 13160 w 6443456"/>
              <a:gd name="connsiteY109" fmla="*/ 5514159 h 5753325"/>
              <a:gd name="connsiteX110" fmla="*/ 0 w 6443456"/>
              <a:gd name="connsiteY110" fmla="*/ 5511735 h 5753325"/>
              <a:gd name="connsiteX111" fmla="*/ 0 w 6443456"/>
              <a:gd name="connsiteY111" fmla="*/ 0 h 57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43456" h="5753325">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AA41289F-B0C4-C98D-BB05-A8AEB1B99808}"/>
              </a:ext>
            </a:extLst>
          </p:cNvPr>
          <p:cNvSpPr>
            <a:spLocks noGrp="1"/>
          </p:cNvSpPr>
          <p:nvPr>
            <p:ph type="title"/>
          </p:nvPr>
        </p:nvSpPr>
        <p:spPr>
          <a:xfrm>
            <a:off x="838199" y="1068891"/>
            <a:ext cx="4259731" cy="1985085"/>
          </a:xfrm>
        </p:spPr>
        <p:txBody>
          <a:bodyPr anchor="b">
            <a:normAutofit/>
          </a:bodyPr>
          <a:lstStyle/>
          <a:p>
            <a:pPr algn="ctr"/>
            <a:r>
              <a:rPr lang="sv-SE" sz="3400" b="1"/>
              <a:t>Leveransstörningar</a:t>
            </a:r>
            <a:endParaRPr lang="sv-SE" sz="3400"/>
          </a:p>
        </p:txBody>
      </p:sp>
      <p:sp>
        <p:nvSpPr>
          <p:cNvPr id="30" name="Freeform: Shape 23">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664" y="3440576"/>
            <a:ext cx="4114800" cy="267505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 3" descr="Utropstecken med hel fyllning">
            <a:extLst>
              <a:ext uri="{FF2B5EF4-FFF2-40B4-BE49-F238E27FC236}">
                <a16:creationId xmlns:a16="http://schemas.microsoft.com/office/drawing/2014/main" id="{6254AF27-3B50-1A2F-3771-A476EF62D7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2621" y="3555468"/>
            <a:ext cx="2450885" cy="2450885"/>
          </a:xfrm>
          <a:prstGeom prst="rect">
            <a:avLst/>
          </a:prstGeom>
        </p:spPr>
      </p:pic>
      <p:sp>
        <p:nvSpPr>
          <p:cNvPr id="31"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4188" y="584034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25267E3B-B27F-70C2-F35F-09A1566CA114}"/>
              </a:ext>
            </a:extLst>
          </p:cNvPr>
          <p:cNvSpPr>
            <a:spLocks noGrp="1"/>
          </p:cNvSpPr>
          <p:nvPr>
            <p:ph idx="1"/>
          </p:nvPr>
        </p:nvSpPr>
        <p:spPr>
          <a:xfrm>
            <a:off x="6253907" y="1860524"/>
            <a:ext cx="5099894" cy="2717424"/>
          </a:xfrm>
          <a:noFill/>
        </p:spPr>
        <p:txBody>
          <a:bodyPr anchor="ctr">
            <a:normAutofit fontScale="25000" lnSpcReduction="20000"/>
          </a:bodyPr>
          <a:lstStyle/>
          <a:p>
            <a:endParaRPr lang="sv-SE" sz="1100" b="1"/>
          </a:p>
          <a:p>
            <a:pPr marL="0" indent="0">
              <a:buNone/>
            </a:pPr>
            <a:r>
              <a:rPr lang="sv-SE" sz="7200"/>
              <a:t>Fr.o.m. 2025-03-21 finns skyddsoveraller 3B på avtal men på grund av långa ledtider i samband med avtalsstart kommer dessa inte kunna levereras förrän v.24/25</a:t>
            </a:r>
          </a:p>
          <a:p>
            <a:pPr marL="0" indent="0">
              <a:buNone/>
            </a:pPr>
            <a:r>
              <a:rPr lang="sv-SE" sz="5600"/>
              <a:t>Artikelnummer som är berörda av detta är:</a:t>
            </a:r>
          </a:p>
          <a:p>
            <a:pPr marL="0" indent="0">
              <a:buNone/>
            </a:pPr>
            <a:r>
              <a:rPr lang="sv-SE" sz="5600"/>
              <a:t>65489: SKYDDSOVERALL 3B S</a:t>
            </a:r>
          </a:p>
          <a:p>
            <a:pPr marL="0" indent="0">
              <a:buNone/>
            </a:pPr>
            <a:r>
              <a:rPr lang="sv-SE" sz="5600"/>
              <a:t>65491: SKYDDSOVERALL 3B M</a:t>
            </a:r>
          </a:p>
          <a:p>
            <a:pPr marL="0" indent="0">
              <a:buNone/>
            </a:pPr>
            <a:r>
              <a:rPr lang="sv-SE" sz="5600"/>
              <a:t>65494: SKYDDSOVERALL 3B L</a:t>
            </a:r>
          </a:p>
          <a:p>
            <a:pPr marL="0" indent="0">
              <a:buNone/>
            </a:pPr>
            <a:r>
              <a:rPr lang="sv-SE" sz="5600"/>
              <a:t>65495: SKYDDSOVERALL 3B XL</a:t>
            </a:r>
          </a:p>
          <a:p>
            <a:pPr marL="0" indent="0">
              <a:buNone/>
            </a:pPr>
            <a:r>
              <a:rPr lang="sv-SE" sz="5600"/>
              <a:t>65496: SKYDDSOVERALL 3B 2XL</a:t>
            </a:r>
          </a:p>
          <a:p>
            <a:pPr marL="0" indent="0">
              <a:buNone/>
            </a:pPr>
            <a:r>
              <a:rPr lang="sv-SE" sz="5600"/>
              <a:t>65498: SKYDDSOVERALL 3B 3XL</a:t>
            </a:r>
          </a:p>
          <a:p>
            <a:pPr marL="0" indent="0">
              <a:buNone/>
            </a:pPr>
            <a:endParaRPr lang="sv-SE" sz="1100"/>
          </a:p>
        </p:txBody>
      </p:sp>
      <p:pic>
        <p:nvPicPr>
          <p:cNvPr id="6" name="Bildobjekt 5">
            <a:extLst>
              <a:ext uri="{FF2B5EF4-FFF2-40B4-BE49-F238E27FC236}">
                <a16:creationId xmlns:a16="http://schemas.microsoft.com/office/drawing/2014/main" id="{B50FD7F2-F90E-19B6-664B-8614FCB839EC}"/>
              </a:ext>
            </a:extLst>
          </p:cNvPr>
          <p:cNvPicPr>
            <a:picLocks noChangeAspect="1"/>
          </p:cNvPicPr>
          <p:nvPr/>
        </p:nvPicPr>
        <p:blipFill>
          <a:blip r:embed="rId5"/>
          <a:stretch>
            <a:fillRect/>
          </a:stretch>
        </p:blipFill>
        <p:spPr>
          <a:xfrm>
            <a:off x="9343853" y="6115635"/>
            <a:ext cx="2457793" cy="523948"/>
          </a:xfrm>
          <a:prstGeom prst="rect">
            <a:avLst/>
          </a:prstGeom>
        </p:spPr>
      </p:pic>
      <p:pic>
        <p:nvPicPr>
          <p:cNvPr id="5" name="Bildobjekt 4">
            <a:extLst>
              <a:ext uri="{FF2B5EF4-FFF2-40B4-BE49-F238E27FC236}">
                <a16:creationId xmlns:a16="http://schemas.microsoft.com/office/drawing/2014/main" id="{F8C6815E-8D76-69DD-078A-292FEE50808A}"/>
              </a:ext>
            </a:extLst>
          </p:cNvPr>
          <p:cNvPicPr>
            <a:picLocks noChangeAspect="1"/>
          </p:cNvPicPr>
          <p:nvPr/>
        </p:nvPicPr>
        <p:blipFill>
          <a:blip r:embed="rId6"/>
          <a:srcRect l="28435" t="5712" r="22347" b="3967"/>
          <a:stretch/>
        </p:blipFill>
        <p:spPr>
          <a:xfrm>
            <a:off x="9967911" y="2497070"/>
            <a:ext cx="1209675" cy="3343275"/>
          </a:xfrm>
          <a:prstGeom prst="rect">
            <a:avLst/>
          </a:prstGeom>
        </p:spPr>
      </p:pic>
    </p:spTree>
    <p:extLst>
      <p:ext uri="{BB962C8B-B14F-4D97-AF65-F5344CB8AC3E}">
        <p14:creationId xmlns:p14="http://schemas.microsoft.com/office/powerpoint/2010/main" val="2338362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1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1">
            <a:extLst>
              <a:ext uri="{FF2B5EF4-FFF2-40B4-BE49-F238E27FC236}">
                <a16:creationId xmlns:a16="http://schemas.microsoft.com/office/drawing/2014/main" id="{B39A1F5A-E57E-4178-8F57-A18DC747E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91618" cy="5097980"/>
          </a:xfrm>
          <a:custGeom>
            <a:avLst/>
            <a:gdLst>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516105 w 6530408"/>
              <a:gd name="connsiteY8" fmla="*/ 476071 h 5753325"/>
              <a:gd name="connsiteX9" fmla="*/ 6488360 w 6530408"/>
              <a:gd name="connsiteY9" fmla="*/ 535865 h 5753325"/>
              <a:gd name="connsiteX10" fmla="*/ 6492864 w 6530408"/>
              <a:gd name="connsiteY10" fmla="*/ 615799 h 5753325"/>
              <a:gd name="connsiteX11" fmla="*/ 6459988 w 6530408"/>
              <a:gd name="connsiteY11" fmla="*/ 707628 h 5753325"/>
              <a:gd name="connsiteX12" fmla="*/ 6453989 w 6530408"/>
              <a:gd name="connsiteY12" fmla="*/ 711876 h 5753325"/>
              <a:gd name="connsiteX13" fmla="*/ 6453209 w 6530408"/>
              <a:gd name="connsiteY13" fmla="*/ 719127 h 5753325"/>
              <a:gd name="connsiteX14" fmla="*/ 6457662 w 6530408"/>
              <a:gd name="connsiteY14" fmla="*/ 723331 h 5753325"/>
              <a:gd name="connsiteX15" fmla="*/ 6447445 w 6530408"/>
              <a:gd name="connsiteY15" fmla="*/ 780003 h 5753325"/>
              <a:gd name="connsiteX16" fmla="*/ 6426552 w 6530408"/>
              <a:gd name="connsiteY16" fmla="*/ 845805 h 5753325"/>
              <a:gd name="connsiteX17" fmla="*/ 6434072 w 6530408"/>
              <a:gd name="connsiteY17" fmla="*/ 910733 h 5753325"/>
              <a:gd name="connsiteX18" fmla="*/ 6432570 w 6530408"/>
              <a:gd name="connsiteY18" fmla="*/ 983394 h 5753325"/>
              <a:gd name="connsiteX19" fmla="*/ 6431878 w 6530408"/>
              <a:gd name="connsiteY19" fmla="*/ 1026728 h 5753325"/>
              <a:gd name="connsiteX20" fmla="*/ 6414269 w 6530408"/>
              <a:gd name="connsiteY20" fmla="*/ 1151111 h 5753325"/>
              <a:gd name="connsiteX21" fmla="*/ 6371722 w 6530408"/>
              <a:gd name="connsiteY21" fmla="*/ 1318080 h 5753325"/>
              <a:gd name="connsiteX22" fmla="*/ 6356023 w 6530408"/>
              <a:gd name="connsiteY22" fmla="*/ 1356227 h 5753325"/>
              <a:gd name="connsiteX23" fmla="*/ 6356157 w 6530408"/>
              <a:gd name="connsiteY23" fmla="*/ 1361967 h 5753325"/>
              <a:gd name="connsiteX24" fmla="*/ 6350613 w 6530408"/>
              <a:gd name="connsiteY24" fmla="*/ 1393569 h 5753325"/>
              <a:gd name="connsiteX25" fmla="*/ 6357062 w 6530408"/>
              <a:gd name="connsiteY25" fmla="*/ 1444071 h 5753325"/>
              <a:gd name="connsiteX26" fmla="*/ 6364832 w 6530408"/>
              <a:gd name="connsiteY26" fmla="*/ 1478763 h 5753325"/>
              <a:gd name="connsiteX27" fmla="*/ 6369745 w 6530408"/>
              <a:gd name="connsiteY27" fmla="*/ 1495680 h 5753325"/>
              <a:gd name="connsiteX28" fmla="*/ 6370898 w 6530408"/>
              <a:gd name="connsiteY28" fmla="*/ 1513331 h 5753325"/>
              <a:gd name="connsiteX29" fmla="*/ 6368801 w 6530408"/>
              <a:gd name="connsiteY29" fmla="*/ 1527414 h 5753325"/>
              <a:gd name="connsiteX30" fmla="*/ 6359177 w 6530408"/>
              <a:gd name="connsiteY30" fmla="*/ 1639513 h 5753325"/>
              <a:gd name="connsiteX31" fmla="*/ 6299489 w 6530408"/>
              <a:gd name="connsiteY31" fmla="*/ 1784860 h 5753325"/>
              <a:gd name="connsiteX32" fmla="*/ 6267878 w 6530408"/>
              <a:gd name="connsiteY32" fmla="*/ 1858572 h 5753325"/>
              <a:gd name="connsiteX33" fmla="*/ 6251146 w 6530408"/>
              <a:gd name="connsiteY33" fmla="*/ 1926167 h 5753325"/>
              <a:gd name="connsiteX34" fmla="*/ 6210686 w 6530408"/>
              <a:gd name="connsiteY34" fmla="*/ 2014834 h 5753325"/>
              <a:gd name="connsiteX35" fmla="*/ 6106652 w 6530408"/>
              <a:gd name="connsiteY35" fmla="*/ 2150572 h 5753325"/>
              <a:gd name="connsiteX36" fmla="*/ 6097813 w 6530408"/>
              <a:gd name="connsiteY36" fmla="*/ 2172208 h 5753325"/>
              <a:gd name="connsiteX37" fmla="*/ 6095990 w 6530408"/>
              <a:gd name="connsiteY37" fmla="*/ 2181185 h 5753325"/>
              <a:gd name="connsiteX38" fmla="*/ 6090126 w 6530408"/>
              <a:gd name="connsiteY38" fmla="*/ 2192533 h 5753325"/>
              <a:gd name="connsiteX39" fmla="*/ 6089503 w 6530408"/>
              <a:gd name="connsiteY39" fmla="*/ 2192543 h 5753325"/>
              <a:gd name="connsiteX40" fmla="*/ 6084946 w 6530408"/>
              <a:gd name="connsiteY40" fmla="*/ 2203694 h 5753325"/>
              <a:gd name="connsiteX41" fmla="*/ 5987861 w 6530408"/>
              <a:gd name="connsiteY41" fmla="*/ 2304868 h 5753325"/>
              <a:gd name="connsiteX42" fmla="*/ 5973439 w 6530408"/>
              <a:gd name="connsiteY42" fmla="*/ 2385635 h 5753325"/>
              <a:gd name="connsiteX43" fmla="*/ 5916727 w 6530408"/>
              <a:gd name="connsiteY43" fmla="*/ 2458777 h 5753325"/>
              <a:gd name="connsiteX44" fmla="*/ 5856524 w 6530408"/>
              <a:gd name="connsiteY44" fmla="*/ 2583281 h 5753325"/>
              <a:gd name="connsiteX45" fmla="*/ 5838091 w 6530408"/>
              <a:gd name="connsiteY45" fmla="*/ 2753474 h 5753325"/>
              <a:gd name="connsiteX46" fmla="*/ 5777471 w 6530408"/>
              <a:gd name="connsiteY46" fmla="*/ 2901570 h 5753325"/>
              <a:gd name="connsiteX47" fmla="*/ 5723992 w 6530408"/>
              <a:gd name="connsiteY47" fmla="*/ 2998752 h 5753325"/>
              <a:gd name="connsiteX48" fmla="*/ 5557886 w 6530408"/>
              <a:gd name="connsiteY48" fmla="*/ 3329735 h 5753325"/>
              <a:gd name="connsiteX49" fmla="*/ 5471501 w 6530408"/>
              <a:gd name="connsiteY49" fmla="*/ 3462221 h 5753325"/>
              <a:gd name="connsiteX50" fmla="*/ 5465154 w 6530408"/>
              <a:gd name="connsiteY50" fmla="*/ 3541065 h 5753325"/>
              <a:gd name="connsiteX51" fmla="*/ 5437889 w 6530408"/>
              <a:gd name="connsiteY51" fmla="*/ 3559927 h 5753325"/>
              <a:gd name="connsiteX52" fmla="*/ 5432770 w 6530408"/>
              <a:gd name="connsiteY52" fmla="*/ 3562948 h 5753325"/>
              <a:gd name="connsiteX53" fmla="*/ 5406795 w 6530408"/>
              <a:gd name="connsiteY53" fmla="*/ 3578594 h 5753325"/>
              <a:gd name="connsiteX54" fmla="*/ 5381495 w 6530408"/>
              <a:gd name="connsiteY54" fmla="*/ 3599883 h 5753325"/>
              <a:gd name="connsiteX55" fmla="*/ 5363689 w 6530408"/>
              <a:gd name="connsiteY55" fmla="*/ 3633299 h 5753325"/>
              <a:gd name="connsiteX56" fmla="*/ 5291870 w 6530408"/>
              <a:gd name="connsiteY56" fmla="*/ 3799039 h 5753325"/>
              <a:gd name="connsiteX57" fmla="*/ 5241600 w 6530408"/>
              <a:gd name="connsiteY57" fmla="*/ 3894238 h 5753325"/>
              <a:gd name="connsiteX58" fmla="*/ 5211041 w 6530408"/>
              <a:gd name="connsiteY58" fmla="*/ 3924184 h 5753325"/>
              <a:gd name="connsiteX59" fmla="*/ 5176073 w 6530408"/>
              <a:gd name="connsiteY59" fmla="*/ 3970179 h 5753325"/>
              <a:gd name="connsiteX60" fmla="*/ 5172826 w 6530408"/>
              <a:gd name="connsiteY60" fmla="*/ 3991773 h 5753325"/>
              <a:gd name="connsiteX61" fmla="*/ 5157053 w 6530408"/>
              <a:gd name="connsiteY61" fmla="*/ 3997708 h 5753325"/>
              <a:gd name="connsiteX62" fmla="*/ 5127922 w 6530408"/>
              <a:gd name="connsiteY62" fmla="*/ 4022660 h 5753325"/>
              <a:gd name="connsiteX63" fmla="*/ 5020872 w 6530408"/>
              <a:gd name="connsiteY63" fmla="*/ 4075951 h 5753325"/>
              <a:gd name="connsiteX64" fmla="*/ 4991410 w 6530408"/>
              <a:gd name="connsiteY64" fmla="*/ 4087598 h 5753325"/>
              <a:gd name="connsiteX65" fmla="*/ 4930112 w 6530408"/>
              <a:gd name="connsiteY65" fmla="*/ 4138459 h 5753325"/>
              <a:gd name="connsiteX66" fmla="*/ 4834224 w 6530408"/>
              <a:gd name="connsiteY66" fmla="*/ 4231643 h 5753325"/>
              <a:gd name="connsiteX67" fmla="*/ 4812599 w 6530408"/>
              <a:gd name="connsiteY67" fmla="*/ 4249449 h 5753325"/>
              <a:gd name="connsiteX68" fmla="*/ 4789188 w 6530408"/>
              <a:gd name="connsiteY68" fmla="*/ 4256678 h 5753325"/>
              <a:gd name="connsiteX69" fmla="*/ 4779554 w 6530408"/>
              <a:gd name="connsiteY69" fmla="*/ 4251313 h 5753325"/>
              <a:gd name="connsiteX70" fmla="*/ 4766885 w 6530408"/>
              <a:gd name="connsiteY70" fmla="*/ 4259812 h 5753325"/>
              <a:gd name="connsiteX71" fmla="*/ 4762510 w 6530408"/>
              <a:gd name="connsiteY71" fmla="*/ 4260383 h 5753325"/>
              <a:gd name="connsiteX72" fmla="*/ 4738416 w 6530408"/>
              <a:gd name="connsiteY72" fmla="*/ 4265355 h 5753325"/>
              <a:gd name="connsiteX73" fmla="*/ 4712007 w 6530408"/>
              <a:gd name="connsiteY73" fmla="*/ 4317892 h 5753325"/>
              <a:gd name="connsiteX74" fmla="*/ 4658930 w 6530408"/>
              <a:gd name="connsiteY74" fmla="*/ 4348041 h 5753325"/>
              <a:gd name="connsiteX75" fmla="*/ 4443526 w 6530408"/>
              <a:gd name="connsiteY75" fmla="*/ 4507851 h 5753325"/>
              <a:gd name="connsiteX76" fmla="*/ 4289766 w 6530408"/>
              <a:gd name="connsiteY76" fmla="*/ 4711450 h 5753325"/>
              <a:gd name="connsiteX77" fmla="*/ 4150870 w 6530408"/>
              <a:gd name="connsiteY77" fmla="*/ 4818480 h 5753325"/>
              <a:gd name="connsiteX78" fmla="*/ 4006639 w 6530408"/>
              <a:gd name="connsiteY78" fmla="*/ 4933815 h 5753325"/>
              <a:gd name="connsiteX79" fmla="*/ 3298210 w 6530408"/>
              <a:gd name="connsiteY79" fmla="*/ 5070790 h 5753325"/>
              <a:gd name="connsiteX80" fmla="*/ 2947678 w 6530408"/>
              <a:gd name="connsiteY80" fmla="*/ 5117869 h 5753325"/>
              <a:gd name="connsiteX81" fmla="*/ 2822169 w 6530408"/>
              <a:gd name="connsiteY81" fmla="*/ 5129396 h 5753325"/>
              <a:gd name="connsiteX82" fmla="*/ 2538773 w 6530408"/>
              <a:gd name="connsiteY82" fmla="*/ 5313397 h 5753325"/>
              <a:gd name="connsiteX83" fmla="*/ 2014500 w 6530408"/>
              <a:gd name="connsiteY83" fmla="*/ 5519744 h 5753325"/>
              <a:gd name="connsiteX84" fmla="*/ 1934391 w 6530408"/>
              <a:gd name="connsiteY84" fmla="*/ 5591335 h 5753325"/>
              <a:gd name="connsiteX85" fmla="*/ 1892550 w 6530408"/>
              <a:gd name="connsiteY85" fmla="*/ 5649708 h 5753325"/>
              <a:gd name="connsiteX86" fmla="*/ 1854769 w 6530408"/>
              <a:gd name="connsiteY86" fmla="*/ 5647691 h 5753325"/>
              <a:gd name="connsiteX87" fmla="*/ 1809461 w 6530408"/>
              <a:gd name="connsiteY87" fmla="*/ 5648628 h 5753325"/>
              <a:gd name="connsiteX88" fmla="*/ 1745150 w 6530408"/>
              <a:gd name="connsiteY88" fmla="*/ 5693879 h 5753325"/>
              <a:gd name="connsiteX89" fmla="*/ 1713375 w 6530408"/>
              <a:gd name="connsiteY89" fmla="*/ 5684672 h 5753325"/>
              <a:gd name="connsiteX90" fmla="*/ 1707808 w 6530408"/>
              <a:gd name="connsiteY90" fmla="*/ 5682611 h 5753325"/>
              <a:gd name="connsiteX91" fmla="*/ 1679313 w 6530408"/>
              <a:gd name="connsiteY91" fmla="*/ 5672360 h 5753325"/>
              <a:gd name="connsiteX92" fmla="*/ 1646933 w 6530408"/>
              <a:gd name="connsiteY92" fmla="*/ 5666227 h 5753325"/>
              <a:gd name="connsiteX93" fmla="*/ 1610055 w 6530408"/>
              <a:gd name="connsiteY93" fmla="*/ 5673643 h 5753325"/>
              <a:gd name="connsiteX94" fmla="*/ 1437641 w 6530408"/>
              <a:gd name="connsiteY94" fmla="*/ 5723266 h 5753325"/>
              <a:gd name="connsiteX95" fmla="*/ 1332869 w 6530408"/>
              <a:gd name="connsiteY95" fmla="*/ 5744752 h 5753325"/>
              <a:gd name="connsiteX96" fmla="*/ 1290525 w 6530408"/>
              <a:gd name="connsiteY96" fmla="*/ 5740036 h 5753325"/>
              <a:gd name="connsiteX97" fmla="*/ 1233107 w 6530408"/>
              <a:gd name="connsiteY97" fmla="*/ 5742106 h 5753325"/>
              <a:gd name="connsiteX98" fmla="*/ 1214532 w 6530408"/>
              <a:gd name="connsiteY98" fmla="*/ 5753325 h 5753325"/>
              <a:gd name="connsiteX99" fmla="*/ 1199955 w 6530408"/>
              <a:gd name="connsiteY99" fmla="*/ 5744831 h 5753325"/>
              <a:gd name="connsiteX100" fmla="*/ 1162337 w 6530408"/>
              <a:gd name="connsiteY100" fmla="*/ 5738048 h 5753325"/>
              <a:gd name="connsiteX101" fmla="*/ 1053457 w 6530408"/>
              <a:gd name="connsiteY101" fmla="*/ 5688676 h 5753325"/>
              <a:gd name="connsiteX102" fmla="*/ 1025798 w 6530408"/>
              <a:gd name="connsiteY102" fmla="*/ 5673166 h 5753325"/>
              <a:gd name="connsiteX103" fmla="*/ 947900 w 6530408"/>
              <a:gd name="connsiteY103" fmla="*/ 5657848 h 5753325"/>
              <a:gd name="connsiteX104" fmla="*/ 815627 w 6530408"/>
              <a:gd name="connsiteY104" fmla="*/ 5642557 h 5753325"/>
              <a:gd name="connsiteX105" fmla="*/ 788251 w 6530408"/>
              <a:gd name="connsiteY105" fmla="*/ 5637065 h 5753325"/>
              <a:gd name="connsiteX106" fmla="*/ 767822 w 6530408"/>
              <a:gd name="connsiteY106" fmla="*/ 5623450 h 5753325"/>
              <a:gd name="connsiteX107" fmla="*/ 765791 w 6530408"/>
              <a:gd name="connsiteY107" fmla="*/ 5612539 h 5753325"/>
              <a:gd name="connsiteX108" fmla="*/ 751230 w 6530408"/>
              <a:gd name="connsiteY108" fmla="*/ 5608092 h 5753325"/>
              <a:gd name="connsiteX109" fmla="*/ 748008 w 6530408"/>
              <a:gd name="connsiteY109" fmla="*/ 5605052 h 5753325"/>
              <a:gd name="connsiteX110" fmla="*/ 728871 w 6530408"/>
              <a:gd name="connsiteY110" fmla="*/ 5589469 h 5753325"/>
              <a:gd name="connsiteX111" fmla="*/ 671898 w 6530408"/>
              <a:gd name="connsiteY111" fmla="*/ 5602363 h 5753325"/>
              <a:gd name="connsiteX112" fmla="*/ 615065 w 6530408"/>
              <a:gd name="connsiteY112" fmla="*/ 5580257 h 5753325"/>
              <a:gd name="connsiteX113" fmla="*/ 355785 w 6530408"/>
              <a:gd name="connsiteY113" fmla="*/ 5514383 h 5753325"/>
              <a:gd name="connsiteX114" fmla="*/ 102269 w 6530408"/>
              <a:gd name="connsiteY114" fmla="*/ 5524347 h 5753325"/>
              <a:gd name="connsiteX115" fmla="*/ 13160 w 6530408"/>
              <a:gd name="connsiteY115" fmla="*/ 5514159 h 5753325"/>
              <a:gd name="connsiteX116" fmla="*/ 0 w 6530408"/>
              <a:gd name="connsiteY116" fmla="*/ 5511735 h 5753325"/>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488360 w 6530408"/>
              <a:gd name="connsiteY8" fmla="*/ 535865 h 5753325"/>
              <a:gd name="connsiteX9" fmla="*/ 6492864 w 6530408"/>
              <a:gd name="connsiteY9" fmla="*/ 615799 h 5753325"/>
              <a:gd name="connsiteX10" fmla="*/ 6459988 w 6530408"/>
              <a:gd name="connsiteY10" fmla="*/ 707628 h 5753325"/>
              <a:gd name="connsiteX11" fmla="*/ 6453989 w 6530408"/>
              <a:gd name="connsiteY11" fmla="*/ 711876 h 5753325"/>
              <a:gd name="connsiteX12" fmla="*/ 6453209 w 6530408"/>
              <a:gd name="connsiteY12" fmla="*/ 719127 h 5753325"/>
              <a:gd name="connsiteX13" fmla="*/ 6457662 w 6530408"/>
              <a:gd name="connsiteY13" fmla="*/ 723331 h 5753325"/>
              <a:gd name="connsiteX14" fmla="*/ 6447445 w 6530408"/>
              <a:gd name="connsiteY14" fmla="*/ 780003 h 5753325"/>
              <a:gd name="connsiteX15" fmla="*/ 6426552 w 6530408"/>
              <a:gd name="connsiteY15" fmla="*/ 845805 h 5753325"/>
              <a:gd name="connsiteX16" fmla="*/ 6434072 w 6530408"/>
              <a:gd name="connsiteY16" fmla="*/ 910733 h 5753325"/>
              <a:gd name="connsiteX17" fmla="*/ 6432570 w 6530408"/>
              <a:gd name="connsiteY17" fmla="*/ 983394 h 5753325"/>
              <a:gd name="connsiteX18" fmla="*/ 6431878 w 6530408"/>
              <a:gd name="connsiteY18" fmla="*/ 1026728 h 5753325"/>
              <a:gd name="connsiteX19" fmla="*/ 6414269 w 6530408"/>
              <a:gd name="connsiteY19" fmla="*/ 1151111 h 5753325"/>
              <a:gd name="connsiteX20" fmla="*/ 6371722 w 6530408"/>
              <a:gd name="connsiteY20" fmla="*/ 1318080 h 5753325"/>
              <a:gd name="connsiteX21" fmla="*/ 6356023 w 6530408"/>
              <a:gd name="connsiteY21" fmla="*/ 1356227 h 5753325"/>
              <a:gd name="connsiteX22" fmla="*/ 6356157 w 6530408"/>
              <a:gd name="connsiteY22" fmla="*/ 1361967 h 5753325"/>
              <a:gd name="connsiteX23" fmla="*/ 6350613 w 6530408"/>
              <a:gd name="connsiteY23" fmla="*/ 1393569 h 5753325"/>
              <a:gd name="connsiteX24" fmla="*/ 6357062 w 6530408"/>
              <a:gd name="connsiteY24" fmla="*/ 1444071 h 5753325"/>
              <a:gd name="connsiteX25" fmla="*/ 6364832 w 6530408"/>
              <a:gd name="connsiteY25" fmla="*/ 1478763 h 5753325"/>
              <a:gd name="connsiteX26" fmla="*/ 6369745 w 6530408"/>
              <a:gd name="connsiteY26" fmla="*/ 1495680 h 5753325"/>
              <a:gd name="connsiteX27" fmla="*/ 6370898 w 6530408"/>
              <a:gd name="connsiteY27" fmla="*/ 1513331 h 5753325"/>
              <a:gd name="connsiteX28" fmla="*/ 6368801 w 6530408"/>
              <a:gd name="connsiteY28" fmla="*/ 1527414 h 5753325"/>
              <a:gd name="connsiteX29" fmla="*/ 6359177 w 6530408"/>
              <a:gd name="connsiteY29" fmla="*/ 1639513 h 5753325"/>
              <a:gd name="connsiteX30" fmla="*/ 6299489 w 6530408"/>
              <a:gd name="connsiteY30" fmla="*/ 1784860 h 5753325"/>
              <a:gd name="connsiteX31" fmla="*/ 6267878 w 6530408"/>
              <a:gd name="connsiteY31" fmla="*/ 1858572 h 5753325"/>
              <a:gd name="connsiteX32" fmla="*/ 6251146 w 6530408"/>
              <a:gd name="connsiteY32" fmla="*/ 1926167 h 5753325"/>
              <a:gd name="connsiteX33" fmla="*/ 6210686 w 6530408"/>
              <a:gd name="connsiteY33" fmla="*/ 2014834 h 5753325"/>
              <a:gd name="connsiteX34" fmla="*/ 6106652 w 6530408"/>
              <a:gd name="connsiteY34" fmla="*/ 2150572 h 5753325"/>
              <a:gd name="connsiteX35" fmla="*/ 6097813 w 6530408"/>
              <a:gd name="connsiteY35" fmla="*/ 2172208 h 5753325"/>
              <a:gd name="connsiteX36" fmla="*/ 6095990 w 6530408"/>
              <a:gd name="connsiteY36" fmla="*/ 2181185 h 5753325"/>
              <a:gd name="connsiteX37" fmla="*/ 6090126 w 6530408"/>
              <a:gd name="connsiteY37" fmla="*/ 2192533 h 5753325"/>
              <a:gd name="connsiteX38" fmla="*/ 6089503 w 6530408"/>
              <a:gd name="connsiteY38" fmla="*/ 2192543 h 5753325"/>
              <a:gd name="connsiteX39" fmla="*/ 6084946 w 6530408"/>
              <a:gd name="connsiteY39" fmla="*/ 2203694 h 5753325"/>
              <a:gd name="connsiteX40" fmla="*/ 5987861 w 6530408"/>
              <a:gd name="connsiteY40" fmla="*/ 2304868 h 5753325"/>
              <a:gd name="connsiteX41" fmla="*/ 5973439 w 6530408"/>
              <a:gd name="connsiteY41" fmla="*/ 2385635 h 5753325"/>
              <a:gd name="connsiteX42" fmla="*/ 5916727 w 6530408"/>
              <a:gd name="connsiteY42" fmla="*/ 2458777 h 5753325"/>
              <a:gd name="connsiteX43" fmla="*/ 5856524 w 6530408"/>
              <a:gd name="connsiteY43" fmla="*/ 2583281 h 5753325"/>
              <a:gd name="connsiteX44" fmla="*/ 5838091 w 6530408"/>
              <a:gd name="connsiteY44" fmla="*/ 2753474 h 5753325"/>
              <a:gd name="connsiteX45" fmla="*/ 5777471 w 6530408"/>
              <a:gd name="connsiteY45" fmla="*/ 2901570 h 5753325"/>
              <a:gd name="connsiteX46" fmla="*/ 5723992 w 6530408"/>
              <a:gd name="connsiteY46" fmla="*/ 2998752 h 5753325"/>
              <a:gd name="connsiteX47" fmla="*/ 5557886 w 6530408"/>
              <a:gd name="connsiteY47" fmla="*/ 3329735 h 5753325"/>
              <a:gd name="connsiteX48" fmla="*/ 5471501 w 6530408"/>
              <a:gd name="connsiteY48" fmla="*/ 3462221 h 5753325"/>
              <a:gd name="connsiteX49" fmla="*/ 5465154 w 6530408"/>
              <a:gd name="connsiteY49" fmla="*/ 3541065 h 5753325"/>
              <a:gd name="connsiteX50" fmla="*/ 5437889 w 6530408"/>
              <a:gd name="connsiteY50" fmla="*/ 3559927 h 5753325"/>
              <a:gd name="connsiteX51" fmla="*/ 5432770 w 6530408"/>
              <a:gd name="connsiteY51" fmla="*/ 3562948 h 5753325"/>
              <a:gd name="connsiteX52" fmla="*/ 5406795 w 6530408"/>
              <a:gd name="connsiteY52" fmla="*/ 3578594 h 5753325"/>
              <a:gd name="connsiteX53" fmla="*/ 5381495 w 6530408"/>
              <a:gd name="connsiteY53" fmla="*/ 3599883 h 5753325"/>
              <a:gd name="connsiteX54" fmla="*/ 5363689 w 6530408"/>
              <a:gd name="connsiteY54" fmla="*/ 3633299 h 5753325"/>
              <a:gd name="connsiteX55" fmla="*/ 5291870 w 6530408"/>
              <a:gd name="connsiteY55" fmla="*/ 3799039 h 5753325"/>
              <a:gd name="connsiteX56" fmla="*/ 5241600 w 6530408"/>
              <a:gd name="connsiteY56" fmla="*/ 3894238 h 5753325"/>
              <a:gd name="connsiteX57" fmla="*/ 5211041 w 6530408"/>
              <a:gd name="connsiteY57" fmla="*/ 3924184 h 5753325"/>
              <a:gd name="connsiteX58" fmla="*/ 5176073 w 6530408"/>
              <a:gd name="connsiteY58" fmla="*/ 3970179 h 5753325"/>
              <a:gd name="connsiteX59" fmla="*/ 5172826 w 6530408"/>
              <a:gd name="connsiteY59" fmla="*/ 3991773 h 5753325"/>
              <a:gd name="connsiteX60" fmla="*/ 5157053 w 6530408"/>
              <a:gd name="connsiteY60" fmla="*/ 3997708 h 5753325"/>
              <a:gd name="connsiteX61" fmla="*/ 5127922 w 6530408"/>
              <a:gd name="connsiteY61" fmla="*/ 4022660 h 5753325"/>
              <a:gd name="connsiteX62" fmla="*/ 5020872 w 6530408"/>
              <a:gd name="connsiteY62" fmla="*/ 4075951 h 5753325"/>
              <a:gd name="connsiteX63" fmla="*/ 4991410 w 6530408"/>
              <a:gd name="connsiteY63" fmla="*/ 4087598 h 5753325"/>
              <a:gd name="connsiteX64" fmla="*/ 4930112 w 6530408"/>
              <a:gd name="connsiteY64" fmla="*/ 4138459 h 5753325"/>
              <a:gd name="connsiteX65" fmla="*/ 4834224 w 6530408"/>
              <a:gd name="connsiteY65" fmla="*/ 4231643 h 5753325"/>
              <a:gd name="connsiteX66" fmla="*/ 4812599 w 6530408"/>
              <a:gd name="connsiteY66" fmla="*/ 4249449 h 5753325"/>
              <a:gd name="connsiteX67" fmla="*/ 4789188 w 6530408"/>
              <a:gd name="connsiteY67" fmla="*/ 4256678 h 5753325"/>
              <a:gd name="connsiteX68" fmla="*/ 4779554 w 6530408"/>
              <a:gd name="connsiteY68" fmla="*/ 4251313 h 5753325"/>
              <a:gd name="connsiteX69" fmla="*/ 4766885 w 6530408"/>
              <a:gd name="connsiteY69" fmla="*/ 4259812 h 5753325"/>
              <a:gd name="connsiteX70" fmla="*/ 4762510 w 6530408"/>
              <a:gd name="connsiteY70" fmla="*/ 4260383 h 5753325"/>
              <a:gd name="connsiteX71" fmla="*/ 4738416 w 6530408"/>
              <a:gd name="connsiteY71" fmla="*/ 4265355 h 5753325"/>
              <a:gd name="connsiteX72" fmla="*/ 4712007 w 6530408"/>
              <a:gd name="connsiteY72" fmla="*/ 4317892 h 5753325"/>
              <a:gd name="connsiteX73" fmla="*/ 4658930 w 6530408"/>
              <a:gd name="connsiteY73" fmla="*/ 4348041 h 5753325"/>
              <a:gd name="connsiteX74" fmla="*/ 4443526 w 6530408"/>
              <a:gd name="connsiteY74" fmla="*/ 4507851 h 5753325"/>
              <a:gd name="connsiteX75" fmla="*/ 4289766 w 6530408"/>
              <a:gd name="connsiteY75" fmla="*/ 4711450 h 5753325"/>
              <a:gd name="connsiteX76" fmla="*/ 4150870 w 6530408"/>
              <a:gd name="connsiteY76" fmla="*/ 4818480 h 5753325"/>
              <a:gd name="connsiteX77" fmla="*/ 4006639 w 6530408"/>
              <a:gd name="connsiteY77" fmla="*/ 4933815 h 5753325"/>
              <a:gd name="connsiteX78" fmla="*/ 3298210 w 6530408"/>
              <a:gd name="connsiteY78" fmla="*/ 5070790 h 5753325"/>
              <a:gd name="connsiteX79" fmla="*/ 2947678 w 6530408"/>
              <a:gd name="connsiteY79" fmla="*/ 5117869 h 5753325"/>
              <a:gd name="connsiteX80" fmla="*/ 2822169 w 6530408"/>
              <a:gd name="connsiteY80" fmla="*/ 5129396 h 5753325"/>
              <a:gd name="connsiteX81" fmla="*/ 2538773 w 6530408"/>
              <a:gd name="connsiteY81" fmla="*/ 5313397 h 5753325"/>
              <a:gd name="connsiteX82" fmla="*/ 2014500 w 6530408"/>
              <a:gd name="connsiteY82" fmla="*/ 5519744 h 5753325"/>
              <a:gd name="connsiteX83" fmla="*/ 1934391 w 6530408"/>
              <a:gd name="connsiteY83" fmla="*/ 5591335 h 5753325"/>
              <a:gd name="connsiteX84" fmla="*/ 1892550 w 6530408"/>
              <a:gd name="connsiteY84" fmla="*/ 5649708 h 5753325"/>
              <a:gd name="connsiteX85" fmla="*/ 1854769 w 6530408"/>
              <a:gd name="connsiteY85" fmla="*/ 5647691 h 5753325"/>
              <a:gd name="connsiteX86" fmla="*/ 1809461 w 6530408"/>
              <a:gd name="connsiteY86" fmla="*/ 5648628 h 5753325"/>
              <a:gd name="connsiteX87" fmla="*/ 1745150 w 6530408"/>
              <a:gd name="connsiteY87" fmla="*/ 5693879 h 5753325"/>
              <a:gd name="connsiteX88" fmla="*/ 1713375 w 6530408"/>
              <a:gd name="connsiteY88" fmla="*/ 5684672 h 5753325"/>
              <a:gd name="connsiteX89" fmla="*/ 1707808 w 6530408"/>
              <a:gd name="connsiteY89" fmla="*/ 5682611 h 5753325"/>
              <a:gd name="connsiteX90" fmla="*/ 1679313 w 6530408"/>
              <a:gd name="connsiteY90" fmla="*/ 5672360 h 5753325"/>
              <a:gd name="connsiteX91" fmla="*/ 1646933 w 6530408"/>
              <a:gd name="connsiteY91" fmla="*/ 5666227 h 5753325"/>
              <a:gd name="connsiteX92" fmla="*/ 1610055 w 6530408"/>
              <a:gd name="connsiteY92" fmla="*/ 5673643 h 5753325"/>
              <a:gd name="connsiteX93" fmla="*/ 1437641 w 6530408"/>
              <a:gd name="connsiteY93" fmla="*/ 5723266 h 5753325"/>
              <a:gd name="connsiteX94" fmla="*/ 1332869 w 6530408"/>
              <a:gd name="connsiteY94" fmla="*/ 5744752 h 5753325"/>
              <a:gd name="connsiteX95" fmla="*/ 1290525 w 6530408"/>
              <a:gd name="connsiteY95" fmla="*/ 5740036 h 5753325"/>
              <a:gd name="connsiteX96" fmla="*/ 1233107 w 6530408"/>
              <a:gd name="connsiteY96" fmla="*/ 5742106 h 5753325"/>
              <a:gd name="connsiteX97" fmla="*/ 1214532 w 6530408"/>
              <a:gd name="connsiteY97" fmla="*/ 5753325 h 5753325"/>
              <a:gd name="connsiteX98" fmla="*/ 1199955 w 6530408"/>
              <a:gd name="connsiteY98" fmla="*/ 5744831 h 5753325"/>
              <a:gd name="connsiteX99" fmla="*/ 1162337 w 6530408"/>
              <a:gd name="connsiteY99" fmla="*/ 5738048 h 5753325"/>
              <a:gd name="connsiteX100" fmla="*/ 1053457 w 6530408"/>
              <a:gd name="connsiteY100" fmla="*/ 5688676 h 5753325"/>
              <a:gd name="connsiteX101" fmla="*/ 1025798 w 6530408"/>
              <a:gd name="connsiteY101" fmla="*/ 5673166 h 5753325"/>
              <a:gd name="connsiteX102" fmla="*/ 947900 w 6530408"/>
              <a:gd name="connsiteY102" fmla="*/ 5657848 h 5753325"/>
              <a:gd name="connsiteX103" fmla="*/ 815627 w 6530408"/>
              <a:gd name="connsiteY103" fmla="*/ 5642557 h 5753325"/>
              <a:gd name="connsiteX104" fmla="*/ 788251 w 6530408"/>
              <a:gd name="connsiteY104" fmla="*/ 5637065 h 5753325"/>
              <a:gd name="connsiteX105" fmla="*/ 767822 w 6530408"/>
              <a:gd name="connsiteY105" fmla="*/ 5623450 h 5753325"/>
              <a:gd name="connsiteX106" fmla="*/ 765791 w 6530408"/>
              <a:gd name="connsiteY106" fmla="*/ 5612539 h 5753325"/>
              <a:gd name="connsiteX107" fmla="*/ 751230 w 6530408"/>
              <a:gd name="connsiteY107" fmla="*/ 5608092 h 5753325"/>
              <a:gd name="connsiteX108" fmla="*/ 748008 w 6530408"/>
              <a:gd name="connsiteY108" fmla="*/ 5605052 h 5753325"/>
              <a:gd name="connsiteX109" fmla="*/ 728871 w 6530408"/>
              <a:gd name="connsiteY109" fmla="*/ 5589469 h 5753325"/>
              <a:gd name="connsiteX110" fmla="*/ 671898 w 6530408"/>
              <a:gd name="connsiteY110" fmla="*/ 5602363 h 5753325"/>
              <a:gd name="connsiteX111" fmla="*/ 615065 w 6530408"/>
              <a:gd name="connsiteY111" fmla="*/ 5580257 h 5753325"/>
              <a:gd name="connsiteX112" fmla="*/ 355785 w 6530408"/>
              <a:gd name="connsiteY112" fmla="*/ 5514383 h 5753325"/>
              <a:gd name="connsiteX113" fmla="*/ 102269 w 6530408"/>
              <a:gd name="connsiteY113" fmla="*/ 5524347 h 5753325"/>
              <a:gd name="connsiteX114" fmla="*/ 13160 w 6530408"/>
              <a:gd name="connsiteY114" fmla="*/ 5514159 h 5753325"/>
              <a:gd name="connsiteX115" fmla="*/ 0 w 6530408"/>
              <a:gd name="connsiteY115" fmla="*/ 5511735 h 5753325"/>
              <a:gd name="connsiteX116" fmla="*/ 0 w 6530408"/>
              <a:gd name="connsiteY116" fmla="*/ 0 h 5753325"/>
              <a:gd name="connsiteX0" fmla="*/ 0 w 6506836"/>
              <a:gd name="connsiteY0" fmla="*/ 0 h 5753325"/>
              <a:gd name="connsiteX1" fmla="*/ 6438980 w 6506836"/>
              <a:gd name="connsiteY1" fmla="*/ 0 h 5753325"/>
              <a:gd name="connsiteX2" fmla="*/ 6439047 w 6506836"/>
              <a:gd name="connsiteY2" fmla="*/ 147 h 5753325"/>
              <a:gd name="connsiteX3" fmla="*/ 6443456 w 6506836"/>
              <a:gd name="connsiteY3" fmla="*/ 130105 h 5753325"/>
              <a:gd name="connsiteX4" fmla="*/ 6447632 w 6506836"/>
              <a:gd name="connsiteY4" fmla="*/ 170016 h 5753325"/>
              <a:gd name="connsiteX5" fmla="*/ 6465936 w 6506836"/>
              <a:gd name="connsiteY5" fmla="*/ 274847 h 5753325"/>
              <a:gd name="connsiteX6" fmla="*/ 6506836 w 6506836"/>
              <a:gd name="connsiteY6" fmla="*/ 331778 h 5753325"/>
              <a:gd name="connsiteX7" fmla="*/ 6488360 w 6506836"/>
              <a:gd name="connsiteY7" fmla="*/ 535865 h 5753325"/>
              <a:gd name="connsiteX8" fmla="*/ 6492864 w 6506836"/>
              <a:gd name="connsiteY8" fmla="*/ 615799 h 5753325"/>
              <a:gd name="connsiteX9" fmla="*/ 6459988 w 6506836"/>
              <a:gd name="connsiteY9" fmla="*/ 707628 h 5753325"/>
              <a:gd name="connsiteX10" fmla="*/ 6453989 w 6506836"/>
              <a:gd name="connsiteY10" fmla="*/ 711876 h 5753325"/>
              <a:gd name="connsiteX11" fmla="*/ 6453209 w 6506836"/>
              <a:gd name="connsiteY11" fmla="*/ 719127 h 5753325"/>
              <a:gd name="connsiteX12" fmla="*/ 6457662 w 6506836"/>
              <a:gd name="connsiteY12" fmla="*/ 723331 h 5753325"/>
              <a:gd name="connsiteX13" fmla="*/ 6447445 w 6506836"/>
              <a:gd name="connsiteY13" fmla="*/ 780003 h 5753325"/>
              <a:gd name="connsiteX14" fmla="*/ 6426552 w 6506836"/>
              <a:gd name="connsiteY14" fmla="*/ 845805 h 5753325"/>
              <a:gd name="connsiteX15" fmla="*/ 6434072 w 6506836"/>
              <a:gd name="connsiteY15" fmla="*/ 910733 h 5753325"/>
              <a:gd name="connsiteX16" fmla="*/ 6432570 w 6506836"/>
              <a:gd name="connsiteY16" fmla="*/ 983394 h 5753325"/>
              <a:gd name="connsiteX17" fmla="*/ 6431878 w 6506836"/>
              <a:gd name="connsiteY17" fmla="*/ 1026728 h 5753325"/>
              <a:gd name="connsiteX18" fmla="*/ 6414269 w 6506836"/>
              <a:gd name="connsiteY18" fmla="*/ 1151111 h 5753325"/>
              <a:gd name="connsiteX19" fmla="*/ 6371722 w 6506836"/>
              <a:gd name="connsiteY19" fmla="*/ 1318080 h 5753325"/>
              <a:gd name="connsiteX20" fmla="*/ 6356023 w 6506836"/>
              <a:gd name="connsiteY20" fmla="*/ 1356227 h 5753325"/>
              <a:gd name="connsiteX21" fmla="*/ 6356157 w 6506836"/>
              <a:gd name="connsiteY21" fmla="*/ 1361967 h 5753325"/>
              <a:gd name="connsiteX22" fmla="*/ 6350613 w 6506836"/>
              <a:gd name="connsiteY22" fmla="*/ 1393569 h 5753325"/>
              <a:gd name="connsiteX23" fmla="*/ 6357062 w 6506836"/>
              <a:gd name="connsiteY23" fmla="*/ 1444071 h 5753325"/>
              <a:gd name="connsiteX24" fmla="*/ 6364832 w 6506836"/>
              <a:gd name="connsiteY24" fmla="*/ 1478763 h 5753325"/>
              <a:gd name="connsiteX25" fmla="*/ 6369745 w 6506836"/>
              <a:gd name="connsiteY25" fmla="*/ 1495680 h 5753325"/>
              <a:gd name="connsiteX26" fmla="*/ 6370898 w 6506836"/>
              <a:gd name="connsiteY26" fmla="*/ 1513331 h 5753325"/>
              <a:gd name="connsiteX27" fmla="*/ 6368801 w 6506836"/>
              <a:gd name="connsiteY27" fmla="*/ 1527414 h 5753325"/>
              <a:gd name="connsiteX28" fmla="*/ 6359177 w 6506836"/>
              <a:gd name="connsiteY28" fmla="*/ 1639513 h 5753325"/>
              <a:gd name="connsiteX29" fmla="*/ 6299489 w 6506836"/>
              <a:gd name="connsiteY29" fmla="*/ 1784860 h 5753325"/>
              <a:gd name="connsiteX30" fmla="*/ 6267878 w 6506836"/>
              <a:gd name="connsiteY30" fmla="*/ 1858572 h 5753325"/>
              <a:gd name="connsiteX31" fmla="*/ 6251146 w 6506836"/>
              <a:gd name="connsiteY31" fmla="*/ 1926167 h 5753325"/>
              <a:gd name="connsiteX32" fmla="*/ 6210686 w 6506836"/>
              <a:gd name="connsiteY32" fmla="*/ 2014834 h 5753325"/>
              <a:gd name="connsiteX33" fmla="*/ 6106652 w 6506836"/>
              <a:gd name="connsiteY33" fmla="*/ 2150572 h 5753325"/>
              <a:gd name="connsiteX34" fmla="*/ 6097813 w 6506836"/>
              <a:gd name="connsiteY34" fmla="*/ 2172208 h 5753325"/>
              <a:gd name="connsiteX35" fmla="*/ 6095990 w 6506836"/>
              <a:gd name="connsiteY35" fmla="*/ 2181185 h 5753325"/>
              <a:gd name="connsiteX36" fmla="*/ 6090126 w 6506836"/>
              <a:gd name="connsiteY36" fmla="*/ 2192533 h 5753325"/>
              <a:gd name="connsiteX37" fmla="*/ 6089503 w 6506836"/>
              <a:gd name="connsiteY37" fmla="*/ 2192543 h 5753325"/>
              <a:gd name="connsiteX38" fmla="*/ 6084946 w 6506836"/>
              <a:gd name="connsiteY38" fmla="*/ 2203694 h 5753325"/>
              <a:gd name="connsiteX39" fmla="*/ 5987861 w 6506836"/>
              <a:gd name="connsiteY39" fmla="*/ 2304868 h 5753325"/>
              <a:gd name="connsiteX40" fmla="*/ 5973439 w 6506836"/>
              <a:gd name="connsiteY40" fmla="*/ 2385635 h 5753325"/>
              <a:gd name="connsiteX41" fmla="*/ 5916727 w 6506836"/>
              <a:gd name="connsiteY41" fmla="*/ 2458777 h 5753325"/>
              <a:gd name="connsiteX42" fmla="*/ 5856524 w 6506836"/>
              <a:gd name="connsiteY42" fmla="*/ 2583281 h 5753325"/>
              <a:gd name="connsiteX43" fmla="*/ 5838091 w 6506836"/>
              <a:gd name="connsiteY43" fmla="*/ 2753474 h 5753325"/>
              <a:gd name="connsiteX44" fmla="*/ 5777471 w 6506836"/>
              <a:gd name="connsiteY44" fmla="*/ 2901570 h 5753325"/>
              <a:gd name="connsiteX45" fmla="*/ 5723992 w 6506836"/>
              <a:gd name="connsiteY45" fmla="*/ 2998752 h 5753325"/>
              <a:gd name="connsiteX46" fmla="*/ 5557886 w 6506836"/>
              <a:gd name="connsiteY46" fmla="*/ 3329735 h 5753325"/>
              <a:gd name="connsiteX47" fmla="*/ 5471501 w 6506836"/>
              <a:gd name="connsiteY47" fmla="*/ 3462221 h 5753325"/>
              <a:gd name="connsiteX48" fmla="*/ 5465154 w 6506836"/>
              <a:gd name="connsiteY48" fmla="*/ 3541065 h 5753325"/>
              <a:gd name="connsiteX49" fmla="*/ 5437889 w 6506836"/>
              <a:gd name="connsiteY49" fmla="*/ 3559927 h 5753325"/>
              <a:gd name="connsiteX50" fmla="*/ 5432770 w 6506836"/>
              <a:gd name="connsiteY50" fmla="*/ 3562948 h 5753325"/>
              <a:gd name="connsiteX51" fmla="*/ 5406795 w 6506836"/>
              <a:gd name="connsiteY51" fmla="*/ 3578594 h 5753325"/>
              <a:gd name="connsiteX52" fmla="*/ 5381495 w 6506836"/>
              <a:gd name="connsiteY52" fmla="*/ 3599883 h 5753325"/>
              <a:gd name="connsiteX53" fmla="*/ 5363689 w 6506836"/>
              <a:gd name="connsiteY53" fmla="*/ 3633299 h 5753325"/>
              <a:gd name="connsiteX54" fmla="*/ 5291870 w 6506836"/>
              <a:gd name="connsiteY54" fmla="*/ 3799039 h 5753325"/>
              <a:gd name="connsiteX55" fmla="*/ 5241600 w 6506836"/>
              <a:gd name="connsiteY55" fmla="*/ 3894238 h 5753325"/>
              <a:gd name="connsiteX56" fmla="*/ 5211041 w 6506836"/>
              <a:gd name="connsiteY56" fmla="*/ 3924184 h 5753325"/>
              <a:gd name="connsiteX57" fmla="*/ 5176073 w 6506836"/>
              <a:gd name="connsiteY57" fmla="*/ 3970179 h 5753325"/>
              <a:gd name="connsiteX58" fmla="*/ 5172826 w 6506836"/>
              <a:gd name="connsiteY58" fmla="*/ 3991773 h 5753325"/>
              <a:gd name="connsiteX59" fmla="*/ 5157053 w 6506836"/>
              <a:gd name="connsiteY59" fmla="*/ 3997708 h 5753325"/>
              <a:gd name="connsiteX60" fmla="*/ 5127922 w 6506836"/>
              <a:gd name="connsiteY60" fmla="*/ 4022660 h 5753325"/>
              <a:gd name="connsiteX61" fmla="*/ 5020872 w 6506836"/>
              <a:gd name="connsiteY61" fmla="*/ 4075951 h 5753325"/>
              <a:gd name="connsiteX62" fmla="*/ 4991410 w 6506836"/>
              <a:gd name="connsiteY62" fmla="*/ 4087598 h 5753325"/>
              <a:gd name="connsiteX63" fmla="*/ 4930112 w 6506836"/>
              <a:gd name="connsiteY63" fmla="*/ 4138459 h 5753325"/>
              <a:gd name="connsiteX64" fmla="*/ 4834224 w 6506836"/>
              <a:gd name="connsiteY64" fmla="*/ 4231643 h 5753325"/>
              <a:gd name="connsiteX65" fmla="*/ 4812599 w 6506836"/>
              <a:gd name="connsiteY65" fmla="*/ 4249449 h 5753325"/>
              <a:gd name="connsiteX66" fmla="*/ 4789188 w 6506836"/>
              <a:gd name="connsiteY66" fmla="*/ 4256678 h 5753325"/>
              <a:gd name="connsiteX67" fmla="*/ 4779554 w 6506836"/>
              <a:gd name="connsiteY67" fmla="*/ 4251313 h 5753325"/>
              <a:gd name="connsiteX68" fmla="*/ 4766885 w 6506836"/>
              <a:gd name="connsiteY68" fmla="*/ 4259812 h 5753325"/>
              <a:gd name="connsiteX69" fmla="*/ 4762510 w 6506836"/>
              <a:gd name="connsiteY69" fmla="*/ 4260383 h 5753325"/>
              <a:gd name="connsiteX70" fmla="*/ 4738416 w 6506836"/>
              <a:gd name="connsiteY70" fmla="*/ 4265355 h 5753325"/>
              <a:gd name="connsiteX71" fmla="*/ 4712007 w 6506836"/>
              <a:gd name="connsiteY71" fmla="*/ 4317892 h 5753325"/>
              <a:gd name="connsiteX72" fmla="*/ 4658930 w 6506836"/>
              <a:gd name="connsiteY72" fmla="*/ 4348041 h 5753325"/>
              <a:gd name="connsiteX73" fmla="*/ 4443526 w 6506836"/>
              <a:gd name="connsiteY73" fmla="*/ 4507851 h 5753325"/>
              <a:gd name="connsiteX74" fmla="*/ 4289766 w 6506836"/>
              <a:gd name="connsiteY74" fmla="*/ 4711450 h 5753325"/>
              <a:gd name="connsiteX75" fmla="*/ 4150870 w 6506836"/>
              <a:gd name="connsiteY75" fmla="*/ 4818480 h 5753325"/>
              <a:gd name="connsiteX76" fmla="*/ 4006639 w 6506836"/>
              <a:gd name="connsiteY76" fmla="*/ 4933815 h 5753325"/>
              <a:gd name="connsiteX77" fmla="*/ 3298210 w 6506836"/>
              <a:gd name="connsiteY77" fmla="*/ 5070790 h 5753325"/>
              <a:gd name="connsiteX78" fmla="*/ 2947678 w 6506836"/>
              <a:gd name="connsiteY78" fmla="*/ 5117869 h 5753325"/>
              <a:gd name="connsiteX79" fmla="*/ 2822169 w 6506836"/>
              <a:gd name="connsiteY79" fmla="*/ 5129396 h 5753325"/>
              <a:gd name="connsiteX80" fmla="*/ 2538773 w 6506836"/>
              <a:gd name="connsiteY80" fmla="*/ 5313397 h 5753325"/>
              <a:gd name="connsiteX81" fmla="*/ 2014500 w 6506836"/>
              <a:gd name="connsiteY81" fmla="*/ 5519744 h 5753325"/>
              <a:gd name="connsiteX82" fmla="*/ 1934391 w 6506836"/>
              <a:gd name="connsiteY82" fmla="*/ 5591335 h 5753325"/>
              <a:gd name="connsiteX83" fmla="*/ 1892550 w 6506836"/>
              <a:gd name="connsiteY83" fmla="*/ 5649708 h 5753325"/>
              <a:gd name="connsiteX84" fmla="*/ 1854769 w 6506836"/>
              <a:gd name="connsiteY84" fmla="*/ 5647691 h 5753325"/>
              <a:gd name="connsiteX85" fmla="*/ 1809461 w 6506836"/>
              <a:gd name="connsiteY85" fmla="*/ 5648628 h 5753325"/>
              <a:gd name="connsiteX86" fmla="*/ 1745150 w 6506836"/>
              <a:gd name="connsiteY86" fmla="*/ 5693879 h 5753325"/>
              <a:gd name="connsiteX87" fmla="*/ 1713375 w 6506836"/>
              <a:gd name="connsiteY87" fmla="*/ 5684672 h 5753325"/>
              <a:gd name="connsiteX88" fmla="*/ 1707808 w 6506836"/>
              <a:gd name="connsiteY88" fmla="*/ 5682611 h 5753325"/>
              <a:gd name="connsiteX89" fmla="*/ 1679313 w 6506836"/>
              <a:gd name="connsiteY89" fmla="*/ 5672360 h 5753325"/>
              <a:gd name="connsiteX90" fmla="*/ 1646933 w 6506836"/>
              <a:gd name="connsiteY90" fmla="*/ 5666227 h 5753325"/>
              <a:gd name="connsiteX91" fmla="*/ 1610055 w 6506836"/>
              <a:gd name="connsiteY91" fmla="*/ 5673643 h 5753325"/>
              <a:gd name="connsiteX92" fmla="*/ 1437641 w 6506836"/>
              <a:gd name="connsiteY92" fmla="*/ 5723266 h 5753325"/>
              <a:gd name="connsiteX93" fmla="*/ 1332869 w 6506836"/>
              <a:gd name="connsiteY93" fmla="*/ 5744752 h 5753325"/>
              <a:gd name="connsiteX94" fmla="*/ 1290525 w 6506836"/>
              <a:gd name="connsiteY94" fmla="*/ 5740036 h 5753325"/>
              <a:gd name="connsiteX95" fmla="*/ 1233107 w 6506836"/>
              <a:gd name="connsiteY95" fmla="*/ 5742106 h 5753325"/>
              <a:gd name="connsiteX96" fmla="*/ 1214532 w 6506836"/>
              <a:gd name="connsiteY96" fmla="*/ 5753325 h 5753325"/>
              <a:gd name="connsiteX97" fmla="*/ 1199955 w 6506836"/>
              <a:gd name="connsiteY97" fmla="*/ 5744831 h 5753325"/>
              <a:gd name="connsiteX98" fmla="*/ 1162337 w 6506836"/>
              <a:gd name="connsiteY98" fmla="*/ 5738048 h 5753325"/>
              <a:gd name="connsiteX99" fmla="*/ 1053457 w 6506836"/>
              <a:gd name="connsiteY99" fmla="*/ 5688676 h 5753325"/>
              <a:gd name="connsiteX100" fmla="*/ 1025798 w 6506836"/>
              <a:gd name="connsiteY100" fmla="*/ 5673166 h 5753325"/>
              <a:gd name="connsiteX101" fmla="*/ 947900 w 6506836"/>
              <a:gd name="connsiteY101" fmla="*/ 5657848 h 5753325"/>
              <a:gd name="connsiteX102" fmla="*/ 815627 w 6506836"/>
              <a:gd name="connsiteY102" fmla="*/ 5642557 h 5753325"/>
              <a:gd name="connsiteX103" fmla="*/ 788251 w 6506836"/>
              <a:gd name="connsiteY103" fmla="*/ 5637065 h 5753325"/>
              <a:gd name="connsiteX104" fmla="*/ 767822 w 6506836"/>
              <a:gd name="connsiteY104" fmla="*/ 5623450 h 5753325"/>
              <a:gd name="connsiteX105" fmla="*/ 765791 w 6506836"/>
              <a:gd name="connsiteY105" fmla="*/ 5612539 h 5753325"/>
              <a:gd name="connsiteX106" fmla="*/ 751230 w 6506836"/>
              <a:gd name="connsiteY106" fmla="*/ 5608092 h 5753325"/>
              <a:gd name="connsiteX107" fmla="*/ 748008 w 6506836"/>
              <a:gd name="connsiteY107" fmla="*/ 5605052 h 5753325"/>
              <a:gd name="connsiteX108" fmla="*/ 728871 w 6506836"/>
              <a:gd name="connsiteY108" fmla="*/ 5589469 h 5753325"/>
              <a:gd name="connsiteX109" fmla="*/ 671898 w 6506836"/>
              <a:gd name="connsiteY109" fmla="*/ 5602363 h 5753325"/>
              <a:gd name="connsiteX110" fmla="*/ 615065 w 6506836"/>
              <a:gd name="connsiteY110" fmla="*/ 5580257 h 5753325"/>
              <a:gd name="connsiteX111" fmla="*/ 355785 w 6506836"/>
              <a:gd name="connsiteY111" fmla="*/ 5514383 h 5753325"/>
              <a:gd name="connsiteX112" fmla="*/ 102269 w 6506836"/>
              <a:gd name="connsiteY112" fmla="*/ 5524347 h 5753325"/>
              <a:gd name="connsiteX113" fmla="*/ 13160 w 6506836"/>
              <a:gd name="connsiteY113" fmla="*/ 5514159 h 5753325"/>
              <a:gd name="connsiteX114" fmla="*/ 0 w 6506836"/>
              <a:gd name="connsiteY114" fmla="*/ 5511735 h 5753325"/>
              <a:gd name="connsiteX115" fmla="*/ 0 w 6506836"/>
              <a:gd name="connsiteY115"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465936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375685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62955"/>
              <a:gd name="connsiteY0" fmla="*/ 0 h 5753325"/>
              <a:gd name="connsiteX1" fmla="*/ 6438980 w 6462955"/>
              <a:gd name="connsiteY1" fmla="*/ 0 h 5753325"/>
              <a:gd name="connsiteX2" fmla="*/ 6439047 w 6462955"/>
              <a:gd name="connsiteY2" fmla="*/ 147 h 5753325"/>
              <a:gd name="connsiteX3" fmla="*/ 6443456 w 6462955"/>
              <a:gd name="connsiteY3" fmla="*/ 130105 h 5753325"/>
              <a:gd name="connsiteX4" fmla="*/ 6447632 w 6462955"/>
              <a:gd name="connsiteY4" fmla="*/ 170016 h 5753325"/>
              <a:gd name="connsiteX5" fmla="*/ 6396598 w 6462955"/>
              <a:gd name="connsiteY5" fmla="*/ 274847 h 5753325"/>
              <a:gd name="connsiteX6" fmla="*/ 6375685 w 6462955"/>
              <a:gd name="connsiteY6" fmla="*/ 535865 h 5753325"/>
              <a:gd name="connsiteX7" fmla="*/ 6354187 w 6462955"/>
              <a:gd name="connsiteY7" fmla="*/ 615799 h 5753325"/>
              <a:gd name="connsiteX8" fmla="*/ 6459988 w 6462955"/>
              <a:gd name="connsiteY8" fmla="*/ 707628 h 5753325"/>
              <a:gd name="connsiteX9" fmla="*/ 6453989 w 6462955"/>
              <a:gd name="connsiteY9" fmla="*/ 711876 h 5753325"/>
              <a:gd name="connsiteX10" fmla="*/ 6453209 w 6462955"/>
              <a:gd name="connsiteY10" fmla="*/ 719127 h 5753325"/>
              <a:gd name="connsiteX11" fmla="*/ 6457662 w 6462955"/>
              <a:gd name="connsiteY11" fmla="*/ 723331 h 5753325"/>
              <a:gd name="connsiteX12" fmla="*/ 6447445 w 6462955"/>
              <a:gd name="connsiteY12" fmla="*/ 780003 h 5753325"/>
              <a:gd name="connsiteX13" fmla="*/ 6426552 w 6462955"/>
              <a:gd name="connsiteY13" fmla="*/ 845805 h 5753325"/>
              <a:gd name="connsiteX14" fmla="*/ 6434072 w 6462955"/>
              <a:gd name="connsiteY14" fmla="*/ 910733 h 5753325"/>
              <a:gd name="connsiteX15" fmla="*/ 6432570 w 6462955"/>
              <a:gd name="connsiteY15" fmla="*/ 983394 h 5753325"/>
              <a:gd name="connsiteX16" fmla="*/ 6431878 w 6462955"/>
              <a:gd name="connsiteY16" fmla="*/ 1026728 h 5753325"/>
              <a:gd name="connsiteX17" fmla="*/ 6414269 w 6462955"/>
              <a:gd name="connsiteY17" fmla="*/ 1151111 h 5753325"/>
              <a:gd name="connsiteX18" fmla="*/ 6371722 w 6462955"/>
              <a:gd name="connsiteY18" fmla="*/ 1318080 h 5753325"/>
              <a:gd name="connsiteX19" fmla="*/ 6356023 w 6462955"/>
              <a:gd name="connsiteY19" fmla="*/ 1356227 h 5753325"/>
              <a:gd name="connsiteX20" fmla="*/ 6356157 w 6462955"/>
              <a:gd name="connsiteY20" fmla="*/ 1361967 h 5753325"/>
              <a:gd name="connsiteX21" fmla="*/ 6350613 w 6462955"/>
              <a:gd name="connsiteY21" fmla="*/ 1393569 h 5753325"/>
              <a:gd name="connsiteX22" fmla="*/ 6357062 w 6462955"/>
              <a:gd name="connsiteY22" fmla="*/ 1444071 h 5753325"/>
              <a:gd name="connsiteX23" fmla="*/ 6364832 w 6462955"/>
              <a:gd name="connsiteY23" fmla="*/ 1478763 h 5753325"/>
              <a:gd name="connsiteX24" fmla="*/ 6369745 w 6462955"/>
              <a:gd name="connsiteY24" fmla="*/ 1495680 h 5753325"/>
              <a:gd name="connsiteX25" fmla="*/ 6370898 w 6462955"/>
              <a:gd name="connsiteY25" fmla="*/ 1513331 h 5753325"/>
              <a:gd name="connsiteX26" fmla="*/ 6368801 w 6462955"/>
              <a:gd name="connsiteY26" fmla="*/ 1527414 h 5753325"/>
              <a:gd name="connsiteX27" fmla="*/ 6359177 w 6462955"/>
              <a:gd name="connsiteY27" fmla="*/ 1639513 h 5753325"/>
              <a:gd name="connsiteX28" fmla="*/ 6299489 w 6462955"/>
              <a:gd name="connsiteY28" fmla="*/ 1784860 h 5753325"/>
              <a:gd name="connsiteX29" fmla="*/ 6267878 w 6462955"/>
              <a:gd name="connsiteY29" fmla="*/ 1858572 h 5753325"/>
              <a:gd name="connsiteX30" fmla="*/ 6251146 w 6462955"/>
              <a:gd name="connsiteY30" fmla="*/ 1926167 h 5753325"/>
              <a:gd name="connsiteX31" fmla="*/ 6210686 w 6462955"/>
              <a:gd name="connsiteY31" fmla="*/ 2014834 h 5753325"/>
              <a:gd name="connsiteX32" fmla="*/ 6106652 w 6462955"/>
              <a:gd name="connsiteY32" fmla="*/ 2150572 h 5753325"/>
              <a:gd name="connsiteX33" fmla="*/ 6097813 w 6462955"/>
              <a:gd name="connsiteY33" fmla="*/ 2172208 h 5753325"/>
              <a:gd name="connsiteX34" fmla="*/ 6095990 w 6462955"/>
              <a:gd name="connsiteY34" fmla="*/ 2181185 h 5753325"/>
              <a:gd name="connsiteX35" fmla="*/ 6090126 w 6462955"/>
              <a:gd name="connsiteY35" fmla="*/ 2192533 h 5753325"/>
              <a:gd name="connsiteX36" fmla="*/ 6089503 w 6462955"/>
              <a:gd name="connsiteY36" fmla="*/ 2192543 h 5753325"/>
              <a:gd name="connsiteX37" fmla="*/ 6084946 w 6462955"/>
              <a:gd name="connsiteY37" fmla="*/ 2203694 h 5753325"/>
              <a:gd name="connsiteX38" fmla="*/ 5987861 w 6462955"/>
              <a:gd name="connsiteY38" fmla="*/ 2304868 h 5753325"/>
              <a:gd name="connsiteX39" fmla="*/ 5973439 w 6462955"/>
              <a:gd name="connsiteY39" fmla="*/ 2385635 h 5753325"/>
              <a:gd name="connsiteX40" fmla="*/ 5916727 w 6462955"/>
              <a:gd name="connsiteY40" fmla="*/ 2458777 h 5753325"/>
              <a:gd name="connsiteX41" fmla="*/ 5856524 w 6462955"/>
              <a:gd name="connsiteY41" fmla="*/ 2583281 h 5753325"/>
              <a:gd name="connsiteX42" fmla="*/ 5838091 w 6462955"/>
              <a:gd name="connsiteY42" fmla="*/ 2753474 h 5753325"/>
              <a:gd name="connsiteX43" fmla="*/ 5777471 w 6462955"/>
              <a:gd name="connsiteY43" fmla="*/ 2901570 h 5753325"/>
              <a:gd name="connsiteX44" fmla="*/ 5723992 w 6462955"/>
              <a:gd name="connsiteY44" fmla="*/ 2998752 h 5753325"/>
              <a:gd name="connsiteX45" fmla="*/ 5557886 w 6462955"/>
              <a:gd name="connsiteY45" fmla="*/ 3329735 h 5753325"/>
              <a:gd name="connsiteX46" fmla="*/ 5471501 w 6462955"/>
              <a:gd name="connsiteY46" fmla="*/ 3462221 h 5753325"/>
              <a:gd name="connsiteX47" fmla="*/ 5465154 w 6462955"/>
              <a:gd name="connsiteY47" fmla="*/ 3541065 h 5753325"/>
              <a:gd name="connsiteX48" fmla="*/ 5437889 w 6462955"/>
              <a:gd name="connsiteY48" fmla="*/ 3559927 h 5753325"/>
              <a:gd name="connsiteX49" fmla="*/ 5432770 w 6462955"/>
              <a:gd name="connsiteY49" fmla="*/ 3562948 h 5753325"/>
              <a:gd name="connsiteX50" fmla="*/ 5406795 w 6462955"/>
              <a:gd name="connsiteY50" fmla="*/ 3578594 h 5753325"/>
              <a:gd name="connsiteX51" fmla="*/ 5381495 w 6462955"/>
              <a:gd name="connsiteY51" fmla="*/ 3599883 h 5753325"/>
              <a:gd name="connsiteX52" fmla="*/ 5363689 w 6462955"/>
              <a:gd name="connsiteY52" fmla="*/ 3633299 h 5753325"/>
              <a:gd name="connsiteX53" fmla="*/ 5291870 w 6462955"/>
              <a:gd name="connsiteY53" fmla="*/ 3799039 h 5753325"/>
              <a:gd name="connsiteX54" fmla="*/ 5241600 w 6462955"/>
              <a:gd name="connsiteY54" fmla="*/ 3894238 h 5753325"/>
              <a:gd name="connsiteX55" fmla="*/ 5211041 w 6462955"/>
              <a:gd name="connsiteY55" fmla="*/ 3924184 h 5753325"/>
              <a:gd name="connsiteX56" fmla="*/ 5176073 w 6462955"/>
              <a:gd name="connsiteY56" fmla="*/ 3970179 h 5753325"/>
              <a:gd name="connsiteX57" fmla="*/ 5172826 w 6462955"/>
              <a:gd name="connsiteY57" fmla="*/ 3991773 h 5753325"/>
              <a:gd name="connsiteX58" fmla="*/ 5157053 w 6462955"/>
              <a:gd name="connsiteY58" fmla="*/ 3997708 h 5753325"/>
              <a:gd name="connsiteX59" fmla="*/ 5127922 w 6462955"/>
              <a:gd name="connsiteY59" fmla="*/ 4022660 h 5753325"/>
              <a:gd name="connsiteX60" fmla="*/ 5020872 w 6462955"/>
              <a:gd name="connsiteY60" fmla="*/ 4075951 h 5753325"/>
              <a:gd name="connsiteX61" fmla="*/ 4991410 w 6462955"/>
              <a:gd name="connsiteY61" fmla="*/ 4087598 h 5753325"/>
              <a:gd name="connsiteX62" fmla="*/ 4930112 w 6462955"/>
              <a:gd name="connsiteY62" fmla="*/ 4138459 h 5753325"/>
              <a:gd name="connsiteX63" fmla="*/ 4834224 w 6462955"/>
              <a:gd name="connsiteY63" fmla="*/ 4231643 h 5753325"/>
              <a:gd name="connsiteX64" fmla="*/ 4812599 w 6462955"/>
              <a:gd name="connsiteY64" fmla="*/ 4249449 h 5753325"/>
              <a:gd name="connsiteX65" fmla="*/ 4789188 w 6462955"/>
              <a:gd name="connsiteY65" fmla="*/ 4256678 h 5753325"/>
              <a:gd name="connsiteX66" fmla="*/ 4779554 w 6462955"/>
              <a:gd name="connsiteY66" fmla="*/ 4251313 h 5753325"/>
              <a:gd name="connsiteX67" fmla="*/ 4766885 w 6462955"/>
              <a:gd name="connsiteY67" fmla="*/ 4259812 h 5753325"/>
              <a:gd name="connsiteX68" fmla="*/ 4762510 w 6462955"/>
              <a:gd name="connsiteY68" fmla="*/ 4260383 h 5753325"/>
              <a:gd name="connsiteX69" fmla="*/ 4738416 w 6462955"/>
              <a:gd name="connsiteY69" fmla="*/ 4265355 h 5753325"/>
              <a:gd name="connsiteX70" fmla="*/ 4712007 w 6462955"/>
              <a:gd name="connsiteY70" fmla="*/ 4317892 h 5753325"/>
              <a:gd name="connsiteX71" fmla="*/ 4658930 w 6462955"/>
              <a:gd name="connsiteY71" fmla="*/ 4348041 h 5753325"/>
              <a:gd name="connsiteX72" fmla="*/ 4443526 w 6462955"/>
              <a:gd name="connsiteY72" fmla="*/ 4507851 h 5753325"/>
              <a:gd name="connsiteX73" fmla="*/ 4289766 w 6462955"/>
              <a:gd name="connsiteY73" fmla="*/ 4711450 h 5753325"/>
              <a:gd name="connsiteX74" fmla="*/ 4150870 w 6462955"/>
              <a:gd name="connsiteY74" fmla="*/ 4818480 h 5753325"/>
              <a:gd name="connsiteX75" fmla="*/ 4006639 w 6462955"/>
              <a:gd name="connsiteY75" fmla="*/ 4933815 h 5753325"/>
              <a:gd name="connsiteX76" fmla="*/ 3298210 w 6462955"/>
              <a:gd name="connsiteY76" fmla="*/ 5070790 h 5753325"/>
              <a:gd name="connsiteX77" fmla="*/ 2947678 w 6462955"/>
              <a:gd name="connsiteY77" fmla="*/ 5117869 h 5753325"/>
              <a:gd name="connsiteX78" fmla="*/ 2822169 w 6462955"/>
              <a:gd name="connsiteY78" fmla="*/ 5129396 h 5753325"/>
              <a:gd name="connsiteX79" fmla="*/ 2538773 w 6462955"/>
              <a:gd name="connsiteY79" fmla="*/ 5313397 h 5753325"/>
              <a:gd name="connsiteX80" fmla="*/ 2014500 w 6462955"/>
              <a:gd name="connsiteY80" fmla="*/ 5519744 h 5753325"/>
              <a:gd name="connsiteX81" fmla="*/ 1934391 w 6462955"/>
              <a:gd name="connsiteY81" fmla="*/ 5591335 h 5753325"/>
              <a:gd name="connsiteX82" fmla="*/ 1892550 w 6462955"/>
              <a:gd name="connsiteY82" fmla="*/ 5649708 h 5753325"/>
              <a:gd name="connsiteX83" fmla="*/ 1854769 w 6462955"/>
              <a:gd name="connsiteY83" fmla="*/ 5647691 h 5753325"/>
              <a:gd name="connsiteX84" fmla="*/ 1809461 w 6462955"/>
              <a:gd name="connsiteY84" fmla="*/ 5648628 h 5753325"/>
              <a:gd name="connsiteX85" fmla="*/ 1745150 w 6462955"/>
              <a:gd name="connsiteY85" fmla="*/ 5693879 h 5753325"/>
              <a:gd name="connsiteX86" fmla="*/ 1713375 w 6462955"/>
              <a:gd name="connsiteY86" fmla="*/ 5684672 h 5753325"/>
              <a:gd name="connsiteX87" fmla="*/ 1707808 w 6462955"/>
              <a:gd name="connsiteY87" fmla="*/ 5682611 h 5753325"/>
              <a:gd name="connsiteX88" fmla="*/ 1679313 w 6462955"/>
              <a:gd name="connsiteY88" fmla="*/ 5672360 h 5753325"/>
              <a:gd name="connsiteX89" fmla="*/ 1646933 w 6462955"/>
              <a:gd name="connsiteY89" fmla="*/ 5666227 h 5753325"/>
              <a:gd name="connsiteX90" fmla="*/ 1610055 w 6462955"/>
              <a:gd name="connsiteY90" fmla="*/ 5673643 h 5753325"/>
              <a:gd name="connsiteX91" fmla="*/ 1437641 w 6462955"/>
              <a:gd name="connsiteY91" fmla="*/ 5723266 h 5753325"/>
              <a:gd name="connsiteX92" fmla="*/ 1332869 w 6462955"/>
              <a:gd name="connsiteY92" fmla="*/ 5744752 h 5753325"/>
              <a:gd name="connsiteX93" fmla="*/ 1290525 w 6462955"/>
              <a:gd name="connsiteY93" fmla="*/ 5740036 h 5753325"/>
              <a:gd name="connsiteX94" fmla="*/ 1233107 w 6462955"/>
              <a:gd name="connsiteY94" fmla="*/ 5742106 h 5753325"/>
              <a:gd name="connsiteX95" fmla="*/ 1214532 w 6462955"/>
              <a:gd name="connsiteY95" fmla="*/ 5753325 h 5753325"/>
              <a:gd name="connsiteX96" fmla="*/ 1199955 w 6462955"/>
              <a:gd name="connsiteY96" fmla="*/ 5744831 h 5753325"/>
              <a:gd name="connsiteX97" fmla="*/ 1162337 w 6462955"/>
              <a:gd name="connsiteY97" fmla="*/ 5738048 h 5753325"/>
              <a:gd name="connsiteX98" fmla="*/ 1053457 w 6462955"/>
              <a:gd name="connsiteY98" fmla="*/ 5688676 h 5753325"/>
              <a:gd name="connsiteX99" fmla="*/ 1025798 w 6462955"/>
              <a:gd name="connsiteY99" fmla="*/ 5673166 h 5753325"/>
              <a:gd name="connsiteX100" fmla="*/ 947900 w 6462955"/>
              <a:gd name="connsiteY100" fmla="*/ 5657848 h 5753325"/>
              <a:gd name="connsiteX101" fmla="*/ 815627 w 6462955"/>
              <a:gd name="connsiteY101" fmla="*/ 5642557 h 5753325"/>
              <a:gd name="connsiteX102" fmla="*/ 788251 w 6462955"/>
              <a:gd name="connsiteY102" fmla="*/ 5637065 h 5753325"/>
              <a:gd name="connsiteX103" fmla="*/ 767822 w 6462955"/>
              <a:gd name="connsiteY103" fmla="*/ 5623450 h 5753325"/>
              <a:gd name="connsiteX104" fmla="*/ 765791 w 6462955"/>
              <a:gd name="connsiteY104" fmla="*/ 5612539 h 5753325"/>
              <a:gd name="connsiteX105" fmla="*/ 751230 w 6462955"/>
              <a:gd name="connsiteY105" fmla="*/ 5608092 h 5753325"/>
              <a:gd name="connsiteX106" fmla="*/ 748008 w 6462955"/>
              <a:gd name="connsiteY106" fmla="*/ 5605052 h 5753325"/>
              <a:gd name="connsiteX107" fmla="*/ 728871 w 6462955"/>
              <a:gd name="connsiteY107" fmla="*/ 5589469 h 5753325"/>
              <a:gd name="connsiteX108" fmla="*/ 671898 w 6462955"/>
              <a:gd name="connsiteY108" fmla="*/ 5602363 h 5753325"/>
              <a:gd name="connsiteX109" fmla="*/ 615065 w 6462955"/>
              <a:gd name="connsiteY109" fmla="*/ 5580257 h 5753325"/>
              <a:gd name="connsiteX110" fmla="*/ 355785 w 6462955"/>
              <a:gd name="connsiteY110" fmla="*/ 5514383 h 5753325"/>
              <a:gd name="connsiteX111" fmla="*/ 102269 w 6462955"/>
              <a:gd name="connsiteY111" fmla="*/ 5524347 h 5753325"/>
              <a:gd name="connsiteX112" fmla="*/ 13160 w 6462955"/>
              <a:gd name="connsiteY112" fmla="*/ 5514159 h 5753325"/>
              <a:gd name="connsiteX113" fmla="*/ 0 w 6462955"/>
              <a:gd name="connsiteY113" fmla="*/ 5511735 h 5753325"/>
              <a:gd name="connsiteX114" fmla="*/ 0 w 6462955"/>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453209 w 6459988"/>
              <a:gd name="connsiteY10" fmla="*/ 719127 h 5753325"/>
              <a:gd name="connsiteX11" fmla="*/ 6344988 w 6459988"/>
              <a:gd name="connsiteY11" fmla="*/ 697330 h 5753325"/>
              <a:gd name="connsiteX12" fmla="*/ 6447445 w 6459988"/>
              <a:gd name="connsiteY12" fmla="*/ 780003 h 5753325"/>
              <a:gd name="connsiteX13" fmla="*/ 6426552 w 6459988"/>
              <a:gd name="connsiteY13" fmla="*/ 845805 h 5753325"/>
              <a:gd name="connsiteX14" fmla="*/ 6434072 w 6459988"/>
              <a:gd name="connsiteY14" fmla="*/ 910733 h 5753325"/>
              <a:gd name="connsiteX15" fmla="*/ 6432570 w 6459988"/>
              <a:gd name="connsiteY15" fmla="*/ 983394 h 5753325"/>
              <a:gd name="connsiteX16" fmla="*/ 6431878 w 6459988"/>
              <a:gd name="connsiteY16" fmla="*/ 1026728 h 5753325"/>
              <a:gd name="connsiteX17" fmla="*/ 6414269 w 6459988"/>
              <a:gd name="connsiteY17" fmla="*/ 1151111 h 5753325"/>
              <a:gd name="connsiteX18" fmla="*/ 6371722 w 6459988"/>
              <a:gd name="connsiteY18" fmla="*/ 1318080 h 5753325"/>
              <a:gd name="connsiteX19" fmla="*/ 6356023 w 6459988"/>
              <a:gd name="connsiteY19" fmla="*/ 1356227 h 5753325"/>
              <a:gd name="connsiteX20" fmla="*/ 6356157 w 6459988"/>
              <a:gd name="connsiteY20" fmla="*/ 1361967 h 5753325"/>
              <a:gd name="connsiteX21" fmla="*/ 6350613 w 6459988"/>
              <a:gd name="connsiteY21" fmla="*/ 1393569 h 5753325"/>
              <a:gd name="connsiteX22" fmla="*/ 6357062 w 6459988"/>
              <a:gd name="connsiteY22" fmla="*/ 1444071 h 5753325"/>
              <a:gd name="connsiteX23" fmla="*/ 6364832 w 6459988"/>
              <a:gd name="connsiteY23" fmla="*/ 1478763 h 5753325"/>
              <a:gd name="connsiteX24" fmla="*/ 6369745 w 6459988"/>
              <a:gd name="connsiteY24" fmla="*/ 1495680 h 5753325"/>
              <a:gd name="connsiteX25" fmla="*/ 6370898 w 6459988"/>
              <a:gd name="connsiteY25" fmla="*/ 1513331 h 5753325"/>
              <a:gd name="connsiteX26" fmla="*/ 6368801 w 6459988"/>
              <a:gd name="connsiteY26" fmla="*/ 1527414 h 5753325"/>
              <a:gd name="connsiteX27" fmla="*/ 6359177 w 6459988"/>
              <a:gd name="connsiteY27" fmla="*/ 1639513 h 5753325"/>
              <a:gd name="connsiteX28" fmla="*/ 6299489 w 6459988"/>
              <a:gd name="connsiteY28" fmla="*/ 1784860 h 5753325"/>
              <a:gd name="connsiteX29" fmla="*/ 6267878 w 6459988"/>
              <a:gd name="connsiteY29" fmla="*/ 1858572 h 5753325"/>
              <a:gd name="connsiteX30" fmla="*/ 6251146 w 6459988"/>
              <a:gd name="connsiteY30" fmla="*/ 1926167 h 5753325"/>
              <a:gd name="connsiteX31" fmla="*/ 6210686 w 6459988"/>
              <a:gd name="connsiteY31" fmla="*/ 2014834 h 5753325"/>
              <a:gd name="connsiteX32" fmla="*/ 6106652 w 6459988"/>
              <a:gd name="connsiteY32" fmla="*/ 2150572 h 5753325"/>
              <a:gd name="connsiteX33" fmla="*/ 6097813 w 6459988"/>
              <a:gd name="connsiteY33" fmla="*/ 2172208 h 5753325"/>
              <a:gd name="connsiteX34" fmla="*/ 6095990 w 6459988"/>
              <a:gd name="connsiteY34" fmla="*/ 2181185 h 5753325"/>
              <a:gd name="connsiteX35" fmla="*/ 6090126 w 6459988"/>
              <a:gd name="connsiteY35" fmla="*/ 2192533 h 5753325"/>
              <a:gd name="connsiteX36" fmla="*/ 6089503 w 6459988"/>
              <a:gd name="connsiteY36" fmla="*/ 2192543 h 5753325"/>
              <a:gd name="connsiteX37" fmla="*/ 6084946 w 6459988"/>
              <a:gd name="connsiteY37" fmla="*/ 2203694 h 5753325"/>
              <a:gd name="connsiteX38" fmla="*/ 5987861 w 6459988"/>
              <a:gd name="connsiteY38" fmla="*/ 2304868 h 5753325"/>
              <a:gd name="connsiteX39" fmla="*/ 5973439 w 6459988"/>
              <a:gd name="connsiteY39" fmla="*/ 2385635 h 5753325"/>
              <a:gd name="connsiteX40" fmla="*/ 5916727 w 6459988"/>
              <a:gd name="connsiteY40" fmla="*/ 2458777 h 5753325"/>
              <a:gd name="connsiteX41" fmla="*/ 5856524 w 6459988"/>
              <a:gd name="connsiteY41" fmla="*/ 2583281 h 5753325"/>
              <a:gd name="connsiteX42" fmla="*/ 5838091 w 6459988"/>
              <a:gd name="connsiteY42" fmla="*/ 2753474 h 5753325"/>
              <a:gd name="connsiteX43" fmla="*/ 5777471 w 6459988"/>
              <a:gd name="connsiteY43" fmla="*/ 2901570 h 5753325"/>
              <a:gd name="connsiteX44" fmla="*/ 5723992 w 6459988"/>
              <a:gd name="connsiteY44" fmla="*/ 2998752 h 5753325"/>
              <a:gd name="connsiteX45" fmla="*/ 5557886 w 6459988"/>
              <a:gd name="connsiteY45" fmla="*/ 3329735 h 5753325"/>
              <a:gd name="connsiteX46" fmla="*/ 5471501 w 6459988"/>
              <a:gd name="connsiteY46" fmla="*/ 3462221 h 5753325"/>
              <a:gd name="connsiteX47" fmla="*/ 5465154 w 6459988"/>
              <a:gd name="connsiteY47" fmla="*/ 3541065 h 5753325"/>
              <a:gd name="connsiteX48" fmla="*/ 5437889 w 6459988"/>
              <a:gd name="connsiteY48" fmla="*/ 3559927 h 5753325"/>
              <a:gd name="connsiteX49" fmla="*/ 5432770 w 6459988"/>
              <a:gd name="connsiteY49" fmla="*/ 3562948 h 5753325"/>
              <a:gd name="connsiteX50" fmla="*/ 5406795 w 6459988"/>
              <a:gd name="connsiteY50" fmla="*/ 3578594 h 5753325"/>
              <a:gd name="connsiteX51" fmla="*/ 5381495 w 6459988"/>
              <a:gd name="connsiteY51" fmla="*/ 3599883 h 5753325"/>
              <a:gd name="connsiteX52" fmla="*/ 5363689 w 6459988"/>
              <a:gd name="connsiteY52" fmla="*/ 3633299 h 5753325"/>
              <a:gd name="connsiteX53" fmla="*/ 5291870 w 6459988"/>
              <a:gd name="connsiteY53" fmla="*/ 3799039 h 5753325"/>
              <a:gd name="connsiteX54" fmla="*/ 5241600 w 6459988"/>
              <a:gd name="connsiteY54" fmla="*/ 3894238 h 5753325"/>
              <a:gd name="connsiteX55" fmla="*/ 5211041 w 6459988"/>
              <a:gd name="connsiteY55" fmla="*/ 3924184 h 5753325"/>
              <a:gd name="connsiteX56" fmla="*/ 5176073 w 6459988"/>
              <a:gd name="connsiteY56" fmla="*/ 3970179 h 5753325"/>
              <a:gd name="connsiteX57" fmla="*/ 5172826 w 6459988"/>
              <a:gd name="connsiteY57" fmla="*/ 3991773 h 5753325"/>
              <a:gd name="connsiteX58" fmla="*/ 5157053 w 6459988"/>
              <a:gd name="connsiteY58" fmla="*/ 3997708 h 5753325"/>
              <a:gd name="connsiteX59" fmla="*/ 5127922 w 6459988"/>
              <a:gd name="connsiteY59" fmla="*/ 4022660 h 5753325"/>
              <a:gd name="connsiteX60" fmla="*/ 5020872 w 6459988"/>
              <a:gd name="connsiteY60" fmla="*/ 4075951 h 5753325"/>
              <a:gd name="connsiteX61" fmla="*/ 4991410 w 6459988"/>
              <a:gd name="connsiteY61" fmla="*/ 4087598 h 5753325"/>
              <a:gd name="connsiteX62" fmla="*/ 4930112 w 6459988"/>
              <a:gd name="connsiteY62" fmla="*/ 4138459 h 5753325"/>
              <a:gd name="connsiteX63" fmla="*/ 4834224 w 6459988"/>
              <a:gd name="connsiteY63" fmla="*/ 4231643 h 5753325"/>
              <a:gd name="connsiteX64" fmla="*/ 4812599 w 6459988"/>
              <a:gd name="connsiteY64" fmla="*/ 4249449 h 5753325"/>
              <a:gd name="connsiteX65" fmla="*/ 4789188 w 6459988"/>
              <a:gd name="connsiteY65" fmla="*/ 4256678 h 5753325"/>
              <a:gd name="connsiteX66" fmla="*/ 4779554 w 6459988"/>
              <a:gd name="connsiteY66" fmla="*/ 4251313 h 5753325"/>
              <a:gd name="connsiteX67" fmla="*/ 4766885 w 6459988"/>
              <a:gd name="connsiteY67" fmla="*/ 4259812 h 5753325"/>
              <a:gd name="connsiteX68" fmla="*/ 4762510 w 6459988"/>
              <a:gd name="connsiteY68" fmla="*/ 4260383 h 5753325"/>
              <a:gd name="connsiteX69" fmla="*/ 4738416 w 6459988"/>
              <a:gd name="connsiteY69" fmla="*/ 4265355 h 5753325"/>
              <a:gd name="connsiteX70" fmla="*/ 4712007 w 6459988"/>
              <a:gd name="connsiteY70" fmla="*/ 4317892 h 5753325"/>
              <a:gd name="connsiteX71" fmla="*/ 4658930 w 6459988"/>
              <a:gd name="connsiteY71" fmla="*/ 4348041 h 5753325"/>
              <a:gd name="connsiteX72" fmla="*/ 4443526 w 6459988"/>
              <a:gd name="connsiteY72" fmla="*/ 4507851 h 5753325"/>
              <a:gd name="connsiteX73" fmla="*/ 4289766 w 6459988"/>
              <a:gd name="connsiteY73" fmla="*/ 4711450 h 5753325"/>
              <a:gd name="connsiteX74" fmla="*/ 4150870 w 6459988"/>
              <a:gd name="connsiteY74" fmla="*/ 4818480 h 5753325"/>
              <a:gd name="connsiteX75" fmla="*/ 4006639 w 6459988"/>
              <a:gd name="connsiteY75" fmla="*/ 4933815 h 5753325"/>
              <a:gd name="connsiteX76" fmla="*/ 3298210 w 6459988"/>
              <a:gd name="connsiteY76" fmla="*/ 5070790 h 5753325"/>
              <a:gd name="connsiteX77" fmla="*/ 2947678 w 6459988"/>
              <a:gd name="connsiteY77" fmla="*/ 5117869 h 5753325"/>
              <a:gd name="connsiteX78" fmla="*/ 2822169 w 6459988"/>
              <a:gd name="connsiteY78" fmla="*/ 5129396 h 5753325"/>
              <a:gd name="connsiteX79" fmla="*/ 2538773 w 6459988"/>
              <a:gd name="connsiteY79" fmla="*/ 5313397 h 5753325"/>
              <a:gd name="connsiteX80" fmla="*/ 2014500 w 6459988"/>
              <a:gd name="connsiteY80" fmla="*/ 5519744 h 5753325"/>
              <a:gd name="connsiteX81" fmla="*/ 1934391 w 6459988"/>
              <a:gd name="connsiteY81" fmla="*/ 5591335 h 5753325"/>
              <a:gd name="connsiteX82" fmla="*/ 1892550 w 6459988"/>
              <a:gd name="connsiteY82" fmla="*/ 5649708 h 5753325"/>
              <a:gd name="connsiteX83" fmla="*/ 1854769 w 6459988"/>
              <a:gd name="connsiteY83" fmla="*/ 5647691 h 5753325"/>
              <a:gd name="connsiteX84" fmla="*/ 1809461 w 6459988"/>
              <a:gd name="connsiteY84" fmla="*/ 5648628 h 5753325"/>
              <a:gd name="connsiteX85" fmla="*/ 1745150 w 6459988"/>
              <a:gd name="connsiteY85" fmla="*/ 5693879 h 5753325"/>
              <a:gd name="connsiteX86" fmla="*/ 1713375 w 6459988"/>
              <a:gd name="connsiteY86" fmla="*/ 5684672 h 5753325"/>
              <a:gd name="connsiteX87" fmla="*/ 1707808 w 6459988"/>
              <a:gd name="connsiteY87" fmla="*/ 5682611 h 5753325"/>
              <a:gd name="connsiteX88" fmla="*/ 1679313 w 6459988"/>
              <a:gd name="connsiteY88" fmla="*/ 5672360 h 5753325"/>
              <a:gd name="connsiteX89" fmla="*/ 1646933 w 6459988"/>
              <a:gd name="connsiteY89" fmla="*/ 5666227 h 5753325"/>
              <a:gd name="connsiteX90" fmla="*/ 1610055 w 6459988"/>
              <a:gd name="connsiteY90" fmla="*/ 5673643 h 5753325"/>
              <a:gd name="connsiteX91" fmla="*/ 1437641 w 6459988"/>
              <a:gd name="connsiteY91" fmla="*/ 5723266 h 5753325"/>
              <a:gd name="connsiteX92" fmla="*/ 1332869 w 6459988"/>
              <a:gd name="connsiteY92" fmla="*/ 5744752 h 5753325"/>
              <a:gd name="connsiteX93" fmla="*/ 1290525 w 6459988"/>
              <a:gd name="connsiteY93" fmla="*/ 5740036 h 5753325"/>
              <a:gd name="connsiteX94" fmla="*/ 1233107 w 6459988"/>
              <a:gd name="connsiteY94" fmla="*/ 5742106 h 5753325"/>
              <a:gd name="connsiteX95" fmla="*/ 1214532 w 6459988"/>
              <a:gd name="connsiteY95" fmla="*/ 5753325 h 5753325"/>
              <a:gd name="connsiteX96" fmla="*/ 1199955 w 6459988"/>
              <a:gd name="connsiteY96" fmla="*/ 5744831 h 5753325"/>
              <a:gd name="connsiteX97" fmla="*/ 1162337 w 6459988"/>
              <a:gd name="connsiteY97" fmla="*/ 5738048 h 5753325"/>
              <a:gd name="connsiteX98" fmla="*/ 1053457 w 6459988"/>
              <a:gd name="connsiteY98" fmla="*/ 5688676 h 5753325"/>
              <a:gd name="connsiteX99" fmla="*/ 1025798 w 6459988"/>
              <a:gd name="connsiteY99" fmla="*/ 5673166 h 5753325"/>
              <a:gd name="connsiteX100" fmla="*/ 947900 w 6459988"/>
              <a:gd name="connsiteY100" fmla="*/ 5657848 h 5753325"/>
              <a:gd name="connsiteX101" fmla="*/ 815627 w 6459988"/>
              <a:gd name="connsiteY101" fmla="*/ 5642557 h 5753325"/>
              <a:gd name="connsiteX102" fmla="*/ 788251 w 6459988"/>
              <a:gd name="connsiteY102" fmla="*/ 5637065 h 5753325"/>
              <a:gd name="connsiteX103" fmla="*/ 767822 w 6459988"/>
              <a:gd name="connsiteY103" fmla="*/ 5623450 h 5753325"/>
              <a:gd name="connsiteX104" fmla="*/ 765791 w 6459988"/>
              <a:gd name="connsiteY104" fmla="*/ 5612539 h 5753325"/>
              <a:gd name="connsiteX105" fmla="*/ 751230 w 6459988"/>
              <a:gd name="connsiteY105" fmla="*/ 5608092 h 5753325"/>
              <a:gd name="connsiteX106" fmla="*/ 748008 w 6459988"/>
              <a:gd name="connsiteY106" fmla="*/ 5605052 h 5753325"/>
              <a:gd name="connsiteX107" fmla="*/ 728871 w 6459988"/>
              <a:gd name="connsiteY107" fmla="*/ 5589469 h 5753325"/>
              <a:gd name="connsiteX108" fmla="*/ 671898 w 6459988"/>
              <a:gd name="connsiteY108" fmla="*/ 5602363 h 5753325"/>
              <a:gd name="connsiteX109" fmla="*/ 615065 w 6459988"/>
              <a:gd name="connsiteY109" fmla="*/ 5580257 h 5753325"/>
              <a:gd name="connsiteX110" fmla="*/ 355785 w 6459988"/>
              <a:gd name="connsiteY110" fmla="*/ 5514383 h 5753325"/>
              <a:gd name="connsiteX111" fmla="*/ 102269 w 6459988"/>
              <a:gd name="connsiteY111" fmla="*/ 5524347 h 5753325"/>
              <a:gd name="connsiteX112" fmla="*/ 13160 w 6459988"/>
              <a:gd name="connsiteY112" fmla="*/ 5514159 h 5753325"/>
              <a:gd name="connsiteX113" fmla="*/ 0 w 6459988"/>
              <a:gd name="connsiteY113" fmla="*/ 5511735 h 5753325"/>
              <a:gd name="connsiteX114" fmla="*/ 0 w 6459988"/>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344988 w 6459988"/>
              <a:gd name="connsiteY10" fmla="*/ 697330 h 5753325"/>
              <a:gd name="connsiteX11" fmla="*/ 6447445 w 6459988"/>
              <a:gd name="connsiteY11" fmla="*/ 780003 h 5753325"/>
              <a:gd name="connsiteX12" fmla="*/ 6426552 w 6459988"/>
              <a:gd name="connsiteY12" fmla="*/ 845805 h 5753325"/>
              <a:gd name="connsiteX13" fmla="*/ 6434072 w 6459988"/>
              <a:gd name="connsiteY13" fmla="*/ 910733 h 5753325"/>
              <a:gd name="connsiteX14" fmla="*/ 6432570 w 6459988"/>
              <a:gd name="connsiteY14" fmla="*/ 983394 h 5753325"/>
              <a:gd name="connsiteX15" fmla="*/ 6431878 w 6459988"/>
              <a:gd name="connsiteY15" fmla="*/ 1026728 h 5753325"/>
              <a:gd name="connsiteX16" fmla="*/ 6414269 w 6459988"/>
              <a:gd name="connsiteY16" fmla="*/ 1151111 h 5753325"/>
              <a:gd name="connsiteX17" fmla="*/ 6371722 w 6459988"/>
              <a:gd name="connsiteY17" fmla="*/ 1318080 h 5753325"/>
              <a:gd name="connsiteX18" fmla="*/ 6356023 w 6459988"/>
              <a:gd name="connsiteY18" fmla="*/ 1356227 h 5753325"/>
              <a:gd name="connsiteX19" fmla="*/ 6356157 w 6459988"/>
              <a:gd name="connsiteY19" fmla="*/ 1361967 h 5753325"/>
              <a:gd name="connsiteX20" fmla="*/ 6350613 w 6459988"/>
              <a:gd name="connsiteY20" fmla="*/ 1393569 h 5753325"/>
              <a:gd name="connsiteX21" fmla="*/ 6357062 w 6459988"/>
              <a:gd name="connsiteY21" fmla="*/ 1444071 h 5753325"/>
              <a:gd name="connsiteX22" fmla="*/ 6364832 w 6459988"/>
              <a:gd name="connsiteY22" fmla="*/ 1478763 h 5753325"/>
              <a:gd name="connsiteX23" fmla="*/ 6369745 w 6459988"/>
              <a:gd name="connsiteY23" fmla="*/ 1495680 h 5753325"/>
              <a:gd name="connsiteX24" fmla="*/ 6370898 w 6459988"/>
              <a:gd name="connsiteY24" fmla="*/ 1513331 h 5753325"/>
              <a:gd name="connsiteX25" fmla="*/ 6368801 w 6459988"/>
              <a:gd name="connsiteY25" fmla="*/ 1527414 h 5753325"/>
              <a:gd name="connsiteX26" fmla="*/ 6359177 w 6459988"/>
              <a:gd name="connsiteY26" fmla="*/ 1639513 h 5753325"/>
              <a:gd name="connsiteX27" fmla="*/ 6299489 w 6459988"/>
              <a:gd name="connsiteY27" fmla="*/ 1784860 h 5753325"/>
              <a:gd name="connsiteX28" fmla="*/ 6267878 w 6459988"/>
              <a:gd name="connsiteY28" fmla="*/ 1858572 h 5753325"/>
              <a:gd name="connsiteX29" fmla="*/ 6251146 w 6459988"/>
              <a:gd name="connsiteY29" fmla="*/ 1926167 h 5753325"/>
              <a:gd name="connsiteX30" fmla="*/ 6210686 w 6459988"/>
              <a:gd name="connsiteY30" fmla="*/ 2014834 h 5753325"/>
              <a:gd name="connsiteX31" fmla="*/ 6106652 w 6459988"/>
              <a:gd name="connsiteY31" fmla="*/ 2150572 h 5753325"/>
              <a:gd name="connsiteX32" fmla="*/ 6097813 w 6459988"/>
              <a:gd name="connsiteY32" fmla="*/ 2172208 h 5753325"/>
              <a:gd name="connsiteX33" fmla="*/ 6095990 w 6459988"/>
              <a:gd name="connsiteY33" fmla="*/ 2181185 h 5753325"/>
              <a:gd name="connsiteX34" fmla="*/ 6090126 w 6459988"/>
              <a:gd name="connsiteY34" fmla="*/ 2192533 h 5753325"/>
              <a:gd name="connsiteX35" fmla="*/ 6089503 w 6459988"/>
              <a:gd name="connsiteY35" fmla="*/ 2192543 h 5753325"/>
              <a:gd name="connsiteX36" fmla="*/ 6084946 w 6459988"/>
              <a:gd name="connsiteY36" fmla="*/ 2203694 h 5753325"/>
              <a:gd name="connsiteX37" fmla="*/ 5987861 w 6459988"/>
              <a:gd name="connsiteY37" fmla="*/ 2304868 h 5753325"/>
              <a:gd name="connsiteX38" fmla="*/ 5973439 w 6459988"/>
              <a:gd name="connsiteY38" fmla="*/ 2385635 h 5753325"/>
              <a:gd name="connsiteX39" fmla="*/ 5916727 w 6459988"/>
              <a:gd name="connsiteY39" fmla="*/ 2458777 h 5753325"/>
              <a:gd name="connsiteX40" fmla="*/ 5856524 w 6459988"/>
              <a:gd name="connsiteY40" fmla="*/ 2583281 h 5753325"/>
              <a:gd name="connsiteX41" fmla="*/ 5838091 w 6459988"/>
              <a:gd name="connsiteY41" fmla="*/ 2753474 h 5753325"/>
              <a:gd name="connsiteX42" fmla="*/ 5777471 w 6459988"/>
              <a:gd name="connsiteY42" fmla="*/ 2901570 h 5753325"/>
              <a:gd name="connsiteX43" fmla="*/ 5723992 w 6459988"/>
              <a:gd name="connsiteY43" fmla="*/ 2998752 h 5753325"/>
              <a:gd name="connsiteX44" fmla="*/ 5557886 w 6459988"/>
              <a:gd name="connsiteY44" fmla="*/ 3329735 h 5753325"/>
              <a:gd name="connsiteX45" fmla="*/ 5471501 w 6459988"/>
              <a:gd name="connsiteY45" fmla="*/ 3462221 h 5753325"/>
              <a:gd name="connsiteX46" fmla="*/ 5465154 w 6459988"/>
              <a:gd name="connsiteY46" fmla="*/ 3541065 h 5753325"/>
              <a:gd name="connsiteX47" fmla="*/ 5437889 w 6459988"/>
              <a:gd name="connsiteY47" fmla="*/ 3559927 h 5753325"/>
              <a:gd name="connsiteX48" fmla="*/ 5432770 w 6459988"/>
              <a:gd name="connsiteY48" fmla="*/ 3562948 h 5753325"/>
              <a:gd name="connsiteX49" fmla="*/ 5406795 w 6459988"/>
              <a:gd name="connsiteY49" fmla="*/ 3578594 h 5753325"/>
              <a:gd name="connsiteX50" fmla="*/ 5381495 w 6459988"/>
              <a:gd name="connsiteY50" fmla="*/ 3599883 h 5753325"/>
              <a:gd name="connsiteX51" fmla="*/ 5363689 w 6459988"/>
              <a:gd name="connsiteY51" fmla="*/ 3633299 h 5753325"/>
              <a:gd name="connsiteX52" fmla="*/ 5291870 w 6459988"/>
              <a:gd name="connsiteY52" fmla="*/ 3799039 h 5753325"/>
              <a:gd name="connsiteX53" fmla="*/ 5241600 w 6459988"/>
              <a:gd name="connsiteY53" fmla="*/ 3894238 h 5753325"/>
              <a:gd name="connsiteX54" fmla="*/ 5211041 w 6459988"/>
              <a:gd name="connsiteY54" fmla="*/ 3924184 h 5753325"/>
              <a:gd name="connsiteX55" fmla="*/ 5176073 w 6459988"/>
              <a:gd name="connsiteY55" fmla="*/ 3970179 h 5753325"/>
              <a:gd name="connsiteX56" fmla="*/ 5172826 w 6459988"/>
              <a:gd name="connsiteY56" fmla="*/ 3991773 h 5753325"/>
              <a:gd name="connsiteX57" fmla="*/ 5157053 w 6459988"/>
              <a:gd name="connsiteY57" fmla="*/ 3997708 h 5753325"/>
              <a:gd name="connsiteX58" fmla="*/ 5127922 w 6459988"/>
              <a:gd name="connsiteY58" fmla="*/ 4022660 h 5753325"/>
              <a:gd name="connsiteX59" fmla="*/ 5020872 w 6459988"/>
              <a:gd name="connsiteY59" fmla="*/ 4075951 h 5753325"/>
              <a:gd name="connsiteX60" fmla="*/ 4991410 w 6459988"/>
              <a:gd name="connsiteY60" fmla="*/ 4087598 h 5753325"/>
              <a:gd name="connsiteX61" fmla="*/ 4930112 w 6459988"/>
              <a:gd name="connsiteY61" fmla="*/ 4138459 h 5753325"/>
              <a:gd name="connsiteX62" fmla="*/ 4834224 w 6459988"/>
              <a:gd name="connsiteY62" fmla="*/ 4231643 h 5753325"/>
              <a:gd name="connsiteX63" fmla="*/ 4812599 w 6459988"/>
              <a:gd name="connsiteY63" fmla="*/ 4249449 h 5753325"/>
              <a:gd name="connsiteX64" fmla="*/ 4789188 w 6459988"/>
              <a:gd name="connsiteY64" fmla="*/ 4256678 h 5753325"/>
              <a:gd name="connsiteX65" fmla="*/ 4779554 w 6459988"/>
              <a:gd name="connsiteY65" fmla="*/ 4251313 h 5753325"/>
              <a:gd name="connsiteX66" fmla="*/ 4766885 w 6459988"/>
              <a:gd name="connsiteY66" fmla="*/ 4259812 h 5753325"/>
              <a:gd name="connsiteX67" fmla="*/ 4762510 w 6459988"/>
              <a:gd name="connsiteY67" fmla="*/ 4260383 h 5753325"/>
              <a:gd name="connsiteX68" fmla="*/ 4738416 w 6459988"/>
              <a:gd name="connsiteY68" fmla="*/ 4265355 h 5753325"/>
              <a:gd name="connsiteX69" fmla="*/ 4712007 w 6459988"/>
              <a:gd name="connsiteY69" fmla="*/ 4317892 h 5753325"/>
              <a:gd name="connsiteX70" fmla="*/ 4658930 w 6459988"/>
              <a:gd name="connsiteY70" fmla="*/ 4348041 h 5753325"/>
              <a:gd name="connsiteX71" fmla="*/ 4443526 w 6459988"/>
              <a:gd name="connsiteY71" fmla="*/ 4507851 h 5753325"/>
              <a:gd name="connsiteX72" fmla="*/ 4289766 w 6459988"/>
              <a:gd name="connsiteY72" fmla="*/ 4711450 h 5753325"/>
              <a:gd name="connsiteX73" fmla="*/ 4150870 w 6459988"/>
              <a:gd name="connsiteY73" fmla="*/ 4818480 h 5753325"/>
              <a:gd name="connsiteX74" fmla="*/ 4006639 w 6459988"/>
              <a:gd name="connsiteY74" fmla="*/ 4933815 h 5753325"/>
              <a:gd name="connsiteX75" fmla="*/ 3298210 w 6459988"/>
              <a:gd name="connsiteY75" fmla="*/ 5070790 h 5753325"/>
              <a:gd name="connsiteX76" fmla="*/ 2947678 w 6459988"/>
              <a:gd name="connsiteY76" fmla="*/ 5117869 h 5753325"/>
              <a:gd name="connsiteX77" fmla="*/ 2822169 w 6459988"/>
              <a:gd name="connsiteY77" fmla="*/ 5129396 h 5753325"/>
              <a:gd name="connsiteX78" fmla="*/ 2538773 w 6459988"/>
              <a:gd name="connsiteY78" fmla="*/ 5313397 h 5753325"/>
              <a:gd name="connsiteX79" fmla="*/ 2014500 w 6459988"/>
              <a:gd name="connsiteY79" fmla="*/ 5519744 h 5753325"/>
              <a:gd name="connsiteX80" fmla="*/ 1934391 w 6459988"/>
              <a:gd name="connsiteY80" fmla="*/ 5591335 h 5753325"/>
              <a:gd name="connsiteX81" fmla="*/ 1892550 w 6459988"/>
              <a:gd name="connsiteY81" fmla="*/ 5649708 h 5753325"/>
              <a:gd name="connsiteX82" fmla="*/ 1854769 w 6459988"/>
              <a:gd name="connsiteY82" fmla="*/ 5647691 h 5753325"/>
              <a:gd name="connsiteX83" fmla="*/ 1809461 w 6459988"/>
              <a:gd name="connsiteY83" fmla="*/ 5648628 h 5753325"/>
              <a:gd name="connsiteX84" fmla="*/ 1745150 w 6459988"/>
              <a:gd name="connsiteY84" fmla="*/ 5693879 h 5753325"/>
              <a:gd name="connsiteX85" fmla="*/ 1713375 w 6459988"/>
              <a:gd name="connsiteY85" fmla="*/ 5684672 h 5753325"/>
              <a:gd name="connsiteX86" fmla="*/ 1707808 w 6459988"/>
              <a:gd name="connsiteY86" fmla="*/ 5682611 h 5753325"/>
              <a:gd name="connsiteX87" fmla="*/ 1679313 w 6459988"/>
              <a:gd name="connsiteY87" fmla="*/ 5672360 h 5753325"/>
              <a:gd name="connsiteX88" fmla="*/ 1646933 w 6459988"/>
              <a:gd name="connsiteY88" fmla="*/ 5666227 h 5753325"/>
              <a:gd name="connsiteX89" fmla="*/ 1610055 w 6459988"/>
              <a:gd name="connsiteY89" fmla="*/ 5673643 h 5753325"/>
              <a:gd name="connsiteX90" fmla="*/ 1437641 w 6459988"/>
              <a:gd name="connsiteY90" fmla="*/ 5723266 h 5753325"/>
              <a:gd name="connsiteX91" fmla="*/ 1332869 w 6459988"/>
              <a:gd name="connsiteY91" fmla="*/ 5744752 h 5753325"/>
              <a:gd name="connsiteX92" fmla="*/ 1290525 w 6459988"/>
              <a:gd name="connsiteY92" fmla="*/ 5740036 h 5753325"/>
              <a:gd name="connsiteX93" fmla="*/ 1233107 w 6459988"/>
              <a:gd name="connsiteY93" fmla="*/ 5742106 h 5753325"/>
              <a:gd name="connsiteX94" fmla="*/ 1214532 w 6459988"/>
              <a:gd name="connsiteY94" fmla="*/ 5753325 h 5753325"/>
              <a:gd name="connsiteX95" fmla="*/ 1199955 w 6459988"/>
              <a:gd name="connsiteY95" fmla="*/ 5744831 h 5753325"/>
              <a:gd name="connsiteX96" fmla="*/ 1162337 w 6459988"/>
              <a:gd name="connsiteY96" fmla="*/ 5738048 h 5753325"/>
              <a:gd name="connsiteX97" fmla="*/ 1053457 w 6459988"/>
              <a:gd name="connsiteY97" fmla="*/ 5688676 h 5753325"/>
              <a:gd name="connsiteX98" fmla="*/ 1025798 w 6459988"/>
              <a:gd name="connsiteY98" fmla="*/ 5673166 h 5753325"/>
              <a:gd name="connsiteX99" fmla="*/ 947900 w 6459988"/>
              <a:gd name="connsiteY99" fmla="*/ 5657848 h 5753325"/>
              <a:gd name="connsiteX100" fmla="*/ 815627 w 6459988"/>
              <a:gd name="connsiteY100" fmla="*/ 5642557 h 5753325"/>
              <a:gd name="connsiteX101" fmla="*/ 788251 w 6459988"/>
              <a:gd name="connsiteY101" fmla="*/ 5637065 h 5753325"/>
              <a:gd name="connsiteX102" fmla="*/ 767822 w 6459988"/>
              <a:gd name="connsiteY102" fmla="*/ 5623450 h 5753325"/>
              <a:gd name="connsiteX103" fmla="*/ 765791 w 6459988"/>
              <a:gd name="connsiteY103" fmla="*/ 5612539 h 5753325"/>
              <a:gd name="connsiteX104" fmla="*/ 751230 w 6459988"/>
              <a:gd name="connsiteY104" fmla="*/ 5608092 h 5753325"/>
              <a:gd name="connsiteX105" fmla="*/ 748008 w 6459988"/>
              <a:gd name="connsiteY105" fmla="*/ 5605052 h 5753325"/>
              <a:gd name="connsiteX106" fmla="*/ 728871 w 6459988"/>
              <a:gd name="connsiteY106" fmla="*/ 5589469 h 5753325"/>
              <a:gd name="connsiteX107" fmla="*/ 671898 w 6459988"/>
              <a:gd name="connsiteY107" fmla="*/ 5602363 h 5753325"/>
              <a:gd name="connsiteX108" fmla="*/ 615065 w 6459988"/>
              <a:gd name="connsiteY108" fmla="*/ 5580257 h 5753325"/>
              <a:gd name="connsiteX109" fmla="*/ 355785 w 6459988"/>
              <a:gd name="connsiteY109" fmla="*/ 5514383 h 5753325"/>
              <a:gd name="connsiteX110" fmla="*/ 102269 w 6459988"/>
              <a:gd name="connsiteY110" fmla="*/ 5524347 h 5753325"/>
              <a:gd name="connsiteX111" fmla="*/ 13160 w 6459988"/>
              <a:gd name="connsiteY111" fmla="*/ 5514159 h 5753325"/>
              <a:gd name="connsiteX112" fmla="*/ 0 w 6459988"/>
              <a:gd name="connsiteY112" fmla="*/ 5511735 h 5753325"/>
              <a:gd name="connsiteX113" fmla="*/ 0 w 6459988"/>
              <a:gd name="connsiteY113"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344988 w 6459988"/>
              <a:gd name="connsiteY9" fmla="*/ 697330 h 5753325"/>
              <a:gd name="connsiteX10" fmla="*/ 6447445 w 6459988"/>
              <a:gd name="connsiteY10" fmla="*/ 780003 h 5753325"/>
              <a:gd name="connsiteX11" fmla="*/ 6426552 w 6459988"/>
              <a:gd name="connsiteY11" fmla="*/ 845805 h 5753325"/>
              <a:gd name="connsiteX12" fmla="*/ 6434072 w 6459988"/>
              <a:gd name="connsiteY12" fmla="*/ 910733 h 5753325"/>
              <a:gd name="connsiteX13" fmla="*/ 6432570 w 6459988"/>
              <a:gd name="connsiteY13" fmla="*/ 983394 h 5753325"/>
              <a:gd name="connsiteX14" fmla="*/ 6431878 w 6459988"/>
              <a:gd name="connsiteY14" fmla="*/ 1026728 h 5753325"/>
              <a:gd name="connsiteX15" fmla="*/ 6414269 w 6459988"/>
              <a:gd name="connsiteY15" fmla="*/ 1151111 h 5753325"/>
              <a:gd name="connsiteX16" fmla="*/ 6371722 w 6459988"/>
              <a:gd name="connsiteY16" fmla="*/ 1318080 h 5753325"/>
              <a:gd name="connsiteX17" fmla="*/ 6356023 w 6459988"/>
              <a:gd name="connsiteY17" fmla="*/ 1356227 h 5753325"/>
              <a:gd name="connsiteX18" fmla="*/ 6356157 w 6459988"/>
              <a:gd name="connsiteY18" fmla="*/ 1361967 h 5753325"/>
              <a:gd name="connsiteX19" fmla="*/ 6350613 w 6459988"/>
              <a:gd name="connsiteY19" fmla="*/ 1393569 h 5753325"/>
              <a:gd name="connsiteX20" fmla="*/ 6357062 w 6459988"/>
              <a:gd name="connsiteY20" fmla="*/ 1444071 h 5753325"/>
              <a:gd name="connsiteX21" fmla="*/ 6364832 w 6459988"/>
              <a:gd name="connsiteY21" fmla="*/ 1478763 h 5753325"/>
              <a:gd name="connsiteX22" fmla="*/ 6369745 w 6459988"/>
              <a:gd name="connsiteY22" fmla="*/ 1495680 h 5753325"/>
              <a:gd name="connsiteX23" fmla="*/ 6370898 w 6459988"/>
              <a:gd name="connsiteY23" fmla="*/ 1513331 h 5753325"/>
              <a:gd name="connsiteX24" fmla="*/ 6368801 w 6459988"/>
              <a:gd name="connsiteY24" fmla="*/ 1527414 h 5753325"/>
              <a:gd name="connsiteX25" fmla="*/ 6359177 w 6459988"/>
              <a:gd name="connsiteY25" fmla="*/ 1639513 h 5753325"/>
              <a:gd name="connsiteX26" fmla="*/ 6299489 w 6459988"/>
              <a:gd name="connsiteY26" fmla="*/ 1784860 h 5753325"/>
              <a:gd name="connsiteX27" fmla="*/ 6267878 w 6459988"/>
              <a:gd name="connsiteY27" fmla="*/ 1858572 h 5753325"/>
              <a:gd name="connsiteX28" fmla="*/ 6251146 w 6459988"/>
              <a:gd name="connsiteY28" fmla="*/ 1926167 h 5753325"/>
              <a:gd name="connsiteX29" fmla="*/ 6210686 w 6459988"/>
              <a:gd name="connsiteY29" fmla="*/ 2014834 h 5753325"/>
              <a:gd name="connsiteX30" fmla="*/ 6106652 w 6459988"/>
              <a:gd name="connsiteY30" fmla="*/ 2150572 h 5753325"/>
              <a:gd name="connsiteX31" fmla="*/ 6097813 w 6459988"/>
              <a:gd name="connsiteY31" fmla="*/ 2172208 h 5753325"/>
              <a:gd name="connsiteX32" fmla="*/ 6095990 w 6459988"/>
              <a:gd name="connsiteY32" fmla="*/ 2181185 h 5753325"/>
              <a:gd name="connsiteX33" fmla="*/ 6090126 w 6459988"/>
              <a:gd name="connsiteY33" fmla="*/ 2192533 h 5753325"/>
              <a:gd name="connsiteX34" fmla="*/ 6089503 w 6459988"/>
              <a:gd name="connsiteY34" fmla="*/ 2192543 h 5753325"/>
              <a:gd name="connsiteX35" fmla="*/ 6084946 w 6459988"/>
              <a:gd name="connsiteY35" fmla="*/ 2203694 h 5753325"/>
              <a:gd name="connsiteX36" fmla="*/ 5987861 w 6459988"/>
              <a:gd name="connsiteY36" fmla="*/ 2304868 h 5753325"/>
              <a:gd name="connsiteX37" fmla="*/ 5973439 w 6459988"/>
              <a:gd name="connsiteY37" fmla="*/ 2385635 h 5753325"/>
              <a:gd name="connsiteX38" fmla="*/ 5916727 w 6459988"/>
              <a:gd name="connsiteY38" fmla="*/ 2458777 h 5753325"/>
              <a:gd name="connsiteX39" fmla="*/ 5856524 w 6459988"/>
              <a:gd name="connsiteY39" fmla="*/ 2583281 h 5753325"/>
              <a:gd name="connsiteX40" fmla="*/ 5838091 w 6459988"/>
              <a:gd name="connsiteY40" fmla="*/ 2753474 h 5753325"/>
              <a:gd name="connsiteX41" fmla="*/ 5777471 w 6459988"/>
              <a:gd name="connsiteY41" fmla="*/ 2901570 h 5753325"/>
              <a:gd name="connsiteX42" fmla="*/ 5723992 w 6459988"/>
              <a:gd name="connsiteY42" fmla="*/ 2998752 h 5753325"/>
              <a:gd name="connsiteX43" fmla="*/ 5557886 w 6459988"/>
              <a:gd name="connsiteY43" fmla="*/ 3329735 h 5753325"/>
              <a:gd name="connsiteX44" fmla="*/ 5471501 w 6459988"/>
              <a:gd name="connsiteY44" fmla="*/ 3462221 h 5753325"/>
              <a:gd name="connsiteX45" fmla="*/ 5465154 w 6459988"/>
              <a:gd name="connsiteY45" fmla="*/ 3541065 h 5753325"/>
              <a:gd name="connsiteX46" fmla="*/ 5437889 w 6459988"/>
              <a:gd name="connsiteY46" fmla="*/ 3559927 h 5753325"/>
              <a:gd name="connsiteX47" fmla="*/ 5432770 w 6459988"/>
              <a:gd name="connsiteY47" fmla="*/ 3562948 h 5753325"/>
              <a:gd name="connsiteX48" fmla="*/ 5406795 w 6459988"/>
              <a:gd name="connsiteY48" fmla="*/ 3578594 h 5753325"/>
              <a:gd name="connsiteX49" fmla="*/ 5381495 w 6459988"/>
              <a:gd name="connsiteY49" fmla="*/ 3599883 h 5753325"/>
              <a:gd name="connsiteX50" fmla="*/ 5363689 w 6459988"/>
              <a:gd name="connsiteY50" fmla="*/ 3633299 h 5753325"/>
              <a:gd name="connsiteX51" fmla="*/ 5291870 w 6459988"/>
              <a:gd name="connsiteY51" fmla="*/ 3799039 h 5753325"/>
              <a:gd name="connsiteX52" fmla="*/ 5241600 w 6459988"/>
              <a:gd name="connsiteY52" fmla="*/ 3894238 h 5753325"/>
              <a:gd name="connsiteX53" fmla="*/ 5211041 w 6459988"/>
              <a:gd name="connsiteY53" fmla="*/ 3924184 h 5753325"/>
              <a:gd name="connsiteX54" fmla="*/ 5176073 w 6459988"/>
              <a:gd name="connsiteY54" fmla="*/ 3970179 h 5753325"/>
              <a:gd name="connsiteX55" fmla="*/ 5172826 w 6459988"/>
              <a:gd name="connsiteY55" fmla="*/ 3991773 h 5753325"/>
              <a:gd name="connsiteX56" fmla="*/ 5157053 w 6459988"/>
              <a:gd name="connsiteY56" fmla="*/ 3997708 h 5753325"/>
              <a:gd name="connsiteX57" fmla="*/ 5127922 w 6459988"/>
              <a:gd name="connsiteY57" fmla="*/ 4022660 h 5753325"/>
              <a:gd name="connsiteX58" fmla="*/ 5020872 w 6459988"/>
              <a:gd name="connsiteY58" fmla="*/ 4075951 h 5753325"/>
              <a:gd name="connsiteX59" fmla="*/ 4991410 w 6459988"/>
              <a:gd name="connsiteY59" fmla="*/ 4087598 h 5753325"/>
              <a:gd name="connsiteX60" fmla="*/ 4930112 w 6459988"/>
              <a:gd name="connsiteY60" fmla="*/ 4138459 h 5753325"/>
              <a:gd name="connsiteX61" fmla="*/ 4834224 w 6459988"/>
              <a:gd name="connsiteY61" fmla="*/ 4231643 h 5753325"/>
              <a:gd name="connsiteX62" fmla="*/ 4812599 w 6459988"/>
              <a:gd name="connsiteY62" fmla="*/ 4249449 h 5753325"/>
              <a:gd name="connsiteX63" fmla="*/ 4789188 w 6459988"/>
              <a:gd name="connsiteY63" fmla="*/ 4256678 h 5753325"/>
              <a:gd name="connsiteX64" fmla="*/ 4779554 w 6459988"/>
              <a:gd name="connsiteY64" fmla="*/ 4251313 h 5753325"/>
              <a:gd name="connsiteX65" fmla="*/ 4766885 w 6459988"/>
              <a:gd name="connsiteY65" fmla="*/ 4259812 h 5753325"/>
              <a:gd name="connsiteX66" fmla="*/ 4762510 w 6459988"/>
              <a:gd name="connsiteY66" fmla="*/ 4260383 h 5753325"/>
              <a:gd name="connsiteX67" fmla="*/ 4738416 w 6459988"/>
              <a:gd name="connsiteY67" fmla="*/ 4265355 h 5753325"/>
              <a:gd name="connsiteX68" fmla="*/ 4712007 w 6459988"/>
              <a:gd name="connsiteY68" fmla="*/ 4317892 h 5753325"/>
              <a:gd name="connsiteX69" fmla="*/ 4658930 w 6459988"/>
              <a:gd name="connsiteY69" fmla="*/ 4348041 h 5753325"/>
              <a:gd name="connsiteX70" fmla="*/ 4443526 w 6459988"/>
              <a:gd name="connsiteY70" fmla="*/ 4507851 h 5753325"/>
              <a:gd name="connsiteX71" fmla="*/ 4289766 w 6459988"/>
              <a:gd name="connsiteY71" fmla="*/ 4711450 h 5753325"/>
              <a:gd name="connsiteX72" fmla="*/ 4150870 w 6459988"/>
              <a:gd name="connsiteY72" fmla="*/ 4818480 h 5753325"/>
              <a:gd name="connsiteX73" fmla="*/ 4006639 w 6459988"/>
              <a:gd name="connsiteY73" fmla="*/ 4933815 h 5753325"/>
              <a:gd name="connsiteX74" fmla="*/ 3298210 w 6459988"/>
              <a:gd name="connsiteY74" fmla="*/ 5070790 h 5753325"/>
              <a:gd name="connsiteX75" fmla="*/ 2947678 w 6459988"/>
              <a:gd name="connsiteY75" fmla="*/ 5117869 h 5753325"/>
              <a:gd name="connsiteX76" fmla="*/ 2822169 w 6459988"/>
              <a:gd name="connsiteY76" fmla="*/ 5129396 h 5753325"/>
              <a:gd name="connsiteX77" fmla="*/ 2538773 w 6459988"/>
              <a:gd name="connsiteY77" fmla="*/ 5313397 h 5753325"/>
              <a:gd name="connsiteX78" fmla="*/ 2014500 w 6459988"/>
              <a:gd name="connsiteY78" fmla="*/ 5519744 h 5753325"/>
              <a:gd name="connsiteX79" fmla="*/ 1934391 w 6459988"/>
              <a:gd name="connsiteY79" fmla="*/ 5591335 h 5753325"/>
              <a:gd name="connsiteX80" fmla="*/ 1892550 w 6459988"/>
              <a:gd name="connsiteY80" fmla="*/ 5649708 h 5753325"/>
              <a:gd name="connsiteX81" fmla="*/ 1854769 w 6459988"/>
              <a:gd name="connsiteY81" fmla="*/ 5647691 h 5753325"/>
              <a:gd name="connsiteX82" fmla="*/ 1809461 w 6459988"/>
              <a:gd name="connsiteY82" fmla="*/ 5648628 h 5753325"/>
              <a:gd name="connsiteX83" fmla="*/ 1745150 w 6459988"/>
              <a:gd name="connsiteY83" fmla="*/ 5693879 h 5753325"/>
              <a:gd name="connsiteX84" fmla="*/ 1713375 w 6459988"/>
              <a:gd name="connsiteY84" fmla="*/ 5684672 h 5753325"/>
              <a:gd name="connsiteX85" fmla="*/ 1707808 w 6459988"/>
              <a:gd name="connsiteY85" fmla="*/ 5682611 h 5753325"/>
              <a:gd name="connsiteX86" fmla="*/ 1679313 w 6459988"/>
              <a:gd name="connsiteY86" fmla="*/ 5672360 h 5753325"/>
              <a:gd name="connsiteX87" fmla="*/ 1646933 w 6459988"/>
              <a:gd name="connsiteY87" fmla="*/ 5666227 h 5753325"/>
              <a:gd name="connsiteX88" fmla="*/ 1610055 w 6459988"/>
              <a:gd name="connsiteY88" fmla="*/ 5673643 h 5753325"/>
              <a:gd name="connsiteX89" fmla="*/ 1437641 w 6459988"/>
              <a:gd name="connsiteY89" fmla="*/ 5723266 h 5753325"/>
              <a:gd name="connsiteX90" fmla="*/ 1332869 w 6459988"/>
              <a:gd name="connsiteY90" fmla="*/ 5744752 h 5753325"/>
              <a:gd name="connsiteX91" fmla="*/ 1290525 w 6459988"/>
              <a:gd name="connsiteY91" fmla="*/ 5740036 h 5753325"/>
              <a:gd name="connsiteX92" fmla="*/ 1233107 w 6459988"/>
              <a:gd name="connsiteY92" fmla="*/ 5742106 h 5753325"/>
              <a:gd name="connsiteX93" fmla="*/ 1214532 w 6459988"/>
              <a:gd name="connsiteY93" fmla="*/ 5753325 h 5753325"/>
              <a:gd name="connsiteX94" fmla="*/ 1199955 w 6459988"/>
              <a:gd name="connsiteY94" fmla="*/ 5744831 h 5753325"/>
              <a:gd name="connsiteX95" fmla="*/ 1162337 w 6459988"/>
              <a:gd name="connsiteY95" fmla="*/ 5738048 h 5753325"/>
              <a:gd name="connsiteX96" fmla="*/ 1053457 w 6459988"/>
              <a:gd name="connsiteY96" fmla="*/ 5688676 h 5753325"/>
              <a:gd name="connsiteX97" fmla="*/ 1025798 w 6459988"/>
              <a:gd name="connsiteY97" fmla="*/ 5673166 h 5753325"/>
              <a:gd name="connsiteX98" fmla="*/ 947900 w 6459988"/>
              <a:gd name="connsiteY98" fmla="*/ 5657848 h 5753325"/>
              <a:gd name="connsiteX99" fmla="*/ 815627 w 6459988"/>
              <a:gd name="connsiteY99" fmla="*/ 5642557 h 5753325"/>
              <a:gd name="connsiteX100" fmla="*/ 788251 w 6459988"/>
              <a:gd name="connsiteY100" fmla="*/ 5637065 h 5753325"/>
              <a:gd name="connsiteX101" fmla="*/ 767822 w 6459988"/>
              <a:gd name="connsiteY101" fmla="*/ 5623450 h 5753325"/>
              <a:gd name="connsiteX102" fmla="*/ 765791 w 6459988"/>
              <a:gd name="connsiteY102" fmla="*/ 5612539 h 5753325"/>
              <a:gd name="connsiteX103" fmla="*/ 751230 w 6459988"/>
              <a:gd name="connsiteY103" fmla="*/ 5608092 h 5753325"/>
              <a:gd name="connsiteX104" fmla="*/ 748008 w 6459988"/>
              <a:gd name="connsiteY104" fmla="*/ 5605052 h 5753325"/>
              <a:gd name="connsiteX105" fmla="*/ 728871 w 6459988"/>
              <a:gd name="connsiteY105" fmla="*/ 5589469 h 5753325"/>
              <a:gd name="connsiteX106" fmla="*/ 671898 w 6459988"/>
              <a:gd name="connsiteY106" fmla="*/ 5602363 h 5753325"/>
              <a:gd name="connsiteX107" fmla="*/ 615065 w 6459988"/>
              <a:gd name="connsiteY107" fmla="*/ 5580257 h 5753325"/>
              <a:gd name="connsiteX108" fmla="*/ 355785 w 6459988"/>
              <a:gd name="connsiteY108" fmla="*/ 5514383 h 5753325"/>
              <a:gd name="connsiteX109" fmla="*/ 102269 w 6459988"/>
              <a:gd name="connsiteY109" fmla="*/ 5524347 h 5753325"/>
              <a:gd name="connsiteX110" fmla="*/ 13160 w 6459988"/>
              <a:gd name="connsiteY110" fmla="*/ 5514159 h 5753325"/>
              <a:gd name="connsiteX111" fmla="*/ 0 w 6459988"/>
              <a:gd name="connsiteY111" fmla="*/ 5511735 h 5753325"/>
              <a:gd name="connsiteX112" fmla="*/ 0 w 6459988"/>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447445 w 6447632"/>
              <a:gd name="connsiteY10" fmla="*/ 780003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05877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09888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3456"/>
              <a:gd name="connsiteY0" fmla="*/ 0 h 5753325"/>
              <a:gd name="connsiteX1" fmla="*/ 6438980 w 6443456"/>
              <a:gd name="connsiteY1" fmla="*/ 0 h 5753325"/>
              <a:gd name="connsiteX2" fmla="*/ 6439047 w 6443456"/>
              <a:gd name="connsiteY2" fmla="*/ 147 h 5753325"/>
              <a:gd name="connsiteX3" fmla="*/ 6443456 w 6443456"/>
              <a:gd name="connsiteY3" fmla="*/ 130105 h 5753325"/>
              <a:gd name="connsiteX4" fmla="*/ 6422751 w 6443456"/>
              <a:gd name="connsiteY4" fmla="*/ 174163 h 5753325"/>
              <a:gd name="connsiteX5" fmla="*/ 6396598 w 6443456"/>
              <a:gd name="connsiteY5" fmla="*/ 274847 h 5753325"/>
              <a:gd name="connsiteX6" fmla="*/ 6337615 w 6443456"/>
              <a:gd name="connsiteY6" fmla="*/ 471794 h 5753325"/>
              <a:gd name="connsiteX7" fmla="*/ 6304423 w 6443456"/>
              <a:gd name="connsiteY7" fmla="*/ 582623 h 5753325"/>
              <a:gd name="connsiteX8" fmla="*/ 6303977 w 6443456"/>
              <a:gd name="connsiteY8" fmla="*/ 664291 h 5753325"/>
              <a:gd name="connsiteX9" fmla="*/ 6299372 w 6443456"/>
              <a:gd name="connsiteY9" fmla="*/ 697330 h 5753325"/>
              <a:gd name="connsiteX10" fmla="*/ 6309888 w 6443456"/>
              <a:gd name="connsiteY10" fmla="*/ 754001 h 5753325"/>
              <a:gd name="connsiteX11" fmla="*/ 6339879 w 6443456"/>
              <a:gd name="connsiteY11" fmla="*/ 811136 h 5753325"/>
              <a:gd name="connsiteX12" fmla="*/ 6330065 w 6443456"/>
              <a:gd name="connsiteY12" fmla="*/ 893399 h 5753325"/>
              <a:gd name="connsiteX13" fmla="*/ 6328618 w 6443456"/>
              <a:gd name="connsiteY13" fmla="*/ 1009766 h 5753325"/>
              <a:gd name="connsiteX14" fmla="*/ 6320797 w 6443456"/>
              <a:gd name="connsiteY14" fmla="*/ 1146964 h 5753325"/>
              <a:gd name="connsiteX15" fmla="*/ 6334400 w 6443456"/>
              <a:gd name="connsiteY15" fmla="*/ 1280757 h 5753325"/>
              <a:gd name="connsiteX16" fmla="*/ 6356023 w 6443456"/>
              <a:gd name="connsiteY16" fmla="*/ 1356227 h 5753325"/>
              <a:gd name="connsiteX17" fmla="*/ 6356157 w 6443456"/>
              <a:gd name="connsiteY17" fmla="*/ 1361967 h 5753325"/>
              <a:gd name="connsiteX18" fmla="*/ 6350613 w 6443456"/>
              <a:gd name="connsiteY18" fmla="*/ 1393569 h 5753325"/>
              <a:gd name="connsiteX19" fmla="*/ 6357062 w 6443456"/>
              <a:gd name="connsiteY19" fmla="*/ 1444071 h 5753325"/>
              <a:gd name="connsiteX20" fmla="*/ 6364832 w 6443456"/>
              <a:gd name="connsiteY20" fmla="*/ 1478763 h 5753325"/>
              <a:gd name="connsiteX21" fmla="*/ 6369745 w 6443456"/>
              <a:gd name="connsiteY21" fmla="*/ 1495680 h 5753325"/>
              <a:gd name="connsiteX22" fmla="*/ 6370898 w 6443456"/>
              <a:gd name="connsiteY22" fmla="*/ 1513331 h 5753325"/>
              <a:gd name="connsiteX23" fmla="*/ 6339773 w 6443456"/>
              <a:gd name="connsiteY23" fmla="*/ 1527414 h 5753325"/>
              <a:gd name="connsiteX24" fmla="*/ 6321854 w 6443456"/>
              <a:gd name="connsiteY24" fmla="*/ 1635366 h 5753325"/>
              <a:gd name="connsiteX25" fmla="*/ 6299489 w 6443456"/>
              <a:gd name="connsiteY25" fmla="*/ 1784860 h 5753325"/>
              <a:gd name="connsiteX26" fmla="*/ 6267878 w 6443456"/>
              <a:gd name="connsiteY26" fmla="*/ 1858572 h 5753325"/>
              <a:gd name="connsiteX27" fmla="*/ 6251146 w 6443456"/>
              <a:gd name="connsiteY27" fmla="*/ 1926167 h 5753325"/>
              <a:gd name="connsiteX28" fmla="*/ 6210686 w 6443456"/>
              <a:gd name="connsiteY28" fmla="*/ 2014834 h 5753325"/>
              <a:gd name="connsiteX29" fmla="*/ 6106652 w 6443456"/>
              <a:gd name="connsiteY29" fmla="*/ 2150572 h 5753325"/>
              <a:gd name="connsiteX30" fmla="*/ 6097813 w 6443456"/>
              <a:gd name="connsiteY30" fmla="*/ 2172208 h 5753325"/>
              <a:gd name="connsiteX31" fmla="*/ 6095990 w 6443456"/>
              <a:gd name="connsiteY31" fmla="*/ 2181185 h 5753325"/>
              <a:gd name="connsiteX32" fmla="*/ 6090126 w 6443456"/>
              <a:gd name="connsiteY32" fmla="*/ 2192533 h 5753325"/>
              <a:gd name="connsiteX33" fmla="*/ 6089503 w 6443456"/>
              <a:gd name="connsiteY33" fmla="*/ 2192543 h 5753325"/>
              <a:gd name="connsiteX34" fmla="*/ 6084946 w 6443456"/>
              <a:gd name="connsiteY34" fmla="*/ 2203694 h 5753325"/>
              <a:gd name="connsiteX35" fmla="*/ 5987861 w 6443456"/>
              <a:gd name="connsiteY35" fmla="*/ 2304868 h 5753325"/>
              <a:gd name="connsiteX36" fmla="*/ 5973439 w 6443456"/>
              <a:gd name="connsiteY36" fmla="*/ 2385635 h 5753325"/>
              <a:gd name="connsiteX37" fmla="*/ 5916727 w 6443456"/>
              <a:gd name="connsiteY37" fmla="*/ 2458777 h 5753325"/>
              <a:gd name="connsiteX38" fmla="*/ 5856524 w 6443456"/>
              <a:gd name="connsiteY38" fmla="*/ 2583281 h 5753325"/>
              <a:gd name="connsiteX39" fmla="*/ 5838091 w 6443456"/>
              <a:gd name="connsiteY39" fmla="*/ 2753474 h 5753325"/>
              <a:gd name="connsiteX40" fmla="*/ 5744296 w 6443456"/>
              <a:gd name="connsiteY40" fmla="*/ 2893276 h 5753325"/>
              <a:gd name="connsiteX41" fmla="*/ 5682522 w 6443456"/>
              <a:gd name="connsiteY41" fmla="*/ 3044368 h 5753325"/>
              <a:gd name="connsiteX42" fmla="*/ 5557886 w 6443456"/>
              <a:gd name="connsiteY42" fmla="*/ 3304853 h 5753325"/>
              <a:gd name="connsiteX43" fmla="*/ 5483942 w 6443456"/>
              <a:gd name="connsiteY43" fmla="*/ 3416604 h 5753325"/>
              <a:gd name="connsiteX44" fmla="*/ 5461007 w 6443456"/>
              <a:gd name="connsiteY44" fmla="*/ 3503742 h 5753325"/>
              <a:gd name="connsiteX45" fmla="*/ 5437889 w 6443456"/>
              <a:gd name="connsiteY45" fmla="*/ 3559927 h 5753325"/>
              <a:gd name="connsiteX46" fmla="*/ 5432770 w 6443456"/>
              <a:gd name="connsiteY46" fmla="*/ 3562948 h 5753325"/>
              <a:gd name="connsiteX47" fmla="*/ 5406795 w 6443456"/>
              <a:gd name="connsiteY47" fmla="*/ 3578594 h 5753325"/>
              <a:gd name="connsiteX48" fmla="*/ 5381495 w 6443456"/>
              <a:gd name="connsiteY48" fmla="*/ 3599883 h 5753325"/>
              <a:gd name="connsiteX49" fmla="*/ 5363689 w 6443456"/>
              <a:gd name="connsiteY49" fmla="*/ 3633299 h 5753325"/>
              <a:gd name="connsiteX50" fmla="*/ 5291870 w 6443456"/>
              <a:gd name="connsiteY50" fmla="*/ 3799039 h 5753325"/>
              <a:gd name="connsiteX51" fmla="*/ 5241600 w 6443456"/>
              <a:gd name="connsiteY51" fmla="*/ 3894238 h 5753325"/>
              <a:gd name="connsiteX52" fmla="*/ 5211041 w 6443456"/>
              <a:gd name="connsiteY52" fmla="*/ 3924184 h 5753325"/>
              <a:gd name="connsiteX53" fmla="*/ 5176073 w 6443456"/>
              <a:gd name="connsiteY53" fmla="*/ 3970179 h 5753325"/>
              <a:gd name="connsiteX54" fmla="*/ 5172826 w 6443456"/>
              <a:gd name="connsiteY54" fmla="*/ 3991773 h 5753325"/>
              <a:gd name="connsiteX55" fmla="*/ 5157053 w 6443456"/>
              <a:gd name="connsiteY55" fmla="*/ 3997708 h 5753325"/>
              <a:gd name="connsiteX56" fmla="*/ 5127922 w 6443456"/>
              <a:gd name="connsiteY56" fmla="*/ 4022660 h 5753325"/>
              <a:gd name="connsiteX57" fmla="*/ 5020872 w 6443456"/>
              <a:gd name="connsiteY57" fmla="*/ 4075951 h 5753325"/>
              <a:gd name="connsiteX58" fmla="*/ 4991410 w 6443456"/>
              <a:gd name="connsiteY58" fmla="*/ 4087598 h 5753325"/>
              <a:gd name="connsiteX59" fmla="*/ 4930112 w 6443456"/>
              <a:gd name="connsiteY59" fmla="*/ 4138459 h 5753325"/>
              <a:gd name="connsiteX60" fmla="*/ 4834224 w 6443456"/>
              <a:gd name="connsiteY60" fmla="*/ 4231643 h 5753325"/>
              <a:gd name="connsiteX61" fmla="*/ 4812599 w 6443456"/>
              <a:gd name="connsiteY61" fmla="*/ 4249449 h 5753325"/>
              <a:gd name="connsiteX62" fmla="*/ 4789188 w 6443456"/>
              <a:gd name="connsiteY62" fmla="*/ 4256678 h 5753325"/>
              <a:gd name="connsiteX63" fmla="*/ 4779554 w 6443456"/>
              <a:gd name="connsiteY63" fmla="*/ 4251313 h 5753325"/>
              <a:gd name="connsiteX64" fmla="*/ 4766885 w 6443456"/>
              <a:gd name="connsiteY64" fmla="*/ 4259812 h 5753325"/>
              <a:gd name="connsiteX65" fmla="*/ 4762510 w 6443456"/>
              <a:gd name="connsiteY65" fmla="*/ 4260383 h 5753325"/>
              <a:gd name="connsiteX66" fmla="*/ 4738416 w 6443456"/>
              <a:gd name="connsiteY66" fmla="*/ 4265355 h 5753325"/>
              <a:gd name="connsiteX67" fmla="*/ 4712007 w 6443456"/>
              <a:gd name="connsiteY67" fmla="*/ 4317892 h 5753325"/>
              <a:gd name="connsiteX68" fmla="*/ 4658930 w 6443456"/>
              <a:gd name="connsiteY68" fmla="*/ 4348041 h 5753325"/>
              <a:gd name="connsiteX69" fmla="*/ 4443526 w 6443456"/>
              <a:gd name="connsiteY69" fmla="*/ 4507851 h 5753325"/>
              <a:gd name="connsiteX70" fmla="*/ 4289766 w 6443456"/>
              <a:gd name="connsiteY70" fmla="*/ 4711450 h 5753325"/>
              <a:gd name="connsiteX71" fmla="*/ 4150870 w 6443456"/>
              <a:gd name="connsiteY71" fmla="*/ 4818480 h 5753325"/>
              <a:gd name="connsiteX72" fmla="*/ 4006639 w 6443456"/>
              <a:gd name="connsiteY72" fmla="*/ 4933815 h 5753325"/>
              <a:gd name="connsiteX73" fmla="*/ 3298210 w 6443456"/>
              <a:gd name="connsiteY73" fmla="*/ 5070790 h 5753325"/>
              <a:gd name="connsiteX74" fmla="*/ 2947678 w 6443456"/>
              <a:gd name="connsiteY74" fmla="*/ 5117869 h 5753325"/>
              <a:gd name="connsiteX75" fmla="*/ 2822169 w 6443456"/>
              <a:gd name="connsiteY75" fmla="*/ 5129396 h 5753325"/>
              <a:gd name="connsiteX76" fmla="*/ 2538773 w 6443456"/>
              <a:gd name="connsiteY76" fmla="*/ 5313397 h 5753325"/>
              <a:gd name="connsiteX77" fmla="*/ 2014500 w 6443456"/>
              <a:gd name="connsiteY77" fmla="*/ 5519744 h 5753325"/>
              <a:gd name="connsiteX78" fmla="*/ 1934391 w 6443456"/>
              <a:gd name="connsiteY78" fmla="*/ 5591335 h 5753325"/>
              <a:gd name="connsiteX79" fmla="*/ 1892550 w 6443456"/>
              <a:gd name="connsiteY79" fmla="*/ 5649708 h 5753325"/>
              <a:gd name="connsiteX80" fmla="*/ 1854769 w 6443456"/>
              <a:gd name="connsiteY80" fmla="*/ 5647691 h 5753325"/>
              <a:gd name="connsiteX81" fmla="*/ 1809461 w 6443456"/>
              <a:gd name="connsiteY81" fmla="*/ 5648628 h 5753325"/>
              <a:gd name="connsiteX82" fmla="*/ 1745150 w 6443456"/>
              <a:gd name="connsiteY82" fmla="*/ 5693879 h 5753325"/>
              <a:gd name="connsiteX83" fmla="*/ 1713375 w 6443456"/>
              <a:gd name="connsiteY83" fmla="*/ 5684672 h 5753325"/>
              <a:gd name="connsiteX84" fmla="*/ 1707808 w 6443456"/>
              <a:gd name="connsiteY84" fmla="*/ 5682611 h 5753325"/>
              <a:gd name="connsiteX85" fmla="*/ 1679313 w 6443456"/>
              <a:gd name="connsiteY85" fmla="*/ 5672360 h 5753325"/>
              <a:gd name="connsiteX86" fmla="*/ 1646933 w 6443456"/>
              <a:gd name="connsiteY86" fmla="*/ 5666227 h 5753325"/>
              <a:gd name="connsiteX87" fmla="*/ 1610055 w 6443456"/>
              <a:gd name="connsiteY87" fmla="*/ 5673643 h 5753325"/>
              <a:gd name="connsiteX88" fmla="*/ 1437641 w 6443456"/>
              <a:gd name="connsiteY88" fmla="*/ 5723266 h 5753325"/>
              <a:gd name="connsiteX89" fmla="*/ 1332869 w 6443456"/>
              <a:gd name="connsiteY89" fmla="*/ 5744752 h 5753325"/>
              <a:gd name="connsiteX90" fmla="*/ 1290525 w 6443456"/>
              <a:gd name="connsiteY90" fmla="*/ 5740036 h 5753325"/>
              <a:gd name="connsiteX91" fmla="*/ 1233107 w 6443456"/>
              <a:gd name="connsiteY91" fmla="*/ 5742106 h 5753325"/>
              <a:gd name="connsiteX92" fmla="*/ 1214532 w 6443456"/>
              <a:gd name="connsiteY92" fmla="*/ 5753325 h 5753325"/>
              <a:gd name="connsiteX93" fmla="*/ 1199955 w 6443456"/>
              <a:gd name="connsiteY93" fmla="*/ 5744831 h 5753325"/>
              <a:gd name="connsiteX94" fmla="*/ 1162337 w 6443456"/>
              <a:gd name="connsiteY94" fmla="*/ 5738048 h 5753325"/>
              <a:gd name="connsiteX95" fmla="*/ 1053457 w 6443456"/>
              <a:gd name="connsiteY95" fmla="*/ 5688676 h 5753325"/>
              <a:gd name="connsiteX96" fmla="*/ 1025798 w 6443456"/>
              <a:gd name="connsiteY96" fmla="*/ 5673166 h 5753325"/>
              <a:gd name="connsiteX97" fmla="*/ 947900 w 6443456"/>
              <a:gd name="connsiteY97" fmla="*/ 5657848 h 5753325"/>
              <a:gd name="connsiteX98" fmla="*/ 815627 w 6443456"/>
              <a:gd name="connsiteY98" fmla="*/ 5642557 h 5753325"/>
              <a:gd name="connsiteX99" fmla="*/ 788251 w 6443456"/>
              <a:gd name="connsiteY99" fmla="*/ 5637065 h 5753325"/>
              <a:gd name="connsiteX100" fmla="*/ 767822 w 6443456"/>
              <a:gd name="connsiteY100" fmla="*/ 5623450 h 5753325"/>
              <a:gd name="connsiteX101" fmla="*/ 765791 w 6443456"/>
              <a:gd name="connsiteY101" fmla="*/ 5612539 h 5753325"/>
              <a:gd name="connsiteX102" fmla="*/ 751230 w 6443456"/>
              <a:gd name="connsiteY102" fmla="*/ 5608092 h 5753325"/>
              <a:gd name="connsiteX103" fmla="*/ 748008 w 6443456"/>
              <a:gd name="connsiteY103" fmla="*/ 5605052 h 5753325"/>
              <a:gd name="connsiteX104" fmla="*/ 728871 w 6443456"/>
              <a:gd name="connsiteY104" fmla="*/ 5589469 h 5753325"/>
              <a:gd name="connsiteX105" fmla="*/ 671898 w 6443456"/>
              <a:gd name="connsiteY105" fmla="*/ 5602363 h 5753325"/>
              <a:gd name="connsiteX106" fmla="*/ 615065 w 6443456"/>
              <a:gd name="connsiteY106" fmla="*/ 5580257 h 5753325"/>
              <a:gd name="connsiteX107" fmla="*/ 355785 w 6443456"/>
              <a:gd name="connsiteY107" fmla="*/ 5514383 h 5753325"/>
              <a:gd name="connsiteX108" fmla="*/ 102269 w 6443456"/>
              <a:gd name="connsiteY108" fmla="*/ 5524347 h 5753325"/>
              <a:gd name="connsiteX109" fmla="*/ 13160 w 6443456"/>
              <a:gd name="connsiteY109" fmla="*/ 5514159 h 5753325"/>
              <a:gd name="connsiteX110" fmla="*/ 0 w 6443456"/>
              <a:gd name="connsiteY110" fmla="*/ 5511735 h 5753325"/>
              <a:gd name="connsiteX111" fmla="*/ 0 w 6443456"/>
              <a:gd name="connsiteY111" fmla="*/ 0 h 57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43456" h="5753325">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AA41289F-B0C4-C98D-BB05-A8AEB1B99808}"/>
              </a:ext>
            </a:extLst>
          </p:cNvPr>
          <p:cNvSpPr>
            <a:spLocks noGrp="1"/>
          </p:cNvSpPr>
          <p:nvPr>
            <p:ph type="title"/>
          </p:nvPr>
        </p:nvSpPr>
        <p:spPr>
          <a:xfrm>
            <a:off x="838199" y="1068891"/>
            <a:ext cx="4259731" cy="1985085"/>
          </a:xfrm>
        </p:spPr>
        <p:txBody>
          <a:bodyPr anchor="b">
            <a:normAutofit fontScale="90000"/>
          </a:bodyPr>
          <a:lstStyle/>
          <a:p>
            <a:pPr algn="ctr"/>
            <a:r>
              <a:rPr lang="sv-SE" sz="3400" b="1"/>
              <a:t>Leveransstörningar</a:t>
            </a:r>
            <a:br>
              <a:rPr lang="sv-SE" sz="3400" b="1"/>
            </a:br>
            <a:br>
              <a:rPr lang="sv-SE" sz="3400" b="1"/>
            </a:br>
            <a:r>
              <a:rPr lang="sv-SE" sz="3400" b="1"/>
              <a:t> Nästuber från Mediq Sverige AB</a:t>
            </a:r>
            <a:br>
              <a:rPr lang="sv-SE" sz="1400" b="0" i="0">
                <a:solidFill>
                  <a:srgbClr val="E55C5C"/>
                </a:solidFill>
                <a:effectLst/>
                <a:latin typeface="Source Sans Pro" panose="020B0503030403020204" pitchFamily="34" charset="0"/>
              </a:rPr>
            </a:br>
            <a:endParaRPr lang="sv-SE" sz="3400"/>
          </a:p>
        </p:txBody>
      </p:sp>
      <p:sp>
        <p:nvSpPr>
          <p:cNvPr id="30" name="Freeform: Shape 23">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664" y="3440576"/>
            <a:ext cx="4114800" cy="267505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 3" descr="Utropstecken med hel fyllning">
            <a:extLst>
              <a:ext uri="{FF2B5EF4-FFF2-40B4-BE49-F238E27FC236}">
                <a16:creationId xmlns:a16="http://schemas.microsoft.com/office/drawing/2014/main" id="{6254AF27-3B50-1A2F-3771-A476EF62D7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2621" y="3555468"/>
            <a:ext cx="2450885" cy="2450885"/>
          </a:xfrm>
          <a:prstGeom prst="rect">
            <a:avLst/>
          </a:prstGeom>
        </p:spPr>
      </p:pic>
      <p:sp>
        <p:nvSpPr>
          <p:cNvPr id="31"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4188" y="584034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25267E3B-B27F-70C2-F35F-09A1566CA114}"/>
              </a:ext>
            </a:extLst>
          </p:cNvPr>
          <p:cNvSpPr>
            <a:spLocks noGrp="1"/>
          </p:cNvSpPr>
          <p:nvPr>
            <p:ph idx="1"/>
          </p:nvPr>
        </p:nvSpPr>
        <p:spPr>
          <a:xfrm>
            <a:off x="6253907" y="1860524"/>
            <a:ext cx="5099894" cy="2717424"/>
          </a:xfrm>
          <a:noFill/>
        </p:spPr>
        <p:txBody>
          <a:bodyPr anchor="ctr">
            <a:normAutofit fontScale="25000" lnSpcReduction="20000"/>
          </a:bodyPr>
          <a:lstStyle/>
          <a:p>
            <a:endParaRPr lang="sv-SE" sz="1100" b="1"/>
          </a:p>
          <a:p>
            <a:pPr marL="0" indent="0">
              <a:buNone/>
            </a:pPr>
            <a:r>
              <a:rPr lang="sv-SE" sz="8000"/>
              <a:t>Mediq informerar om att nedan artiklar kommer resta en större del av 2025 p.g.a. råvarubrist på materialet </a:t>
            </a:r>
            <a:r>
              <a:rPr lang="sv-SE" sz="8000" err="1"/>
              <a:t>Wirupren</a:t>
            </a:r>
            <a:r>
              <a:rPr lang="sv-SE" sz="8000"/>
              <a:t>.</a:t>
            </a:r>
          </a:p>
          <a:p>
            <a:pPr marL="0" indent="0">
              <a:buNone/>
            </a:pPr>
            <a:r>
              <a:rPr lang="sv-SE" sz="8000"/>
              <a:t>Under denna period kommer ersättare tillhandahållas för samtliga produkter. </a:t>
            </a:r>
          </a:p>
          <a:p>
            <a:pPr marL="0" indent="0">
              <a:buNone/>
            </a:pPr>
            <a:r>
              <a:rPr lang="sv-SE" sz="8000" b="1"/>
              <a:t>Observera att dessa innehåller PVC, men är fria från DEHP.</a:t>
            </a:r>
          </a:p>
          <a:p>
            <a:pPr marL="0" indent="0">
              <a:buNone/>
            </a:pPr>
            <a:endParaRPr lang="sv-SE" sz="7200"/>
          </a:p>
          <a:p>
            <a:pPr marL="0" indent="0">
              <a:buNone/>
            </a:pPr>
            <a:r>
              <a:rPr lang="sv-SE" sz="5600"/>
              <a:t>Artikelnummer som är berörda av detta är:</a:t>
            </a:r>
          </a:p>
          <a:p>
            <a:r>
              <a:rPr lang="sv-SE" sz="5600"/>
              <a:t>10010895</a:t>
            </a:r>
          </a:p>
          <a:p>
            <a:r>
              <a:rPr lang="sv-SE" sz="5600"/>
              <a:t>10010896</a:t>
            </a:r>
          </a:p>
          <a:p>
            <a:r>
              <a:rPr lang="sv-SE" sz="5600"/>
              <a:t>10010897</a:t>
            </a:r>
          </a:p>
          <a:p>
            <a:r>
              <a:rPr lang="sv-SE" sz="5600"/>
              <a:t>10010898</a:t>
            </a:r>
          </a:p>
          <a:p>
            <a:r>
              <a:rPr lang="sv-SE" sz="5600"/>
              <a:t>10010892</a:t>
            </a:r>
          </a:p>
          <a:p>
            <a:r>
              <a:rPr lang="sv-SE" sz="5600"/>
              <a:t>10010893</a:t>
            </a:r>
          </a:p>
          <a:p>
            <a:r>
              <a:rPr lang="sv-SE" sz="5600"/>
              <a:t>10010894</a:t>
            </a:r>
          </a:p>
          <a:p>
            <a:r>
              <a:rPr lang="sv-SE" sz="5600"/>
              <a:t>10010889</a:t>
            </a:r>
          </a:p>
          <a:p>
            <a:r>
              <a:rPr lang="sv-SE" sz="5600"/>
              <a:t>10010890</a:t>
            </a:r>
          </a:p>
          <a:p>
            <a:r>
              <a:rPr lang="sv-SE" sz="5600"/>
              <a:t>10010891</a:t>
            </a:r>
          </a:p>
          <a:p>
            <a:pPr marL="0" indent="0">
              <a:buNone/>
            </a:pPr>
            <a:endParaRPr lang="sv-SE" sz="1100"/>
          </a:p>
        </p:txBody>
      </p:sp>
      <p:pic>
        <p:nvPicPr>
          <p:cNvPr id="6" name="Bildobjekt 5">
            <a:extLst>
              <a:ext uri="{FF2B5EF4-FFF2-40B4-BE49-F238E27FC236}">
                <a16:creationId xmlns:a16="http://schemas.microsoft.com/office/drawing/2014/main" id="{B50FD7F2-F90E-19B6-664B-8614FCB839EC}"/>
              </a:ext>
            </a:extLst>
          </p:cNvPr>
          <p:cNvPicPr>
            <a:picLocks noChangeAspect="1"/>
          </p:cNvPicPr>
          <p:nvPr/>
        </p:nvPicPr>
        <p:blipFill>
          <a:blip r:embed="rId4"/>
          <a:stretch>
            <a:fillRect/>
          </a:stretch>
        </p:blipFill>
        <p:spPr>
          <a:xfrm>
            <a:off x="9343853" y="6115635"/>
            <a:ext cx="2457793" cy="523948"/>
          </a:xfrm>
          <a:prstGeom prst="rect">
            <a:avLst/>
          </a:prstGeom>
        </p:spPr>
      </p:pic>
      <p:pic>
        <p:nvPicPr>
          <p:cNvPr id="8" name="Bildobjekt 7">
            <a:extLst>
              <a:ext uri="{FF2B5EF4-FFF2-40B4-BE49-F238E27FC236}">
                <a16:creationId xmlns:a16="http://schemas.microsoft.com/office/drawing/2014/main" id="{FF5BA1F9-5D02-1CF2-557C-A66409BC41EC}"/>
              </a:ext>
            </a:extLst>
          </p:cNvPr>
          <p:cNvPicPr>
            <a:picLocks noChangeAspect="1"/>
          </p:cNvPicPr>
          <p:nvPr/>
        </p:nvPicPr>
        <p:blipFill>
          <a:blip r:embed="rId5"/>
          <a:stretch>
            <a:fillRect/>
          </a:stretch>
        </p:blipFill>
        <p:spPr>
          <a:xfrm>
            <a:off x="9501977" y="2312416"/>
            <a:ext cx="2270923" cy="3693937"/>
          </a:xfrm>
          <a:prstGeom prst="rect">
            <a:avLst/>
          </a:prstGeom>
        </p:spPr>
      </p:pic>
    </p:spTree>
    <p:extLst>
      <p:ext uri="{BB962C8B-B14F-4D97-AF65-F5344CB8AC3E}">
        <p14:creationId xmlns:p14="http://schemas.microsoft.com/office/powerpoint/2010/main" val="29891529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1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1">
            <a:extLst>
              <a:ext uri="{FF2B5EF4-FFF2-40B4-BE49-F238E27FC236}">
                <a16:creationId xmlns:a16="http://schemas.microsoft.com/office/drawing/2014/main" id="{B39A1F5A-E57E-4178-8F57-A18DC747E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91618" cy="5097980"/>
          </a:xfrm>
          <a:custGeom>
            <a:avLst/>
            <a:gdLst>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516105 w 6530408"/>
              <a:gd name="connsiteY8" fmla="*/ 476071 h 5753325"/>
              <a:gd name="connsiteX9" fmla="*/ 6488360 w 6530408"/>
              <a:gd name="connsiteY9" fmla="*/ 535865 h 5753325"/>
              <a:gd name="connsiteX10" fmla="*/ 6492864 w 6530408"/>
              <a:gd name="connsiteY10" fmla="*/ 615799 h 5753325"/>
              <a:gd name="connsiteX11" fmla="*/ 6459988 w 6530408"/>
              <a:gd name="connsiteY11" fmla="*/ 707628 h 5753325"/>
              <a:gd name="connsiteX12" fmla="*/ 6453989 w 6530408"/>
              <a:gd name="connsiteY12" fmla="*/ 711876 h 5753325"/>
              <a:gd name="connsiteX13" fmla="*/ 6453209 w 6530408"/>
              <a:gd name="connsiteY13" fmla="*/ 719127 h 5753325"/>
              <a:gd name="connsiteX14" fmla="*/ 6457662 w 6530408"/>
              <a:gd name="connsiteY14" fmla="*/ 723331 h 5753325"/>
              <a:gd name="connsiteX15" fmla="*/ 6447445 w 6530408"/>
              <a:gd name="connsiteY15" fmla="*/ 780003 h 5753325"/>
              <a:gd name="connsiteX16" fmla="*/ 6426552 w 6530408"/>
              <a:gd name="connsiteY16" fmla="*/ 845805 h 5753325"/>
              <a:gd name="connsiteX17" fmla="*/ 6434072 w 6530408"/>
              <a:gd name="connsiteY17" fmla="*/ 910733 h 5753325"/>
              <a:gd name="connsiteX18" fmla="*/ 6432570 w 6530408"/>
              <a:gd name="connsiteY18" fmla="*/ 983394 h 5753325"/>
              <a:gd name="connsiteX19" fmla="*/ 6431878 w 6530408"/>
              <a:gd name="connsiteY19" fmla="*/ 1026728 h 5753325"/>
              <a:gd name="connsiteX20" fmla="*/ 6414269 w 6530408"/>
              <a:gd name="connsiteY20" fmla="*/ 1151111 h 5753325"/>
              <a:gd name="connsiteX21" fmla="*/ 6371722 w 6530408"/>
              <a:gd name="connsiteY21" fmla="*/ 1318080 h 5753325"/>
              <a:gd name="connsiteX22" fmla="*/ 6356023 w 6530408"/>
              <a:gd name="connsiteY22" fmla="*/ 1356227 h 5753325"/>
              <a:gd name="connsiteX23" fmla="*/ 6356157 w 6530408"/>
              <a:gd name="connsiteY23" fmla="*/ 1361967 h 5753325"/>
              <a:gd name="connsiteX24" fmla="*/ 6350613 w 6530408"/>
              <a:gd name="connsiteY24" fmla="*/ 1393569 h 5753325"/>
              <a:gd name="connsiteX25" fmla="*/ 6357062 w 6530408"/>
              <a:gd name="connsiteY25" fmla="*/ 1444071 h 5753325"/>
              <a:gd name="connsiteX26" fmla="*/ 6364832 w 6530408"/>
              <a:gd name="connsiteY26" fmla="*/ 1478763 h 5753325"/>
              <a:gd name="connsiteX27" fmla="*/ 6369745 w 6530408"/>
              <a:gd name="connsiteY27" fmla="*/ 1495680 h 5753325"/>
              <a:gd name="connsiteX28" fmla="*/ 6370898 w 6530408"/>
              <a:gd name="connsiteY28" fmla="*/ 1513331 h 5753325"/>
              <a:gd name="connsiteX29" fmla="*/ 6368801 w 6530408"/>
              <a:gd name="connsiteY29" fmla="*/ 1527414 h 5753325"/>
              <a:gd name="connsiteX30" fmla="*/ 6359177 w 6530408"/>
              <a:gd name="connsiteY30" fmla="*/ 1639513 h 5753325"/>
              <a:gd name="connsiteX31" fmla="*/ 6299489 w 6530408"/>
              <a:gd name="connsiteY31" fmla="*/ 1784860 h 5753325"/>
              <a:gd name="connsiteX32" fmla="*/ 6267878 w 6530408"/>
              <a:gd name="connsiteY32" fmla="*/ 1858572 h 5753325"/>
              <a:gd name="connsiteX33" fmla="*/ 6251146 w 6530408"/>
              <a:gd name="connsiteY33" fmla="*/ 1926167 h 5753325"/>
              <a:gd name="connsiteX34" fmla="*/ 6210686 w 6530408"/>
              <a:gd name="connsiteY34" fmla="*/ 2014834 h 5753325"/>
              <a:gd name="connsiteX35" fmla="*/ 6106652 w 6530408"/>
              <a:gd name="connsiteY35" fmla="*/ 2150572 h 5753325"/>
              <a:gd name="connsiteX36" fmla="*/ 6097813 w 6530408"/>
              <a:gd name="connsiteY36" fmla="*/ 2172208 h 5753325"/>
              <a:gd name="connsiteX37" fmla="*/ 6095990 w 6530408"/>
              <a:gd name="connsiteY37" fmla="*/ 2181185 h 5753325"/>
              <a:gd name="connsiteX38" fmla="*/ 6090126 w 6530408"/>
              <a:gd name="connsiteY38" fmla="*/ 2192533 h 5753325"/>
              <a:gd name="connsiteX39" fmla="*/ 6089503 w 6530408"/>
              <a:gd name="connsiteY39" fmla="*/ 2192543 h 5753325"/>
              <a:gd name="connsiteX40" fmla="*/ 6084946 w 6530408"/>
              <a:gd name="connsiteY40" fmla="*/ 2203694 h 5753325"/>
              <a:gd name="connsiteX41" fmla="*/ 5987861 w 6530408"/>
              <a:gd name="connsiteY41" fmla="*/ 2304868 h 5753325"/>
              <a:gd name="connsiteX42" fmla="*/ 5973439 w 6530408"/>
              <a:gd name="connsiteY42" fmla="*/ 2385635 h 5753325"/>
              <a:gd name="connsiteX43" fmla="*/ 5916727 w 6530408"/>
              <a:gd name="connsiteY43" fmla="*/ 2458777 h 5753325"/>
              <a:gd name="connsiteX44" fmla="*/ 5856524 w 6530408"/>
              <a:gd name="connsiteY44" fmla="*/ 2583281 h 5753325"/>
              <a:gd name="connsiteX45" fmla="*/ 5838091 w 6530408"/>
              <a:gd name="connsiteY45" fmla="*/ 2753474 h 5753325"/>
              <a:gd name="connsiteX46" fmla="*/ 5777471 w 6530408"/>
              <a:gd name="connsiteY46" fmla="*/ 2901570 h 5753325"/>
              <a:gd name="connsiteX47" fmla="*/ 5723992 w 6530408"/>
              <a:gd name="connsiteY47" fmla="*/ 2998752 h 5753325"/>
              <a:gd name="connsiteX48" fmla="*/ 5557886 w 6530408"/>
              <a:gd name="connsiteY48" fmla="*/ 3329735 h 5753325"/>
              <a:gd name="connsiteX49" fmla="*/ 5471501 w 6530408"/>
              <a:gd name="connsiteY49" fmla="*/ 3462221 h 5753325"/>
              <a:gd name="connsiteX50" fmla="*/ 5465154 w 6530408"/>
              <a:gd name="connsiteY50" fmla="*/ 3541065 h 5753325"/>
              <a:gd name="connsiteX51" fmla="*/ 5437889 w 6530408"/>
              <a:gd name="connsiteY51" fmla="*/ 3559927 h 5753325"/>
              <a:gd name="connsiteX52" fmla="*/ 5432770 w 6530408"/>
              <a:gd name="connsiteY52" fmla="*/ 3562948 h 5753325"/>
              <a:gd name="connsiteX53" fmla="*/ 5406795 w 6530408"/>
              <a:gd name="connsiteY53" fmla="*/ 3578594 h 5753325"/>
              <a:gd name="connsiteX54" fmla="*/ 5381495 w 6530408"/>
              <a:gd name="connsiteY54" fmla="*/ 3599883 h 5753325"/>
              <a:gd name="connsiteX55" fmla="*/ 5363689 w 6530408"/>
              <a:gd name="connsiteY55" fmla="*/ 3633299 h 5753325"/>
              <a:gd name="connsiteX56" fmla="*/ 5291870 w 6530408"/>
              <a:gd name="connsiteY56" fmla="*/ 3799039 h 5753325"/>
              <a:gd name="connsiteX57" fmla="*/ 5241600 w 6530408"/>
              <a:gd name="connsiteY57" fmla="*/ 3894238 h 5753325"/>
              <a:gd name="connsiteX58" fmla="*/ 5211041 w 6530408"/>
              <a:gd name="connsiteY58" fmla="*/ 3924184 h 5753325"/>
              <a:gd name="connsiteX59" fmla="*/ 5176073 w 6530408"/>
              <a:gd name="connsiteY59" fmla="*/ 3970179 h 5753325"/>
              <a:gd name="connsiteX60" fmla="*/ 5172826 w 6530408"/>
              <a:gd name="connsiteY60" fmla="*/ 3991773 h 5753325"/>
              <a:gd name="connsiteX61" fmla="*/ 5157053 w 6530408"/>
              <a:gd name="connsiteY61" fmla="*/ 3997708 h 5753325"/>
              <a:gd name="connsiteX62" fmla="*/ 5127922 w 6530408"/>
              <a:gd name="connsiteY62" fmla="*/ 4022660 h 5753325"/>
              <a:gd name="connsiteX63" fmla="*/ 5020872 w 6530408"/>
              <a:gd name="connsiteY63" fmla="*/ 4075951 h 5753325"/>
              <a:gd name="connsiteX64" fmla="*/ 4991410 w 6530408"/>
              <a:gd name="connsiteY64" fmla="*/ 4087598 h 5753325"/>
              <a:gd name="connsiteX65" fmla="*/ 4930112 w 6530408"/>
              <a:gd name="connsiteY65" fmla="*/ 4138459 h 5753325"/>
              <a:gd name="connsiteX66" fmla="*/ 4834224 w 6530408"/>
              <a:gd name="connsiteY66" fmla="*/ 4231643 h 5753325"/>
              <a:gd name="connsiteX67" fmla="*/ 4812599 w 6530408"/>
              <a:gd name="connsiteY67" fmla="*/ 4249449 h 5753325"/>
              <a:gd name="connsiteX68" fmla="*/ 4789188 w 6530408"/>
              <a:gd name="connsiteY68" fmla="*/ 4256678 h 5753325"/>
              <a:gd name="connsiteX69" fmla="*/ 4779554 w 6530408"/>
              <a:gd name="connsiteY69" fmla="*/ 4251313 h 5753325"/>
              <a:gd name="connsiteX70" fmla="*/ 4766885 w 6530408"/>
              <a:gd name="connsiteY70" fmla="*/ 4259812 h 5753325"/>
              <a:gd name="connsiteX71" fmla="*/ 4762510 w 6530408"/>
              <a:gd name="connsiteY71" fmla="*/ 4260383 h 5753325"/>
              <a:gd name="connsiteX72" fmla="*/ 4738416 w 6530408"/>
              <a:gd name="connsiteY72" fmla="*/ 4265355 h 5753325"/>
              <a:gd name="connsiteX73" fmla="*/ 4712007 w 6530408"/>
              <a:gd name="connsiteY73" fmla="*/ 4317892 h 5753325"/>
              <a:gd name="connsiteX74" fmla="*/ 4658930 w 6530408"/>
              <a:gd name="connsiteY74" fmla="*/ 4348041 h 5753325"/>
              <a:gd name="connsiteX75" fmla="*/ 4443526 w 6530408"/>
              <a:gd name="connsiteY75" fmla="*/ 4507851 h 5753325"/>
              <a:gd name="connsiteX76" fmla="*/ 4289766 w 6530408"/>
              <a:gd name="connsiteY76" fmla="*/ 4711450 h 5753325"/>
              <a:gd name="connsiteX77" fmla="*/ 4150870 w 6530408"/>
              <a:gd name="connsiteY77" fmla="*/ 4818480 h 5753325"/>
              <a:gd name="connsiteX78" fmla="*/ 4006639 w 6530408"/>
              <a:gd name="connsiteY78" fmla="*/ 4933815 h 5753325"/>
              <a:gd name="connsiteX79" fmla="*/ 3298210 w 6530408"/>
              <a:gd name="connsiteY79" fmla="*/ 5070790 h 5753325"/>
              <a:gd name="connsiteX80" fmla="*/ 2947678 w 6530408"/>
              <a:gd name="connsiteY80" fmla="*/ 5117869 h 5753325"/>
              <a:gd name="connsiteX81" fmla="*/ 2822169 w 6530408"/>
              <a:gd name="connsiteY81" fmla="*/ 5129396 h 5753325"/>
              <a:gd name="connsiteX82" fmla="*/ 2538773 w 6530408"/>
              <a:gd name="connsiteY82" fmla="*/ 5313397 h 5753325"/>
              <a:gd name="connsiteX83" fmla="*/ 2014500 w 6530408"/>
              <a:gd name="connsiteY83" fmla="*/ 5519744 h 5753325"/>
              <a:gd name="connsiteX84" fmla="*/ 1934391 w 6530408"/>
              <a:gd name="connsiteY84" fmla="*/ 5591335 h 5753325"/>
              <a:gd name="connsiteX85" fmla="*/ 1892550 w 6530408"/>
              <a:gd name="connsiteY85" fmla="*/ 5649708 h 5753325"/>
              <a:gd name="connsiteX86" fmla="*/ 1854769 w 6530408"/>
              <a:gd name="connsiteY86" fmla="*/ 5647691 h 5753325"/>
              <a:gd name="connsiteX87" fmla="*/ 1809461 w 6530408"/>
              <a:gd name="connsiteY87" fmla="*/ 5648628 h 5753325"/>
              <a:gd name="connsiteX88" fmla="*/ 1745150 w 6530408"/>
              <a:gd name="connsiteY88" fmla="*/ 5693879 h 5753325"/>
              <a:gd name="connsiteX89" fmla="*/ 1713375 w 6530408"/>
              <a:gd name="connsiteY89" fmla="*/ 5684672 h 5753325"/>
              <a:gd name="connsiteX90" fmla="*/ 1707808 w 6530408"/>
              <a:gd name="connsiteY90" fmla="*/ 5682611 h 5753325"/>
              <a:gd name="connsiteX91" fmla="*/ 1679313 w 6530408"/>
              <a:gd name="connsiteY91" fmla="*/ 5672360 h 5753325"/>
              <a:gd name="connsiteX92" fmla="*/ 1646933 w 6530408"/>
              <a:gd name="connsiteY92" fmla="*/ 5666227 h 5753325"/>
              <a:gd name="connsiteX93" fmla="*/ 1610055 w 6530408"/>
              <a:gd name="connsiteY93" fmla="*/ 5673643 h 5753325"/>
              <a:gd name="connsiteX94" fmla="*/ 1437641 w 6530408"/>
              <a:gd name="connsiteY94" fmla="*/ 5723266 h 5753325"/>
              <a:gd name="connsiteX95" fmla="*/ 1332869 w 6530408"/>
              <a:gd name="connsiteY95" fmla="*/ 5744752 h 5753325"/>
              <a:gd name="connsiteX96" fmla="*/ 1290525 w 6530408"/>
              <a:gd name="connsiteY96" fmla="*/ 5740036 h 5753325"/>
              <a:gd name="connsiteX97" fmla="*/ 1233107 w 6530408"/>
              <a:gd name="connsiteY97" fmla="*/ 5742106 h 5753325"/>
              <a:gd name="connsiteX98" fmla="*/ 1214532 w 6530408"/>
              <a:gd name="connsiteY98" fmla="*/ 5753325 h 5753325"/>
              <a:gd name="connsiteX99" fmla="*/ 1199955 w 6530408"/>
              <a:gd name="connsiteY99" fmla="*/ 5744831 h 5753325"/>
              <a:gd name="connsiteX100" fmla="*/ 1162337 w 6530408"/>
              <a:gd name="connsiteY100" fmla="*/ 5738048 h 5753325"/>
              <a:gd name="connsiteX101" fmla="*/ 1053457 w 6530408"/>
              <a:gd name="connsiteY101" fmla="*/ 5688676 h 5753325"/>
              <a:gd name="connsiteX102" fmla="*/ 1025798 w 6530408"/>
              <a:gd name="connsiteY102" fmla="*/ 5673166 h 5753325"/>
              <a:gd name="connsiteX103" fmla="*/ 947900 w 6530408"/>
              <a:gd name="connsiteY103" fmla="*/ 5657848 h 5753325"/>
              <a:gd name="connsiteX104" fmla="*/ 815627 w 6530408"/>
              <a:gd name="connsiteY104" fmla="*/ 5642557 h 5753325"/>
              <a:gd name="connsiteX105" fmla="*/ 788251 w 6530408"/>
              <a:gd name="connsiteY105" fmla="*/ 5637065 h 5753325"/>
              <a:gd name="connsiteX106" fmla="*/ 767822 w 6530408"/>
              <a:gd name="connsiteY106" fmla="*/ 5623450 h 5753325"/>
              <a:gd name="connsiteX107" fmla="*/ 765791 w 6530408"/>
              <a:gd name="connsiteY107" fmla="*/ 5612539 h 5753325"/>
              <a:gd name="connsiteX108" fmla="*/ 751230 w 6530408"/>
              <a:gd name="connsiteY108" fmla="*/ 5608092 h 5753325"/>
              <a:gd name="connsiteX109" fmla="*/ 748008 w 6530408"/>
              <a:gd name="connsiteY109" fmla="*/ 5605052 h 5753325"/>
              <a:gd name="connsiteX110" fmla="*/ 728871 w 6530408"/>
              <a:gd name="connsiteY110" fmla="*/ 5589469 h 5753325"/>
              <a:gd name="connsiteX111" fmla="*/ 671898 w 6530408"/>
              <a:gd name="connsiteY111" fmla="*/ 5602363 h 5753325"/>
              <a:gd name="connsiteX112" fmla="*/ 615065 w 6530408"/>
              <a:gd name="connsiteY112" fmla="*/ 5580257 h 5753325"/>
              <a:gd name="connsiteX113" fmla="*/ 355785 w 6530408"/>
              <a:gd name="connsiteY113" fmla="*/ 5514383 h 5753325"/>
              <a:gd name="connsiteX114" fmla="*/ 102269 w 6530408"/>
              <a:gd name="connsiteY114" fmla="*/ 5524347 h 5753325"/>
              <a:gd name="connsiteX115" fmla="*/ 13160 w 6530408"/>
              <a:gd name="connsiteY115" fmla="*/ 5514159 h 5753325"/>
              <a:gd name="connsiteX116" fmla="*/ 0 w 6530408"/>
              <a:gd name="connsiteY116" fmla="*/ 5511735 h 5753325"/>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488360 w 6530408"/>
              <a:gd name="connsiteY8" fmla="*/ 535865 h 5753325"/>
              <a:gd name="connsiteX9" fmla="*/ 6492864 w 6530408"/>
              <a:gd name="connsiteY9" fmla="*/ 615799 h 5753325"/>
              <a:gd name="connsiteX10" fmla="*/ 6459988 w 6530408"/>
              <a:gd name="connsiteY10" fmla="*/ 707628 h 5753325"/>
              <a:gd name="connsiteX11" fmla="*/ 6453989 w 6530408"/>
              <a:gd name="connsiteY11" fmla="*/ 711876 h 5753325"/>
              <a:gd name="connsiteX12" fmla="*/ 6453209 w 6530408"/>
              <a:gd name="connsiteY12" fmla="*/ 719127 h 5753325"/>
              <a:gd name="connsiteX13" fmla="*/ 6457662 w 6530408"/>
              <a:gd name="connsiteY13" fmla="*/ 723331 h 5753325"/>
              <a:gd name="connsiteX14" fmla="*/ 6447445 w 6530408"/>
              <a:gd name="connsiteY14" fmla="*/ 780003 h 5753325"/>
              <a:gd name="connsiteX15" fmla="*/ 6426552 w 6530408"/>
              <a:gd name="connsiteY15" fmla="*/ 845805 h 5753325"/>
              <a:gd name="connsiteX16" fmla="*/ 6434072 w 6530408"/>
              <a:gd name="connsiteY16" fmla="*/ 910733 h 5753325"/>
              <a:gd name="connsiteX17" fmla="*/ 6432570 w 6530408"/>
              <a:gd name="connsiteY17" fmla="*/ 983394 h 5753325"/>
              <a:gd name="connsiteX18" fmla="*/ 6431878 w 6530408"/>
              <a:gd name="connsiteY18" fmla="*/ 1026728 h 5753325"/>
              <a:gd name="connsiteX19" fmla="*/ 6414269 w 6530408"/>
              <a:gd name="connsiteY19" fmla="*/ 1151111 h 5753325"/>
              <a:gd name="connsiteX20" fmla="*/ 6371722 w 6530408"/>
              <a:gd name="connsiteY20" fmla="*/ 1318080 h 5753325"/>
              <a:gd name="connsiteX21" fmla="*/ 6356023 w 6530408"/>
              <a:gd name="connsiteY21" fmla="*/ 1356227 h 5753325"/>
              <a:gd name="connsiteX22" fmla="*/ 6356157 w 6530408"/>
              <a:gd name="connsiteY22" fmla="*/ 1361967 h 5753325"/>
              <a:gd name="connsiteX23" fmla="*/ 6350613 w 6530408"/>
              <a:gd name="connsiteY23" fmla="*/ 1393569 h 5753325"/>
              <a:gd name="connsiteX24" fmla="*/ 6357062 w 6530408"/>
              <a:gd name="connsiteY24" fmla="*/ 1444071 h 5753325"/>
              <a:gd name="connsiteX25" fmla="*/ 6364832 w 6530408"/>
              <a:gd name="connsiteY25" fmla="*/ 1478763 h 5753325"/>
              <a:gd name="connsiteX26" fmla="*/ 6369745 w 6530408"/>
              <a:gd name="connsiteY26" fmla="*/ 1495680 h 5753325"/>
              <a:gd name="connsiteX27" fmla="*/ 6370898 w 6530408"/>
              <a:gd name="connsiteY27" fmla="*/ 1513331 h 5753325"/>
              <a:gd name="connsiteX28" fmla="*/ 6368801 w 6530408"/>
              <a:gd name="connsiteY28" fmla="*/ 1527414 h 5753325"/>
              <a:gd name="connsiteX29" fmla="*/ 6359177 w 6530408"/>
              <a:gd name="connsiteY29" fmla="*/ 1639513 h 5753325"/>
              <a:gd name="connsiteX30" fmla="*/ 6299489 w 6530408"/>
              <a:gd name="connsiteY30" fmla="*/ 1784860 h 5753325"/>
              <a:gd name="connsiteX31" fmla="*/ 6267878 w 6530408"/>
              <a:gd name="connsiteY31" fmla="*/ 1858572 h 5753325"/>
              <a:gd name="connsiteX32" fmla="*/ 6251146 w 6530408"/>
              <a:gd name="connsiteY32" fmla="*/ 1926167 h 5753325"/>
              <a:gd name="connsiteX33" fmla="*/ 6210686 w 6530408"/>
              <a:gd name="connsiteY33" fmla="*/ 2014834 h 5753325"/>
              <a:gd name="connsiteX34" fmla="*/ 6106652 w 6530408"/>
              <a:gd name="connsiteY34" fmla="*/ 2150572 h 5753325"/>
              <a:gd name="connsiteX35" fmla="*/ 6097813 w 6530408"/>
              <a:gd name="connsiteY35" fmla="*/ 2172208 h 5753325"/>
              <a:gd name="connsiteX36" fmla="*/ 6095990 w 6530408"/>
              <a:gd name="connsiteY36" fmla="*/ 2181185 h 5753325"/>
              <a:gd name="connsiteX37" fmla="*/ 6090126 w 6530408"/>
              <a:gd name="connsiteY37" fmla="*/ 2192533 h 5753325"/>
              <a:gd name="connsiteX38" fmla="*/ 6089503 w 6530408"/>
              <a:gd name="connsiteY38" fmla="*/ 2192543 h 5753325"/>
              <a:gd name="connsiteX39" fmla="*/ 6084946 w 6530408"/>
              <a:gd name="connsiteY39" fmla="*/ 2203694 h 5753325"/>
              <a:gd name="connsiteX40" fmla="*/ 5987861 w 6530408"/>
              <a:gd name="connsiteY40" fmla="*/ 2304868 h 5753325"/>
              <a:gd name="connsiteX41" fmla="*/ 5973439 w 6530408"/>
              <a:gd name="connsiteY41" fmla="*/ 2385635 h 5753325"/>
              <a:gd name="connsiteX42" fmla="*/ 5916727 w 6530408"/>
              <a:gd name="connsiteY42" fmla="*/ 2458777 h 5753325"/>
              <a:gd name="connsiteX43" fmla="*/ 5856524 w 6530408"/>
              <a:gd name="connsiteY43" fmla="*/ 2583281 h 5753325"/>
              <a:gd name="connsiteX44" fmla="*/ 5838091 w 6530408"/>
              <a:gd name="connsiteY44" fmla="*/ 2753474 h 5753325"/>
              <a:gd name="connsiteX45" fmla="*/ 5777471 w 6530408"/>
              <a:gd name="connsiteY45" fmla="*/ 2901570 h 5753325"/>
              <a:gd name="connsiteX46" fmla="*/ 5723992 w 6530408"/>
              <a:gd name="connsiteY46" fmla="*/ 2998752 h 5753325"/>
              <a:gd name="connsiteX47" fmla="*/ 5557886 w 6530408"/>
              <a:gd name="connsiteY47" fmla="*/ 3329735 h 5753325"/>
              <a:gd name="connsiteX48" fmla="*/ 5471501 w 6530408"/>
              <a:gd name="connsiteY48" fmla="*/ 3462221 h 5753325"/>
              <a:gd name="connsiteX49" fmla="*/ 5465154 w 6530408"/>
              <a:gd name="connsiteY49" fmla="*/ 3541065 h 5753325"/>
              <a:gd name="connsiteX50" fmla="*/ 5437889 w 6530408"/>
              <a:gd name="connsiteY50" fmla="*/ 3559927 h 5753325"/>
              <a:gd name="connsiteX51" fmla="*/ 5432770 w 6530408"/>
              <a:gd name="connsiteY51" fmla="*/ 3562948 h 5753325"/>
              <a:gd name="connsiteX52" fmla="*/ 5406795 w 6530408"/>
              <a:gd name="connsiteY52" fmla="*/ 3578594 h 5753325"/>
              <a:gd name="connsiteX53" fmla="*/ 5381495 w 6530408"/>
              <a:gd name="connsiteY53" fmla="*/ 3599883 h 5753325"/>
              <a:gd name="connsiteX54" fmla="*/ 5363689 w 6530408"/>
              <a:gd name="connsiteY54" fmla="*/ 3633299 h 5753325"/>
              <a:gd name="connsiteX55" fmla="*/ 5291870 w 6530408"/>
              <a:gd name="connsiteY55" fmla="*/ 3799039 h 5753325"/>
              <a:gd name="connsiteX56" fmla="*/ 5241600 w 6530408"/>
              <a:gd name="connsiteY56" fmla="*/ 3894238 h 5753325"/>
              <a:gd name="connsiteX57" fmla="*/ 5211041 w 6530408"/>
              <a:gd name="connsiteY57" fmla="*/ 3924184 h 5753325"/>
              <a:gd name="connsiteX58" fmla="*/ 5176073 w 6530408"/>
              <a:gd name="connsiteY58" fmla="*/ 3970179 h 5753325"/>
              <a:gd name="connsiteX59" fmla="*/ 5172826 w 6530408"/>
              <a:gd name="connsiteY59" fmla="*/ 3991773 h 5753325"/>
              <a:gd name="connsiteX60" fmla="*/ 5157053 w 6530408"/>
              <a:gd name="connsiteY60" fmla="*/ 3997708 h 5753325"/>
              <a:gd name="connsiteX61" fmla="*/ 5127922 w 6530408"/>
              <a:gd name="connsiteY61" fmla="*/ 4022660 h 5753325"/>
              <a:gd name="connsiteX62" fmla="*/ 5020872 w 6530408"/>
              <a:gd name="connsiteY62" fmla="*/ 4075951 h 5753325"/>
              <a:gd name="connsiteX63" fmla="*/ 4991410 w 6530408"/>
              <a:gd name="connsiteY63" fmla="*/ 4087598 h 5753325"/>
              <a:gd name="connsiteX64" fmla="*/ 4930112 w 6530408"/>
              <a:gd name="connsiteY64" fmla="*/ 4138459 h 5753325"/>
              <a:gd name="connsiteX65" fmla="*/ 4834224 w 6530408"/>
              <a:gd name="connsiteY65" fmla="*/ 4231643 h 5753325"/>
              <a:gd name="connsiteX66" fmla="*/ 4812599 w 6530408"/>
              <a:gd name="connsiteY66" fmla="*/ 4249449 h 5753325"/>
              <a:gd name="connsiteX67" fmla="*/ 4789188 w 6530408"/>
              <a:gd name="connsiteY67" fmla="*/ 4256678 h 5753325"/>
              <a:gd name="connsiteX68" fmla="*/ 4779554 w 6530408"/>
              <a:gd name="connsiteY68" fmla="*/ 4251313 h 5753325"/>
              <a:gd name="connsiteX69" fmla="*/ 4766885 w 6530408"/>
              <a:gd name="connsiteY69" fmla="*/ 4259812 h 5753325"/>
              <a:gd name="connsiteX70" fmla="*/ 4762510 w 6530408"/>
              <a:gd name="connsiteY70" fmla="*/ 4260383 h 5753325"/>
              <a:gd name="connsiteX71" fmla="*/ 4738416 w 6530408"/>
              <a:gd name="connsiteY71" fmla="*/ 4265355 h 5753325"/>
              <a:gd name="connsiteX72" fmla="*/ 4712007 w 6530408"/>
              <a:gd name="connsiteY72" fmla="*/ 4317892 h 5753325"/>
              <a:gd name="connsiteX73" fmla="*/ 4658930 w 6530408"/>
              <a:gd name="connsiteY73" fmla="*/ 4348041 h 5753325"/>
              <a:gd name="connsiteX74" fmla="*/ 4443526 w 6530408"/>
              <a:gd name="connsiteY74" fmla="*/ 4507851 h 5753325"/>
              <a:gd name="connsiteX75" fmla="*/ 4289766 w 6530408"/>
              <a:gd name="connsiteY75" fmla="*/ 4711450 h 5753325"/>
              <a:gd name="connsiteX76" fmla="*/ 4150870 w 6530408"/>
              <a:gd name="connsiteY76" fmla="*/ 4818480 h 5753325"/>
              <a:gd name="connsiteX77" fmla="*/ 4006639 w 6530408"/>
              <a:gd name="connsiteY77" fmla="*/ 4933815 h 5753325"/>
              <a:gd name="connsiteX78" fmla="*/ 3298210 w 6530408"/>
              <a:gd name="connsiteY78" fmla="*/ 5070790 h 5753325"/>
              <a:gd name="connsiteX79" fmla="*/ 2947678 w 6530408"/>
              <a:gd name="connsiteY79" fmla="*/ 5117869 h 5753325"/>
              <a:gd name="connsiteX80" fmla="*/ 2822169 w 6530408"/>
              <a:gd name="connsiteY80" fmla="*/ 5129396 h 5753325"/>
              <a:gd name="connsiteX81" fmla="*/ 2538773 w 6530408"/>
              <a:gd name="connsiteY81" fmla="*/ 5313397 h 5753325"/>
              <a:gd name="connsiteX82" fmla="*/ 2014500 w 6530408"/>
              <a:gd name="connsiteY82" fmla="*/ 5519744 h 5753325"/>
              <a:gd name="connsiteX83" fmla="*/ 1934391 w 6530408"/>
              <a:gd name="connsiteY83" fmla="*/ 5591335 h 5753325"/>
              <a:gd name="connsiteX84" fmla="*/ 1892550 w 6530408"/>
              <a:gd name="connsiteY84" fmla="*/ 5649708 h 5753325"/>
              <a:gd name="connsiteX85" fmla="*/ 1854769 w 6530408"/>
              <a:gd name="connsiteY85" fmla="*/ 5647691 h 5753325"/>
              <a:gd name="connsiteX86" fmla="*/ 1809461 w 6530408"/>
              <a:gd name="connsiteY86" fmla="*/ 5648628 h 5753325"/>
              <a:gd name="connsiteX87" fmla="*/ 1745150 w 6530408"/>
              <a:gd name="connsiteY87" fmla="*/ 5693879 h 5753325"/>
              <a:gd name="connsiteX88" fmla="*/ 1713375 w 6530408"/>
              <a:gd name="connsiteY88" fmla="*/ 5684672 h 5753325"/>
              <a:gd name="connsiteX89" fmla="*/ 1707808 w 6530408"/>
              <a:gd name="connsiteY89" fmla="*/ 5682611 h 5753325"/>
              <a:gd name="connsiteX90" fmla="*/ 1679313 w 6530408"/>
              <a:gd name="connsiteY90" fmla="*/ 5672360 h 5753325"/>
              <a:gd name="connsiteX91" fmla="*/ 1646933 w 6530408"/>
              <a:gd name="connsiteY91" fmla="*/ 5666227 h 5753325"/>
              <a:gd name="connsiteX92" fmla="*/ 1610055 w 6530408"/>
              <a:gd name="connsiteY92" fmla="*/ 5673643 h 5753325"/>
              <a:gd name="connsiteX93" fmla="*/ 1437641 w 6530408"/>
              <a:gd name="connsiteY93" fmla="*/ 5723266 h 5753325"/>
              <a:gd name="connsiteX94" fmla="*/ 1332869 w 6530408"/>
              <a:gd name="connsiteY94" fmla="*/ 5744752 h 5753325"/>
              <a:gd name="connsiteX95" fmla="*/ 1290525 w 6530408"/>
              <a:gd name="connsiteY95" fmla="*/ 5740036 h 5753325"/>
              <a:gd name="connsiteX96" fmla="*/ 1233107 w 6530408"/>
              <a:gd name="connsiteY96" fmla="*/ 5742106 h 5753325"/>
              <a:gd name="connsiteX97" fmla="*/ 1214532 w 6530408"/>
              <a:gd name="connsiteY97" fmla="*/ 5753325 h 5753325"/>
              <a:gd name="connsiteX98" fmla="*/ 1199955 w 6530408"/>
              <a:gd name="connsiteY98" fmla="*/ 5744831 h 5753325"/>
              <a:gd name="connsiteX99" fmla="*/ 1162337 w 6530408"/>
              <a:gd name="connsiteY99" fmla="*/ 5738048 h 5753325"/>
              <a:gd name="connsiteX100" fmla="*/ 1053457 w 6530408"/>
              <a:gd name="connsiteY100" fmla="*/ 5688676 h 5753325"/>
              <a:gd name="connsiteX101" fmla="*/ 1025798 w 6530408"/>
              <a:gd name="connsiteY101" fmla="*/ 5673166 h 5753325"/>
              <a:gd name="connsiteX102" fmla="*/ 947900 w 6530408"/>
              <a:gd name="connsiteY102" fmla="*/ 5657848 h 5753325"/>
              <a:gd name="connsiteX103" fmla="*/ 815627 w 6530408"/>
              <a:gd name="connsiteY103" fmla="*/ 5642557 h 5753325"/>
              <a:gd name="connsiteX104" fmla="*/ 788251 w 6530408"/>
              <a:gd name="connsiteY104" fmla="*/ 5637065 h 5753325"/>
              <a:gd name="connsiteX105" fmla="*/ 767822 w 6530408"/>
              <a:gd name="connsiteY105" fmla="*/ 5623450 h 5753325"/>
              <a:gd name="connsiteX106" fmla="*/ 765791 w 6530408"/>
              <a:gd name="connsiteY106" fmla="*/ 5612539 h 5753325"/>
              <a:gd name="connsiteX107" fmla="*/ 751230 w 6530408"/>
              <a:gd name="connsiteY107" fmla="*/ 5608092 h 5753325"/>
              <a:gd name="connsiteX108" fmla="*/ 748008 w 6530408"/>
              <a:gd name="connsiteY108" fmla="*/ 5605052 h 5753325"/>
              <a:gd name="connsiteX109" fmla="*/ 728871 w 6530408"/>
              <a:gd name="connsiteY109" fmla="*/ 5589469 h 5753325"/>
              <a:gd name="connsiteX110" fmla="*/ 671898 w 6530408"/>
              <a:gd name="connsiteY110" fmla="*/ 5602363 h 5753325"/>
              <a:gd name="connsiteX111" fmla="*/ 615065 w 6530408"/>
              <a:gd name="connsiteY111" fmla="*/ 5580257 h 5753325"/>
              <a:gd name="connsiteX112" fmla="*/ 355785 w 6530408"/>
              <a:gd name="connsiteY112" fmla="*/ 5514383 h 5753325"/>
              <a:gd name="connsiteX113" fmla="*/ 102269 w 6530408"/>
              <a:gd name="connsiteY113" fmla="*/ 5524347 h 5753325"/>
              <a:gd name="connsiteX114" fmla="*/ 13160 w 6530408"/>
              <a:gd name="connsiteY114" fmla="*/ 5514159 h 5753325"/>
              <a:gd name="connsiteX115" fmla="*/ 0 w 6530408"/>
              <a:gd name="connsiteY115" fmla="*/ 5511735 h 5753325"/>
              <a:gd name="connsiteX116" fmla="*/ 0 w 6530408"/>
              <a:gd name="connsiteY116" fmla="*/ 0 h 5753325"/>
              <a:gd name="connsiteX0" fmla="*/ 0 w 6506836"/>
              <a:gd name="connsiteY0" fmla="*/ 0 h 5753325"/>
              <a:gd name="connsiteX1" fmla="*/ 6438980 w 6506836"/>
              <a:gd name="connsiteY1" fmla="*/ 0 h 5753325"/>
              <a:gd name="connsiteX2" fmla="*/ 6439047 w 6506836"/>
              <a:gd name="connsiteY2" fmla="*/ 147 h 5753325"/>
              <a:gd name="connsiteX3" fmla="*/ 6443456 w 6506836"/>
              <a:gd name="connsiteY3" fmla="*/ 130105 h 5753325"/>
              <a:gd name="connsiteX4" fmla="*/ 6447632 w 6506836"/>
              <a:gd name="connsiteY4" fmla="*/ 170016 h 5753325"/>
              <a:gd name="connsiteX5" fmla="*/ 6465936 w 6506836"/>
              <a:gd name="connsiteY5" fmla="*/ 274847 h 5753325"/>
              <a:gd name="connsiteX6" fmla="*/ 6506836 w 6506836"/>
              <a:gd name="connsiteY6" fmla="*/ 331778 h 5753325"/>
              <a:gd name="connsiteX7" fmla="*/ 6488360 w 6506836"/>
              <a:gd name="connsiteY7" fmla="*/ 535865 h 5753325"/>
              <a:gd name="connsiteX8" fmla="*/ 6492864 w 6506836"/>
              <a:gd name="connsiteY8" fmla="*/ 615799 h 5753325"/>
              <a:gd name="connsiteX9" fmla="*/ 6459988 w 6506836"/>
              <a:gd name="connsiteY9" fmla="*/ 707628 h 5753325"/>
              <a:gd name="connsiteX10" fmla="*/ 6453989 w 6506836"/>
              <a:gd name="connsiteY10" fmla="*/ 711876 h 5753325"/>
              <a:gd name="connsiteX11" fmla="*/ 6453209 w 6506836"/>
              <a:gd name="connsiteY11" fmla="*/ 719127 h 5753325"/>
              <a:gd name="connsiteX12" fmla="*/ 6457662 w 6506836"/>
              <a:gd name="connsiteY12" fmla="*/ 723331 h 5753325"/>
              <a:gd name="connsiteX13" fmla="*/ 6447445 w 6506836"/>
              <a:gd name="connsiteY13" fmla="*/ 780003 h 5753325"/>
              <a:gd name="connsiteX14" fmla="*/ 6426552 w 6506836"/>
              <a:gd name="connsiteY14" fmla="*/ 845805 h 5753325"/>
              <a:gd name="connsiteX15" fmla="*/ 6434072 w 6506836"/>
              <a:gd name="connsiteY15" fmla="*/ 910733 h 5753325"/>
              <a:gd name="connsiteX16" fmla="*/ 6432570 w 6506836"/>
              <a:gd name="connsiteY16" fmla="*/ 983394 h 5753325"/>
              <a:gd name="connsiteX17" fmla="*/ 6431878 w 6506836"/>
              <a:gd name="connsiteY17" fmla="*/ 1026728 h 5753325"/>
              <a:gd name="connsiteX18" fmla="*/ 6414269 w 6506836"/>
              <a:gd name="connsiteY18" fmla="*/ 1151111 h 5753325"/>
              <a:gd name="connsiteX19" fmla="*/ 6371722 w 6506836"/>
              <a:gd name="connsiteY19" fmla="*/ 1318080 h 5753325"/>
              <a:gd name="connsiteX20" fmla="*/ 6356023 w 6506836"/>
              <a:gd name="connsiteY20" fmla="*/ 1356227 h 5753325"/>
              <a:gd name="connsiteX21" fmla="*/ 6356157 w 6506836"/>
              <a:gd name="connsiteY21" fmla="*/ 1361967 h 5753325"/>
              <a:gd name="connsiteX22" fmla="*/ 6350613 w 6506836"/>
              <a:gd name="connsiteY22" fmla="*/ 1393569 h 5753325"/>
              <a:gd name="connsiteX23" fmla="*/ 6357062 w 6506836"/>
              <a:gd name="connsiteY23" fmla="*/ 1444071 h 5753325"/>
              <a:gd name="connsiteX24" fmla="*/ 6364832 w 6506836"/>
              <a:gd name="connsiteY24" fmla="*/ 1478763 h 5753325"/>
              <a:gd name="connsiteX25" fmla="*/ 6369745 w 6506836"/>
              <a:gd name="connsiteY25" fmla="*/ 1495680 h 5753325"/>
              <a:gd name="connsiteX26" fmla="*/ 6370898 w 6506836"/>
              <a:gd name="connsiteY26" fmla="*/ 1513331 h 5753325"/>
              <a:gd name="connsiteX27" fmla="*/ 6368801 w 6506836"/>
              <a:gd name="connsiteY27" fmla="*/ 1527414 h 5753325"/>
              <a:gd name="connsiteX28" fmla="*/ 6359177 w 6506836"/>
              <a:gd name="connsiteY28" fmla="*/ 1639513 h 5753325"/>
              <a:gd name="connsiteX29" fmla="*/ 6299489 w 6506836"/>
              <a:gd name="connsiteY29" fmla="*/ 1784860 h 5753325"/>
              <a:gd name="connsiteX30" fmla="*/ 6267878 w 6506836"/>
              <a:gd name="connsiteY30" fmla="*/ 1858572 h 5753325"/>
              <a:gd name="connsiteX31" fmla="*/ 6251146 w 6506836"/>
              <a:gd name="connsiteY31" fmla="*/ 1926167 h 5753325"/>
              <a:gd name="connsiteX32" fmla="*/ 6210686 w 6506836"/>
              <a:gd name="connsiteY32" fmla="*/ 2014834 h 5753325"/>
              <a:gd name="connsiteX33" fmla="*/ 6106652 w 6506836"/>
              <a:gd name="connsiteY33" fmla="*/ 2150572 h 5753325"/>
              <a:gd name="connsiteX34" fmla="*/ 6097813 w 6506836"/>
              <a:gd name="connsiteY34" fmla="*/ 2172208 h 5753325"/>
              <a:gd name="connsiteX35" fmla="*/ 6095990 w 6506836"/>
              <a:gd name="connsiteY35" fmla="*/ 2181185 h 5753325"/>
              <a:gd name="connsiteX36" fmla="*/ 6090126 w 6506836"/>
              <a:gd name="connsiteY36" fmla="*/ 2192533 h 5753325"/>
              <a:gd name="connsiteX37" fmla="*/ 6089503 w 6506836"/>
              <a:gd name="connsiteY37" fmla="*/ 2192543 h 5753325"/>
              <a:gd name="connsiteX38" fmla="*/ 6084946 w 6506836"/>
              <a:gd name="connsiteY38" fmla="*/ 2203694 h 5753325"/>
              <a:gd name="connsiteX39" fmla="*/ 5987861 w 6506836"/>
              <a:gd name="connsiteY39" fmla="*/ 2304868 h 5753325"/>
              <a:gd name="connsiteX40" fmla="*/ 5973439 w 6506836"/>
              <a:gd name="connsiteY40" fmla="*/ 2385635 h 5753325"/>
              <a:gd name="connsiteX41" fmla="*/ 5916727 w 6506836"/>
              <a:gd name="connsiteY41" fmla="*/ 2458777 h 5753325"/>
              <a:gd name="connsiteX42" fmla="*/ 5856524 w 6506836"/>
              <a:gd name="connsiteY42" fmla="*/ 2583281 h 5753325"/>
              <a:gd name="connsiteX43" fmla="*/ 5838091 w 6506836"/>
              <a:gd name="connsiteY43" fmla="*/ 2753474 h 5753325"/>
              <a:gd name="connsiteX44" fmla="*/ 5777471 w 6506836"/>
              <a:gd name="connsiteY44" fmla="*/ 2901570 h 5753325"/>
              <a:gd name="connsiteX45" fmla="*/ 5723992 w 6506836"/>
              <a:gd name="connsiteY45" fmla="*/ 2998752 h 5753325"/>
              <a:gd name="connsiteX46" fmla="*/ 5557886 w 6506836"/>
              <a:gd name="connsiteY46" fmla="*/ 3329735 h 5753325"/>
              <a:gd name="connsiteX47" fmla="*/ 5471501 w 6506836"/>
              <a:gd name="connsiteY47" fmla="*/ 3462221 h 5753325"/>
              <a:gd name="connsiteX48" fmla="*/ 5465154 w 6506836"/>
              <a:gd name="connsiteY48" fmla="*/ 3541065 h 5753325"/>
              <a:gd name="connsiteX49" fmla="*/ 5437889 w 6506836"/>
              <a:gd name="connsiteY49" fmla="*/ 3559927 h 5753325"/>
              <a:gd name="connsiteX50" fmla="*/ 5432770 w 6506836"/>
              <a:gd name="connsiteY50" fmla="*/ 3562948 h 5753325"/>
              <a:gd name="connsiteX51" fmla="*/ 5406795 w 6506836"/>
              <a:gd name="connsiteY51" fmla="*/ 3578594 h 5753325"/>
              <a:gd name="connsiteX52" fmla="*/ 5381495 w 6506836"/>
              <a:gd name="connsiteY52" fmla="*/ 3599883 h 5753325"/>
              <a:gd name="connsiteX53" fmla="*/ 5363689 w 6506836"/>
              <a:gd name="connsiteY53" fmla="*/ 3633299 h 5753325"/>
              <a:gd name="connsiteX54" fmla="*/ 5291870 w 6506836"/>
              <a:gd name="connsiteY54" fmla="*/ 3799039 h 5753325"/>
              <a:gd name="connsiteX55" fmla="*/ 5241600 w 6506836"/>
              <a:gd name="connsiteY55" fmla="*/ 3894238 h 5753325"/>
              <a:gd name="connsiteX56" fmla="*/ 5211041 w 6506836"/>
              <a:gd name="connsiteY56" fmla="*/ 3924184 h 5753325"/>
              <a:gd name="connsiteX57" fmla="*/ 5176073 w 6506836"/>
              <a:gd name="connsiteY57" fmla="*/ 3970179 h 5753325"/>
              <a:gd name="connsiteX58" fmla="*/ 5172826 w 6506836"/>
              <a:gd name="connsiteY58" fmla="*/ 3991773 h 5753325"/>
              <a:gd name="connsiteX59" fmla="*/ 5157053 w 6506836"/>
              <a:gd name="connsiteY59" fmla="*/ 3997708 h 5753325"/>
              <a:gd name="connsiteX60" fmla="*/ 5127922 w 6506836"/>
              <a:gd name="connsiteY60" fmla="*/ 4022660 h 5753325"/>
              <a:gd name="connsiteX61" fmla="*/ 5020872 w 6506836"/>
              <a:gd name="connsiteY61" fmla="*/ 4075951 h 5753325"/>
              <a:gd name="connsiteX62" fmla="*/ 4991410 w 6506836"/>
              <a:gd name="connsiteY62" fmla="*/ 4087598 h 5753325"/>
              <a:gd name="connsiteX63" fmla="*/ 4930112 w 6506836"/>
              <a:gd name="connsiteY63" fmla="*/ 4138459 h 5753325"/>
              <a:gd name="connsiteX64" fmla="*/ 4834224 w 6506836"/>
              <a:gd name="connsiteY64" fmla="*/ 4231643 h 5753325"/>
              <a:gd name="connsiteX65" fmla="*/ 4812599 w 6506836"/>
              <a:gd name="connsiteY65" fmla="*/ 4249449 h 5753325"/>
              <a:gd name="connsiteX66" fmla="*/ 4789188 w 6506836"/>
              <a:gd name="connsiteY66" fmla="*/ 4256678 h 5753325"/>
              <a:gd name="connsiteX67" fmla="*/ 4779554 w 6506836"/>
              <a:gd name="connsiteY67" fmla="*/ 4251313 h 5753325"/>
              <a:gd name="connsiteX68" fmla="*/ 4766885 w 6506836"/>
              <a:gd name="connsiteY68" fmla="*/ 4259812 h 5753325"/>
              <a:gd name="connsiteX69" fmla="*/ 4762510 w 6506836"/>
              <a:gd name="connsiteY69" fmla="*/ 4260383 h 5753325"/>
              <a:gd name="connsiteX70" fmla="*/ 4738416 w 6506836"/>
              <a:gd name="connsiteY70" fmla="*/ 4265355 h 5753325"/>
              <a:gd name="connsiteX71" fmla="*/ 4712007 w 6506836"/>
              <a:gd name="connsiteY71" fmla="*/ 4317892 h 5753325"/>
              <a:gd name="connsiteX72" fmla="*/ 4658930 w 6506836"/>
              <a:gd name="connsiteY72" fmla="*/ 4348041 h 5753325"/>
              <a:gd name="connsiteX73" fmla="*/ 4443526 w 6506836"/>
              <a:gd name="connsiteY73" fmla="*/ 4507851 h 5753325"/>
              <a:gd name="connsiteX74" fmla="*/ 4289766 w 6506836"/>
              <a:gd name="connsiteY74" fmla="*/ 4711450 h 5753325"/>
              <a:gd name="connsiteX75" fmla="*/ 4150870 w 6506836"/>
              <a:gd name="connsiteY75" fmla="*/ 4818480 h 5753325"/>
              <a:gd name="connsiteX76" fmla="*/ 4006639 w 6506836"/>
              <a:gd name="connsiteY76" fmla="*/ 4933815 h 5753325"/>
              <a:gd name="connsiteX77" fmla="*/ 3298210 w 6506836"/>
              <a:gd name="connsiteY77" fmla="*/ 5070790 h 5753325"/>
              <a:gd name="connsiteX78" fmla="*/ 2947678 w 6506836"/>
              <a:gd name="connsiteY78" fmla="*/ 5117869 h 5753325"/>
              <a:gd name="connsiteX79" fmla="*/ 2822169 w 6506836"/>
              <a:gd name="connsiteY79" fmla="*/ 5129396 h 5753325"/>
              <a:gd name="connsiteX80" fmla="*/ 2538773 w 6506836"/>
              <a:gd name="connsiteY80" fmla="*/ 5313397 h 5753325"/>
              <a:gd name="connsiteX81" fmla="*/ 2014500 w 6506836"/>
              <a:gd name="connsiteY81" fmla="*/ 5519744 h 5753325"/>
              <a:gd name="connsiteX82" fmla="*/ 1934391 w 6506836"/>
              <a:gd name="connsiteY82" fmla="*/ 5591335 h 5753325"/>
              <a:gd name="connsiteX83" fmla="*/ 1892550 w 6506836"/>
              <a:gd name="connsiteY83" fmla="*/ 5649708 h 5753325"/>
              <a:gd name="connsiteX84" fmla="*/ 1854769 w 6506836"/>
              <a:gd name="connsiteY84" fmla="*/ 5647691 h 5753325"/>
              <a:gd name="connsiteX85" fmla="*/ 1809461 w 6506836"/>
              <a:gd name="connsiteY85" fmla="*/ 5648628 h 5753325"/>
              <a:gd name="connsiteX86" fmla="*/ 1745150 w 6506836"/>
              <a:gd name="connsiteY86" fmla="*/ 5693879 h 5753325"/>
              <a:gd name="connsiteX87" fmla="*/ 1713375 w 6506836"/>
              <a:gd name="connsiteY87" fmla="*/ 5684672 h 5753325"/>
              <a:gd name="connsiteX88" fmla="*/ 1707808 w 6506836"/>
              <a:gd name="connsiteY88" fmla="*/ 5682611 h 5753325"/>
              <a:gd name="connsiteX89" fmla="*/ 1679313 w 6506836"/>
              <a:gd name="connsiteY89" fmla="*/ 5672360 h 5753325"/>
              <a:gd name="connsiteX90" fmla="*/ 1646933 w 6506836"/>
              <a:gd name="connsiteY90" fmla="*/ 5666227 h 5753325"/>
              <a:gd name="connsiteX91" fmla="*/ 1610055 w 6506836"/>
              <a:gd name="connsiteY91" fmla="*/ 5673643 h 5753325"/>
              <a:gd name="connsiteX92" fmla="*/ 1437641 w 6506836"/>
              <a:gd name="connsiteY92" fmla="*/ 5723266 h 5753325"/>
              <a:gd name="connsiteX93" fmla="*/ 1332869 w 6506836"/>
              <a:gd name="connsiteY93" fmla="*/ 5744752 h 5753325"/>
              <a:gd name="connsiteX94" fmla="*/ 1290525 w 6506836"/>
              <a:gd name="connsiteY94" fmla="*/ 5740036 h 5753325"/>
              <a:gd name="connsiteX95" fmla="*/ 1233107 w 6506836"/>
              <a:gd name="connsiteY95" fmla="*/ 5742106 h 5753325"/>
              <a:gd name="connsiteX96" fmla="*/ 1214532 w 6506836"/>
              <a:gd name="connsiteY96" fmla="*/ 5753325 h 5753325"/>
              <a:gd name="connsiteX97" fmla="*/ 1199955 w 6506836"/>
              <a:gd name="connsiteY97" fmla="*/ 5744831 h 5753325"/>
              <a:gd name="connsiteX98" fmla="*/ 1162337 w 6506836"/>
              <a:gd name="connsiteY98" fmla="*/ 5738048 h 5753325"/>
              <a:gd name="connsiteX99" fmla="*/ 1053457 w 6506836"/>
              <a:gd name="connsiteY99" fmla="*/ 5688676 h 5753325"/>
              <a:gd name="connsiteX100" fmla="*/ 1025798 w 6506836"/>
              <a:gd name="connsiteY100" fmla="*/ 5673166 h 5753325"/>
              <a:gd name="connsiteX101" fmla="*/ 947900 w 6506836"/>
              <a:gd name="connsiteY101" fmla="*/ 5657848 h 5753325"/>
              <a:gd name="connsiteX102" fmla="*/ 815627 w 6506836"/>
              <a:gd name="connsiteY102" fmla="*/ 5642557 h 5753325"/>
              <a:gd name="connsiteX103" fmla="*/ 788251 w 6506836"/>
              <a:gd name="connsiteY103" fmla="*/ 5637065 h 5753325"/>
              <a:gd name="connsiteX104" fmla="*/ 767822 w 6506836"/>
              <a:gd name="connsiteY104" fmla="*/ 5623450 h 5753325"/>
              <a:gd name="connsiteX105" fmla="*/ 765791 w 6506836"/>
              <a:gd name="connsiteY105" fmla="*/ 5612539 h 5753325"/>
              <a:gd name="connsiteX106" fmla="*/ 751230 w 6506836"/>
              <a:gd name="connsiteY106" fmla="*/ 5608092 h 5753325"/>
              <a:gd name="connsiteX107" fmla="*/ 748008 w 6506836"/>
              <a:gd name="connsiteY107" fmla="*/ 5605052 h 5753325"/>
              <a:gd name="connsiteX108" fmla="*/ 728871 w 6506836"/>
              <a:gd name="connsiteY108" fmla="*/ 5589469 h 5753325"/>
              <a:gd name="connsiteX109" fmla="*/ 671898 w 6506836"/>
              <a:gd name="connsiteY109" fmla="*/ 5602363 h 5753325"/>
              <a:gd name="connsiteX110" fmla="*/ 615065 w 6506836"/>
              <a:gd name="connsiteY110" fmla="*/ 5580257 h 5753325"/>
              <a:gd name="connsiteX111" fmla="*/ 355785 w 6506836"/>
              <a:gd name="connsiteY111" fmla="*/ 5514383 h 5753325"/>
              <a:gd name="connsiteX112" fmla="*/ 102269 w 6506836"/>
              <a:gd name="connsiteY112" fmla="*/ 5524347 h 5753325"/>
              <a:gd name="connsiteX113" fmla="*/ 13160 w 6506836"/>
              <a:gd name="connsiteY113" fmla="*/ 5514159 h 5753325"/>
              <a:gd name="connsiteX114" fmla="*/ 0 w 6506836"/>
              <a:gd name="connsiteY114" fmla="*/ 5511735 h 5753325"/>
              <a:gd name="connsiteX115" fmla="*/ 0 w 6506836"/>
              <a:gd name="connsiteY115"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465936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375685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62955"/>
              <a:gd name="connsiteY0" fmla="*/ 0 h 5753325"/>
              <a:gd name="connsiteX1" fmla="*/ 6438980 w 6462955"/>
              <a:gd name="connsiteY1" fmla="*/ 0 h 5753325"/>
              <a:gd name="connsiteX2" fmla="*/ 6439047 w 6462955"/>
              <a:gd name="connsiteY2" fmla="*/ 147 h 5753325"/>
              <a:gd name="connsiteX3" fmla="*/ 6443456 w 6462955"/>
              <a:gd name="connsiteY3" fmla="*/ 130105 h 5753325"/>
              <a:gd name="connsiteX4" fmla="*/ 6447632 w 6462955"/>
              <a:gd name="connsiteY4" fmla="*/ 170016 h 5753325"/>
              <a:gd name="connsiteX5" fmla="*/ 6396598 w 6462955"/>
              <a:gd name="connsiteY5" fmla="*/ 274847 h 5753325"/>
              <a:gd name="connsiteX6" fmla="*/ 6375685 w 6462955"/>
              <a:gd name="connsiteY6" fmla="*/ 535865 h 5753325"/>
              <a:gd name="connsiteX7" fmla="*/ 6354187 w 6462955"/>
              <a:gd name="connsiteY7" fmla="*/ 615799 h 5753325"/>
              <a:gd name="connsiteX8" fmla="*/ 6459988 w 6462955"/>
              <a:gd name="connsiteY8" fmla="*/ 707628 h 5753325"/>
              <a:gd name="connsiteX9" fmla="*/ 6453989 w 6462955"/>
              <a:gd name="connsiteY9" fmla="*/ 711876 h 5753325"/>
              <a:gd name="connsiteX10" fmla="*/ 6453209 w 6462955"/>
              <a:gd name="connsiteY10" fmla="*/ 719127 h 5753325"/>
              <a:gd name="connsiteX11" fmla="*/ 6457662 w 6462955"/>
              <a:gd name="connsiteY11" fmla="*/ 723331 h 5753325"/>
              <a:gd name="connsiteX12" fmla="*/ 6447445 w 6462955"/>
              <a:gd name="connsiteY12" fmla="*/ 780003 h 5753325"/>
              <a:gd name="connsiteX13" fmla="*/ 6426552 w 6462955"/>
              <a:gd name="connsiteY13" fmla="*/ 845805 h 5753325"/>
              <a:gd name="connsiteX14" fmla="*/ 6434072 w 6462955"/>
              <a:gd name="connsiteY14" fmla="*/ 910733 h 5753325"/>
              <a:gd name="connsiteX15" fmla="*/ 6432570 w 6462955"/>
              <a:gd name="connsiteY15" fmla="*/ 983394 h 5753325"/>
              <a:gd name="connsiteX16" fmla="*/ 6431878 w 6462955"/>
              <a:gd name="connsiteY16" fmla="*/ 1026728 h 5753325"/>
              <a:gd name="connsiteX17" fmla="*/ 6414269 w 6462955"/>
              <a:gd name="connsiteY17" fmla="*/ 1151111 h 5753325"/>
              <a:gd name="connsiteX18" fmla="*/ 6371722 w 6462955"/>
              <a:gd name="connsiteY18" fmla="*/ 1318080 h 5753325"/>
              <a:gd name="connsiteX19" fmla="*/ 6356023 w 6462955"/>
              <a:gd name="connsiteY19" fmla="*/ 1356227 h 5753325"/>
              <a:gd name="connsiteX20" fmla="*/ 6356157 w 6462955"/>
              <a:gd name="connsiteY20" fmla="*/ 1361967 h 5753325"/>
              <a:gd name="connsiteX21" fmla="*/ 6350613 w 6462955"/>
              <a:gd name="connsiteY21" fmla="*/ 1393569 h 5753325"/>
              <a:gd name="connsiteX22" fmla="*/ 6357062 w 6462955"/>
              <a:gd name="connsiteY22" fmla="*/ 1444071 h 5753325"/>
              <a:gd name="connsiteX23" fmla="*/ 6364832 w 6462955"/>
              <a:gd name="connsiteY23" fmla="*/ 1478763 h 5753325"/>
              <a:gd name="connsiteX24" fmla="*/ 6369745 w 6462955"/>
              <a:gd name="connsiteY24" fmla="*/ 1495680 h 5753325"/>
              <a:gd name="connsiteX25" fmla="*/ 6370898 w 6462955"/>
              <a:gd name="connsiteY25" fmla="*/ 1513331 h 5753325"/>
              <a:gd name="connsiteX26" fmla="*/ 6368801 w 6462955"/>
              <a:gd name="connsiteY26" fmla="*/ 1527414 h 5753325"/>
              <a:gd name="connsiteX27" fmla="*/ 6359177 w 6462955"/>
              <a:gd name="connsiteY27" fmla="*/ 1639513 h 5753325"/>
              <a:gd name="connsiteX28" fmla="*/ 6299489 w 6462955"/>
              <a:gd name="connsiteY28" fmla="*/ 1784860 h 5753325"/>
              <a:gd name="connsiteX29" fmla="*/ 6267878 w 6462955"/>
              <a:gd name="connsiteY29" fmla="*/ 1858572 h 5753325"/>
              <a:gd name="connsiteX30" fmla="*/ 6251146 w 6462955"/>
              <a:gd name="connsiteY30" fmla="*/ 1926167 h 5753325"/>
              <a:gd name="connsiteX31" fmla="*/ 6210686 w 6462955"/>
              <a:gd name="connsiteY31" fmla="*/ 2014834 h 5753325"/>
              <a:gd name="connsiteX32" fmla="*/ 6106652 w 6462955"/>
              <a:gd name="connsiteY32" fmla="*/ 2150572 h 5753325"/>
              <a:gd name="connsiteX33" fmla="*/ 6097813 w 6462955"/>
              <a:gd name="connsiteY33" fmla="*/ 2172208 h 5753325"/>
              <a:gd name="connsiteX34" fmla="*/ 6095990 w 6462955"/>
              <a:gd name="connsiteY34" fmla="*/ 2181185 h 5753325"/>
              <a:gd name="connsiteX35" fmla="*/ 6090126 w 6462955"/>
              <a:gd name="connsiteY35" fmla="*/ 2192533 h 5753325"/>
              <a:gd name="connsiteX36" fmla="*/ 6089503 w 6462955"/>
              <a:gd name="connsiteY36" fmla="*/ 2192543 h 5753325"/>
              <a:gd name="connsiteX37" fmla="*/ 6084946 w 6462955"/>
              <a:gd name="connsiteY37" fmla="*/ 2203694 h 5753325"/>
              <a:gd name="connsiteX38" fmla="*/ 5987861 w 6462955"/>
              <a:gd name="connsiteY38" fmla="*/ 2304868 h 5753325"/>
              <a:gd name="connsiteX39" fmla="*/ 5973439 w 6462955"/>
              <a:gd name="connsiteY39" fmla="*/ 2385635 h 5753325"/>
              <a:gd name="connsiteX40" fmla="*/ 5916727 w 6462955"/>
              <a:gd name="connsiteY40" fmla="*/ 2458777 h 5753325"/>
              <a:gd name="connsiteX41" fmla="*/ 5856524 w 6462955"/>
              <a:gd name="connsiteY41" fmla="*/ 2583281 h 5753325"/>
              <a:gd name="connsiteX42" fmla="*/ 5838091 w 6462955"/>
              <a:gd name="connsiteY42" fmla="*/ 2753474 h 5753325"/>
              <a:gd name="connsiteX43" fmla="*/ 5777471 w 6462955"/>
              <a:gd name="connsiteY43" fmla="*/ 2901570 h 5753325"/>
              <a:gd name="connsiteX44" fmla="*/ 5723992 w 6462955"/>
              <a:gd name="connsiteY44" fmla="*/ 2998752 h 5753325"/>
              <a:gd name="connsiteX45" fmla="*/ 5557886 w 6462955"/>
              <a:gd name="connsiteY45" fmla="*/ 3329735 h 5753325"/>
              <a:gd name="connsiteX46" fmla="*/ 5471501 w 6462955"/>
              <a:gd name="connsiteY46" fmla="*/ 3462221 h 5753325"/>
              <a:gd name="connsiteX47" fmla="*/ 5465154 w 6462955"/>
              <a:gd name="connsiteY47" fmla="*/ 3541065 h 5753325"/>
              <a:gd name="connsiteX48" fmla="*/ 5437889 w 6462955"/>
              <a:gd name="connsiteY48" fmla="*/ 3559927 h 5753325"/>
              <a:gd name="connsiteX49" fmla="*/ 5432770 w 6462955"/>
              <a:gd name="connsiteY49" fmla="*/ 3562948 h 5753325"/>
              <a:gd name="connsiteX50" fmla="*/ 5406795 w 6462955"/>
              <a:gd name="connsiteY50" fmla="*/ 3578594 h 5753325"/>
              <a:gd name="connsiteX51" fmla="*/ 5381495 w 6462955"/>
              <a:gd name="connsiteY51" fmla="*/ 3599883 h 5753325"/>
              <a:gd name="connsiteX52" fmla="*/ 5363689 w 6462955"/>
              <a:gd name="connsiteY52" fmla="*/ 3633299 h 5753325"/>
              <a:gd name="connsiteX53" fmla="*/ 5291870 w 6462955"/>
              <a:gd name="connsiteY53" fmla="*/ 3799039 h 5753325"/>
              <a:gd name="connsiteX54" fmla="*/ 5241600 w 6462955"/>
              <a:gd name="connsiteY54" fmla="*/ 3894238 h 5753325"/>
              <a:gd name="connsiteX55" fmla="*/ 5211041 w 6462955"/>
              <a:gd name="connsiteY55" fmla="*/ 3924184 h 5753325"/>
              <a:gd name="connsiteX56" fmla="*/ 5176073 w 6462955"/>
              <a:gd name="connsiteY56" fmla="*/ 3970179 h 5753325"/>
              <a:gd name="connsiteX57" fmla="*/ 5172826 w 6462955"/>
              <a:gd name="connsiteY57" fmla="*/ 3991773 h 5753325"/>
              <a:gd name="connsiteX58" fmla="*/ 5157053 w 6462955"/>
              <a:gd name="connsiteY58" fmla="*/ 3997708 h 5753325"/>
              <a:gd name="connsiteX59" fmla="*/ 5127922 w 6462955"/>
              <a:gd name="connsiteY59" fmla="*/ 4022660 h 5753325"/>
              <a:gd name="connsiteX60" fmla="*/ 5020872 w 6462955"/>
              <a:gd name="connsiteY60" fmla="*/ 4075951 h 5753325"/>
              <a:gd name="connsiteX61" fmla="*/ 4991410 w 6462955"/>
              <a:gd name="connsiteY61" fmla="*/ 4087598 h 5753325"/>
              <a:gd name="connsiteX62" fmla="*/ 4930112 w 6462955"/>
              <a:gd name="connsiteY62" fmla="*/ 4138459 h 5753325"/>
              <a:gd name="connsiteX63" fmla="*/ 4834224 w 6462955"/>
              <a:gd name="connsiteY63" fmla="*/ 4231643 h 5753325"/>
              <a:gd name="connsiteX64" fmla="*/ 4812599 w 6462955"/>
              <a:gd name="connsiteY64" fmla="*/ 4249449 h 5753325"/>
              <a:gd name="connsiteX65" fmla="*/ 4789188 w 6462955"/>
              <a:gd name="connsiteY65" fmla="*/ 4256678 h 5753325"/>
              <a:gd name="connsiteX66" fmla="*/ 4779554 w 6462955"/>
              <a:gd name="connsiteY66" fmla="*/ 4251313 h 5753325"/>
              <a:gd name="connsiteX67" fmla="*/ 4766885 w 6462955"/>
              <a:gd name="connsiteY67" fmla="*/ 4259812 h 5753325"/>
              <a:gd name="connsiteX68" fmla="*/ 4762510 w 6462955"/>
              <a:gd name="connsiteY68" fmla="*/ 4260383 h 5753325"/>
              <a:gd name="connsiteX69" fmla="*/ 4738416 w 6462955"/>
              <a:gd name="connsiteY69" fmla="*/ 4265355 h 5753325"/>
              <a:gd name="connsiteX70" fmla="*/ 4712007 w 6462955"/>
              <a:gd name="connsiteY70" fmla="*/ 4317892 h 5753325"/>
              <a:gd name="connsiteX71" fmla="*/ 4658930 w 6462955"/>
              <a:gd name="connsiteY71" fmla="*/ 4348041 h 5753325"/>
              <a:gd name="connsiteX72" fmla="*/ 4443526 w 6462955"/>
              <a:gd name="connsiteY72" fmla="*/ 4507851 h 5753325"/>
              <a:gd name="connsiteX73" fmla="*/ 4289766 w 6462955"/>
              <a:gd name="connsiteY73" fmla="*/ 4711450 h 5753325"/>
              <a:gd name="connsiteX74" fmla="*/ 4150870 w 6462955"/>
              <a:gd name="connsiteY74" fmla="*/ 4818480 h 5753325"/>
              <a:gd name="connsiteX75" fmla="*/ 4006639 w 6462955"/>
              <a:gd name="connsiteY75" fmla="*/ 4933815 h 5753325"/>
              <a:gd name="connsiteX76" fmla="*/ 3298210 w 6462955"/>
              <a:gd name="connsiteY76" fmla="*/ 5070790 h 5753325"/>
              <a:gd name="connsiteX77" fmla="*/ 2947678 w 6462955"/>
              <a:gd name="connsiteY77" fmla="*/ 5117869 h 5753325"/>
              <a:gd name="connsiteX78" fmla="*/ 2822169 w 6462955"/>
              <a:gd name="connsiteY78" fmla="*/ 5129396 h 5753325"/>
              <a:gd name="connsiteX79" fmla="*/ 2538773 w 6462955"/>
              <a:gd name="connsiteY79" fmla="*/ 5313397 h 5753325"/>
              <a:gd name="connsiteX80" fmla="*/ 2014500 w 6462955"/>
              <a:gd name="connsiteY80" fmla="*/ 5519744 h 5753325"/>
              <a:gd name="connsiteX81" fmla="*/ 1934391 w 6462955"/>
              <a:gd name="connsiteY81" fmla="*/ 5591335 h 5753325"/>
              <a:gd name="connsiteX82" fmla="*/ 1892550 w 6462955"/>
              <a:gd name="connsiteY82" fmla="*/ 5649708 h 5753325"/>
              <a:gd name="connsiteX83" fmla="*/ 1854769 w 6462955"/>
              <a:gd name="connsiteY83" fmla="*/ 5647691 h 5753325"/>
              <a:gd name="connsiteX84" fmla="*/ 1809461 w 6462955"/>
              <a:gd name="connsiteY84" fmla="*/ 5648628 h 5753325"/>
              <a:gd name="connsiteX85" fmla="*/ 1745150 w 6462955"/>
              <a:gd name="connsiteY85" fmla="*/ 5693879 h 5753325"/>
              <a:gd name="connsiteX86" fmla="*/ 1713375 w 6462955"/>
              <a:gd name="connsiteY86" fmla="*/ 5684672 h 5753325"/>
              <a:gd name="connsiteX87" fmla="*/ 1707808 w 6462955"/>
              <a:gd name="connsiteY87" fmla="*/ 5682611 h 5753325"/>
              <a:gd name="connsiteX88" fmla="*/ 1679313 w 6462955"/>
              <a:gd name="connsiteY88" fmla="*/ 5672360 h 5753325"/>
              <a:gd name="connsiteX89" fmla="*/ 1646933 w 6462955"/>
              <a:gd name="connsiteY89" fmla="*/ 5666227 h 5753325"/>
              <a:gd name="connsiteX90" fmla="*/ 1610055 w 6462955"/>
              <a:gd name="connsiteY90" fmla="*/ 5673643 h 5753325"/>
              <a:gd name="connsiteX91" fmla="*/ 1437641 w 6462955"/>
              <a:gd name="connsiteY91" fmla="*/ 5723266 h 5753325"/>
              <a:gd name="connsiteX92" fmla="*/ 1332869 w 6462955"/>
              <a:gd name="connsiteY92" fmla="*/ 5744752 h 5753325"/>
              <a:gd name="connsiteX93" fmla="*/ 1290525 w 6462955"/>
              <a:gd name="connsiteY93" fmla="*/ 5740036 h 5753325"/>
              <a:gd name="connsiteX94" fmla="*/ 1233107 w 6462955"/>
              <a:gd name="connsiteY94" fmla="*/ 5742106 h 5753325"/>
              <a:gd name="connsiteX95" fmla="*/ 1214532 w 6462955"/>
              <a:gd name="connsiteY95" fmla="*/ 5753325 h 5753325"/>
              <a:gd name="connsiteX96" fmla="*/ 1199955 w 6462955"/>
              <a:gd name="connsiteY96" fmla="*/ 5744831 h 5753325"/>
              <a:gd name="connsiteX97" fmla="*/ 1162337 w 6462955"/>
              <a:gd name="connsiteY97" fmla="*/ 5738048 h 5753325"/>
              <a:gd name="connsiteX98" fmla="*/ 1053457 w 6462955"/>
              <a:gd name="connsiteY98" fmla="*/ 5688676 h 5753325"/>
              <a:gd name="connsiteX99" fmla="*/ 1025798 w 6462955"/>
              <a:gd name="connsiteY99" fmla="*/ 5673166 h 5753325"/>
              <a:gd name="connsiteX100" fmla="*/ 947900 w 6462955"/>
              <a:gd name="connsiteY100" fmla="*/ 5657848 h 5753325"/>
              <a:gd name="connsiteX101" fmla="*/ 815627 w 6462955"/>
              <a:gd name="connsiteY101" fmla="*/ 5642557 h 5753325"/>
              <a:gd name="connsiteX102" fmla="*/ 788251 w 6462955"/>
              <a:gd name="connsiteY102" fmla="*/ 5637065 h 5753325"/>
              <a:gd name="connsiteX103" fmla="*/ 767822 w 6462955"/>
              <a:gd name="connsiteY103" fmla="*/ 5623450 h 5753325"/>
              <a:gd name="connsiteX104" fmla="*/ 765791 w 6462955"/>
              <a:gd name="connsiteY104" fmla="*/ 5612539 h 5753325"/>
              <a:gd name="connsiteX105" fmla="*/ 751230 w 6462955"/>
              <a:gd name="connsiteY105" fmla="*/ 5608092 h 5753325"/>
              <a:gd name="connsiteX106" fmla="*/ 748008 w 6462955"/>
              <a:gd name="connsiteY106" fmla="*/ 5605052 h 5753325"/>
              <a:gd name="connsiteX107" fmla="*/ 728871 w 6462955"/>
              <a:gd name="connsiteY107" fmla="*/ 5589469 h 5753325"/>
              <a:gd name="connsiteX108" fmla="*/ 671898 w 6462955"/>
              <a:gd name="connsiteY108" fmla="*/ 5602363 h 5753325"/>
              <a:gd name="connsiteX109" fmla="*/ 615065 w 6462955"/>
              <a:gd name="connsiteY109" fmla="*/ 5580257 h 5753325"/>
              <a:gd name="connsiteX110" fmla="*/ 355785 w 6462955"/>
              <a:gd name="connsiteY110" fmla="*/ 5514383 h 5753325"/>
              <a:gd name="connsiteX111" fmla="*/ 102269 w 6462955"/>
              <a:gd name="connsiteY111" fmla="*/ 5524347 h 5753325"/>
              <a:gd name="connsiteX112" fmla="*/ 13160 w 6462955"/>
              <a:gd name="connsiteY112" fmla="*/ 5514159 h 5753325"/>
              <a:gd name="connsiteX113" fmla="*/ 0 w 6462955"/>
              <a:gd name="connsiteY113" fmla="*/ 5511735 h 5753325"/>
              <a:gd name="connsiteX114" fmla="*/ 0 w 6462955"/>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453209 w 6459988"/>
              <a:gd name="connsiteY10" fmla="*/ 719127 h 5753325"/>
              <a:gd name="connsiteX11" fmla="*/ 6344988 w 6459988"/>
              <a:gd name="connsiteY11" fmla="*/ 697330 h 5753325"/>
              <a:gd name="connsiteX12" fmla="*/ 6447445 w 6459988"/>
              <a:gd name="connsiteY12" fmla="*/ 780003 h 5753325"/>
              <a:gd name="connsiteX13" fmla="*/ 6426552 w 6459988"/>
              <a:gd name="connsiteY13" fmla="*/ 845805 h 5753325"/>
              <a:gd name="connsiteX14" fmla="*/ 6434072 w 6459988"/>
              <a:gd name="connsiteY14" fmla="*/ 910733 h 5753325"/>
              <a:gd name="connsiteX15" fmla="*/ 6432570 w 6459988"/>
              <a:gd name="connsiteY15" fmla="*/ 983394 h 5753325"/>
              <a:gd name="connsiteX16" fmla="*/ 6431878 w 6459988"/>
              <a:gd name="connsiteY16" fmla="*/ 1026728 h 5753325"/>
              <a:gd name="connsiteX17" fmla="*/ 6414269 w 6459988"/>
              <a:gd name="connsiteY17" fmla="*/ 1151111 h 5753325"/>
              <a:gd name="connsiteX18" fmla="*/ 6371722 w 6459988"/>
              <a:gd name="connsiteY18" fmla="*/ 1318080 h 5753325"/>
              <a:gd name="connsiteX19" fmla="*/ 6356023 w 6459988"/>
              <a:gd name="connsiteY19" fmla="*/ 1356227 h 5753325"/>
              <a:gd name="connsiteX20" fmla="*/ 6356157 w 6459988"/>
              <a:gd name="connsiteY20" fmla="*/ 1361967 h 5753325"/>
              <a:gd name="connsiteX21" fmla="*/ 6350613 w 6459988"/>
              <a:gd name="connsiteY21" fmla="*/ 1393569 h 5753325"/>
              <a:gd name="connsiteX22" fmla="*/ 6357062 w 6459988"/>
              <a:gd name="connsiteY22" fmla="*/ 1444071 h 5753325"/>
              <a:gd name="connsiteX23" fmla="*/ 6364832 w 6459988"/>
              <a:gd name="connsiteY23" fmla="*/ 1478763 h 5753325"/>
              <a:gd name="connsiteX24" fmla="*/ 6369745 w 6459988"/>
              <a:gd name="connsiteY24" fmla="*/ 1495680 h 5753325"/>
              <a:gd name="connsiteX25" fmla="*/ 6370898 w 6459988"/>
              <a:gd name="connsiteY25" fmla="*/ 1513331 h 5753325"/>
              <a:gd name="connsiteX26" fmla="*/ 6368801 w 6459988"/>
              <a:gd name="connsiteY26" fmla="*/ 1527414 h 5753325"/>
              <a:gd name="connsiteX27" fmla="*/ 6359177 w 6459988"/>
              <a:gd name="connsiteY27" fmla="*/ 1639513 h 5753325"/>
              <a:gd name="connsiteX28" fmla="*/ 6299489 w 6459988"/>
              <a:gd name="connsiteY28" fmla="*/ 1784860 h 5753325"/>
              <a:gd name="connsiteX29" fmla="*/ 6267878 w 6459988"/>
              <a:gd name="connsiteY29" fmla="*/ 1858572 h 5753325"/>
              <a:gd name="connsiteX30" fmla="*/ 6251146 w 6459988"/>
              <a:gd name="connsiteY30" fmla="*/ 1926167 h 5753325"/>
              <a:gd name="connsiteX31" fmla="*/ 6210686 w 6459988"/>
              <a:gd name="connsiteY31" fmla="*/ 2014834 h 5753325"/>
              <a:gd name="connsiteX32" fmla="*/ 6106652 w 6459988"/>
              <a:gd name="connsiteY32" fmla="*/ 2150572 h 5753325"/>
              <a:gd name="connsiteX33" fmla="*/ 6097813 w 6459988"/>
              <a:gd name="connsiteY33" fmla="*/ 2172208 h 5753325"/>
              <a:gd name="connsiteX34" fmla="*/ 6095990 w 6459988"/>
              <a:gd name="connsiteY34" fmla="*/ 2181185 h 5753325"/>
              <a:gd name="connsiteX35" fmla="*/ 6090126 w 6459988"/>
              <a:gd name="connsiteY35" fmla="*/ 2192533 h 5753325"/>
              <a:gd name="connsiteX36" fmla="*/ 6089503 w 6459988"/>
              <a:gd name="connsiteY36" fmla="*/ 2192543 h 5753325"/>
              <a:gd name="connsiteX37" fmla="*/ 6084946 w 6459988"/>
              <a:gd name="connsiteY37" fmla="*/ 2203694 h 5753325"/>
              <a:gd name="connsiteX38" fmla="*/ 5987861 w 6459988"/>
              <a:gd name="connsiteY38" fmla="*/ 2304868 h 5753325"/>
              <a:gd name="connsiteX39" fmla="*/ 5973439 w 6459988"/>
              <a:gd name="connsiteY39" fmla="*/ 2385635 h 5753325"/>
              <a:gd name="connsiteX40" fmla="*/ 5916727 w 6459988"/>
              <a:gd name="connsiteY40" fmla="*/ 2458777 h 5753325"/>
              <a:gd name="connsiteX41" fmla="*/ 5856524 w 6459988"/>
              <a:gd name="connsiteY41" fmla="*/ 2583281 h 5753325"/>
              <a:gd name="connsiteX42" fmla="*/ 5838091 w 6459988"/>
              <a:gd name="connsiteY42" fmla="*/ 2753474 h 5753325"/>
              <a:gd name="connsiteX43" fmla="*/ 5777471 w 6459988"/>
              <a:gd name="connsiteY43" fmla="*/ 2901570 h 5753325"/>
              <a:gd name="connsiteX44" fmla="*/ 5723992 w 6459988"/>
              <a:gd name="connsiteY44" fmla="*/ 2998752 h 5753325"/>
              <a:gd name="connsiteX45" fmla="*/ 5557886 w 6459988"/>
              <a:gd name="connsiteY45" fmla="*/ 3329735 h 5753325"/>
              <a:gd name="connsiteX46" fmla="*/ 5471501 w 6459988"/>
              <a:gd name="connsiteY46" fmla="*/ 3462221 h 5753325"/>
              <a:gd name="connsiteX47" fmla="*/ 5465154 w 6459988"/>
              <a:gd name="connsiteY47" fmla="*/ 3541065 h 5753325"/>
              <a:gd name="connsiteX48" fmla="*/ 5437889 w 6459988"/>
              <a:gd name="connsiteY48" fmla="*/ 3559927 h 5753325"/>
              <a:gd name="connsiteX49" fmla="*/ 5432770 w 6459988"/>
              <a:gd name="connsiteY49" fmla="*/ 3562948 h 5753325"/>
              <a:gd name="connsiteX50" fmla="*/ 5406795 w 6459988"/>
              <a:gd name="connsiteY50" fmla="*/ 3578594 h 5753325"/>
              <a:gd name="connsiteX51" fmla="*/ 5381495 w 6459988"/>
              <a:gd name="connsiteY51" fmla="*/ 3599883 h 5753325"/>
              <a:gd name="connsiteX52" fmla="*/ 5363689 w 6459988"/>
              <a:gd name="connsiteY52" fmla="*/ 3633299 h 5753325"/>
              <a:gd name="connsiteX53" fmla="*/ 5291870 w 6459988"/>
              <a:gd name="connsiteY53" fmla="*/ 3799039 h 5753325"/>
              <a:gd name="connsiteX54" fmla="*/ 5241600 w 6459988"/>
              <a:gd name="connsiteY54" fmla="*/ 3894238 h 5753325"/>
              <a:gd name="connsiteX55" fmla="*/ 5211041 w 6459988"/>
              <a:gd name="connsiteY55" fmla="*/ 3924184 h 5753325"/>
              <a:gd name="connsiteX56" fmla="*/ 5176073 w 6459988"/>
              <a:gd name="connsiteY56" fmla="*/ 3970179 h 5753325"/>
              <a:gd name="connsiteX57" fmla="*/ 5172826 w 6459988"/>
              <a:gd name="connsiteY57" fmla="*/ 3991773 h 5753325"/>
              <a:gd name="connsiteX58" fmla="*/ 5157053 w 6459988"/>
              <a:gd name="connsiteY58" fmla="*/ 3997708 h 5753325"/>
              <a:gd name="connsiteX59" fmla="*/ 5127922 w 6459988"/>
              <a:gd name="connsiteY59" fmla="*/ 4022660 h 5753325"/>
              <a:gd name="connsiteX60" fmla="*/ 5020872 w 6459988"/>
              <a:gd name="connsiteY60" fmla="*/ 4075951 h 5753325"/>
              <a:gd name="connsiteX61" fmla="*/ 4991410 w 6459988"/>
              <a:gd name="connsiteY61" fmla="*/ 4087598 h 5753325"/>
              <a:gd name="connsiteX62" fmla="*/ 4930112 w 6459988"/>
              <a:gd name="connsiteY62" fmla="*/ 4138459 h 5753325"/>
              <a:gd name="connsiteX63" fmla="*/ 4834224 w 6459988"/>
              <a:gd name="connsiteY63" fmla="*/ 4231643 h 5753325"/>
              <a:gd name="connsiteX64" fmla="*/ 4812599 w 6459988"/>
              <a:gd name="connsiteY64" fmla="*/ 4249449 h 5753325"/>
              <a:gd name="connsiteX65" fmla="*/ 4789188 w 6459988"/>
              <a:gd name="connsiteY65" fmla="*/ 4256678 h 5753325"/>
              <a:gd name="connsiteX66" fmla="*/ 4779554 w 6459988"/>
              <a:gd name="connsiteY66" fmla="*/ 4251313 h 5753325"/>
              <a:gd name="connsiteX67" fmla="*/ 4766885 w 6459988"/>
              <a:gd name="connsiteY67" fmla="*/ 4259812 h 5753325"/>
              <a:gd name="connsiteX68" fmla="*/ 4762510 w 6459988"/>
              <a:gd name="connsiteY68" fmla="*/ 4260383 h 5753325"/>
              <a:gd name="connsiteX69" fmla="*/ 4738416 w 6459988"/>
              <a:gd name="connsiteY69" fmla="*/ 4265355 h 5753325"/>
              <a:gd name="connsiteX70" fmla="*/ 4712007 w 6459988"/>
              <a:gd name="connsiteY70" fmla="*/ 4317892 h 5753325"/>
              <a:gd name="connsiteX71" fmla="*/ 4658930 w 6459988"/>
              <a:gd name="connsiteY71" fmla="*/ 4348041 h 5753325"/>
              <a:gd name="connsiteX72" fmla="*/ 4443526 w 6459988"/>
              <a:gd name="connsiteY72" fmla="*/ 4507851 h 5753325"/>
              <a:gd name="connsiteX73" fmla="*/ 4289766 w 6459988"/>
              <a:gd name="connsiteY73" fmla="*/ 4711450 h 5753325"/>
              <a:gd name="connsiteX74" fmla="*/ 4150870 w 6459988"/>
              <a:gd name="connsiteY74" fmla="*/ 4818480 h 5753325"/>
              <a:gd name="connsiteX75" fmla="*/ 4006639 w 6459988"/>
              <a:gd name="connsiteY75" fmla="*/ 4933815 h 5753325"/>
              <a:gd name="connsiteX76" fmla="*/ 3298210 w 6459988"/>
              <a:gd name="connsiteY76" fmla="*/ 5070790 h 5753325"/>
              <a:gd name="connsiteX77" fmla="*/ 2947678 w 6459988"/>
              <a:gd name="connsiteY77" fmla="*/ 5117869 h 5753325"/>
              <a:gd name="connsiteX78" fmla="*/ 2822169 w 6459988"/>
              <a:gd name="connsiteY78" fmla="*/ 5129396 h 5753325"/>
              <a:gd name="connsiteX79" fmla="*/ 2538773 w 6459988"/>
              <a:gd name="connsiteY79" fmla="*/ 5313397 h 5753325"/>
              <a:gd name="connsiteX80" fmla="*/ 2014500 w 6459988"/>
              <a:gd name="connsiteY80" fmla="*/ 5519744 h 5753325"/>
              <a:gd name="connsiteX81" fmla="*/ 1934391 w 6459988"/>
              <a:gd name="connsiteY81" fmla="*/ 5591335 h 5753325"/>
              <a:gd name="connsiteX82" fmla="*/ 1892550 w 6459988"/>
              <a:gd name="connsiteY82" fmla="*/ 5649708 h 5753325"/>
              <a:gd name="connsiteX83" fmla="*/ 1854769 w 6459988"/>
              <a:gd name="connsiteY83" fmla="*/ 5647691 h 5753325"/>
              <a:gd name="connsiteX84" fmla="*/ 1809461 w 6459988"/>
              <a:gd name="connsiteY84" fmla="*/ 5648628 h 5753325"/>
              <a:gd name="connsiteX85" fmla="*/ 1745150 w 6459988"/>
              <a:gd name="connsiteY85" fmla="*/ 5693879 h 5753325"/>
              <a:gd name="connsiteX86" fmla="*/ 1713375 w 6459988"/>
              <a:gd name="connsiteY86" fmla="*/ 5684672 h 5753325"/>
              <a:gd name="connsiteX87" fmla="*/ 1707808 w 6459988"/>
              <a:gd name="connsiteY87" fmla="*/ 5682611 h 5753325"/>
              <a:gd name="connsiteX88" fmla="*/ 1679313 w 6459988"/>
              <a:gd name="connsiteY88" fmla="*/ 5672360 h 5753325"/>
              <a:gd name="connsiteX89" fmla="*/ 1646933 w 6459988"/>
              <a:gd name="connsiteY89" fmla="*/ 5666227 h 5753325"/>
              <a:gd name="connsiteX90" fmla="*/ 1610055 w 6459988"/>
              <a:gd name="connsiteY90" fmla="*/ 5673643 h 5753325"/>
              <a:gd name="connsiteX91" fmla="*/ 1437641 w 6459988"/>
              <a:gd name="connsiteY91" fmla="*/ 5723266 h 5753325"/>
              <a:gd name="connsiteX92" fmla="*/ 1332869 w 6459988"/>
              <a:gd name="connsiteY92" fmla="*/ 5744752 h 5753325"/>
              <a:gd name="connsiteX93" fmla="*/ 1290525 w 6459988"/>
              <a:gd name="connsiteY93" fmla="*/ 5740036 h 5753325"/>
              <a:gd name="connsiteX94" fmla="*/ 1233107 w 6459988"/>
              <a:gd name="connsiteY94" fmla="*/ 5742106 h 5753325"/>
              <a:gd name="connsiteX95" fmla="*/ 1214532 w 6459988"/>
              <a:gd name="connsiteY95" fmla="*/ 5753325 h 5753325"/>
              <a:gd name="connsiteX96" fmla="*/ 1199955 w 6459988"/>
              <a:gd name="connsiteY96" fmla="*/ 5744831 h 5753325"/>
              <a:gd name="connsiteX97" fmla="*/ 1162337 w 6459988"/>
              <a:gd name="connsiteY97" fmla="*/ 5738048 h 5753325"/>
              <a:gd name="connsiteX98" fmla="*/ 1053457 w 6459988"/>
              <a:gd name="connsiteY98" fmla="*/ 5688676 h 5753325"/>
              <a:gd name="connsiteX99" fmla="*/ 1025798 w 6459988"/>
              <a:gd name="connsiteY99" fmla="*/ 5673166 h 5753325"/>
              <a:gd name="connsiteX100" fmla="*/ 947900 w 6459988"/>
              <a:gd name="connsiteY100" fmla="*/ 5657848 h 5753325"/>
              <a:gd name="connsiteX101" fmla="*/ 815627 w 6459988"/>
              <a:gd name="connsiteY101" fmla="*/ 5642557 h 5753325"/>
              <a:gd name="connsiteX102" fmla="*/ 788251 w 6459988"/>
              <a:gd name="connsiteY102" fmla="*/ 5637065 h 5753325"/>
              <a:gd name="connsiteX103" fmla="*/ 767822 w 6459988"/>
              <a:gd name="connsiteY103" fmla="*/ 5623450 h 5753325"/>
              <a:gd name="connsiteX104" fmla="*/ 765791 w 6459988"/>
              <a:gd name="connsiteY104" fmla="*/ 5612539 h 5753325"/>
              <a:gd name="connsiteX105" fmla="*/ 751230 w 6459988"/>
              <a:gd name="connsiteY105" fmla="*/ 5608092 h 5753325"/>
              <a:gd name="connsiteX106" fmla="*/ 748008 w 6459988"/>
              <a:gd name="connsiteY106" fmla="*/ 5605052 h 5753325"/>
              <a:gd name="connsiteX107" fmla="*/ 728871 w 6459988"/>
              <a:gd name="connsiteY107" fmla="*/ 5589469 h 5753325"/>
              <a:gd name="connsiteX108" fmla="*/ 671898 w 6459988"/>
              <a:gd name="connsiteY108" fmla="*/ 5602363 h 5753325"/>
              <a:gd name="connsiteX109" fmla="*/ 615065 w 6459988"/>
              <a:gd name="connsiteY109" fmla="*/ 5580257 h 5753325"/>
              <a:gd name="connsiteX110" fmla="*/ 355785 w 6459988"/>
              <a:gd name="connsiteY110" fmla="*/ 5514383 h 5753325"/>
              <a:gd name="connsiteX111" fmla="*/ 102269 w 6459988"/>
              <a:gd name="connsiteY111" fmla="*/ 5524347 h 5753325"/>
              <a:gd name="connsiteX112" fmla="*/ 13160 w 6459988"/>
              <a:gd name="connsiteY112" fmla="*/ 5514159 h 5753325"/>
              <a:gd name="connsiteX113" fmla="*/ 0 w 6459988"/>
              <a:gd name="connsiteY113" fmla="*/ 5511735 h 5753325"/>
              <a:gd name="connsiteX114" fmla="*/ 0 w 6459988"/>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344988 w 6459988"/>
              <a:gd name="connsiteY10" fmla="*/ 697330 h 5753325"/>
              <a:gd name="connsiteX11" fmla="*/ 6447445 w 6459988"/>
              <a:gd name="connsiteY11" fmla="*/ 780003 h 5753325"/>
              <a:gd name="connsiteX12" fmla="*/ 6426552 w 6459988"/>
              <a:gd name="connsiteY12" fmla="*/ 845805 h 5753325"/>
              <a:gd name="connsiteX13" fmla="*/ 6434072 w 6459988"/>
              <a:gd name="connsiteY13" fmla="*/ 910733 h 5753325"/>
              <a:gd name="connsiteX14" fmla="*/ 6432570 w 6459988"/>
              <a:gd name="connsiteY14" fmla="*/ 983394 h 5753325"/>
              <a:gd name="connsiteX15" fmla="*/ 6431878 w 6459988"/>
              <a:gd name="connsiteY15" fmla="*/ 1026728 h 5753325"/>
              <a:gd name="connsiteX16" fmla="*/ 6414269 w 6459988"/>
              <a:gd name="connsiteY16" fmla="*/ 1151111 h 5753325"/>
              <a:gd name="connsiteX17" fmla="*/ 6371722 w 6459988"/>
              <a:gd name="connsiteY17" fmla="*/ 1318080 h 5753325"/>
              <a:gd name="connsiteX18" fmla="*/ 6356023 w 6459988"/>
              <a:gd name="connsiteY18" fmla="*/ 1356227 h 5753325"/>
              <a:gd name="connsiteX19" fmla="*/ 6356157 w 6459988"/>
              <a:gd name="connsiteY19" fmla="*/ 1361967 h 5753325"/>
              <a:gd name="connsiteX20" fmla="*/ 6350613 w 6459988"/>
              <a:gd name="connsiteY20" fmla="*/ 1393569 h 5753325"/>
              <a:gd name="connsiteX21" fmla="*/ 6357062 w 6459988"/>
              <a:gd name="connsiteY21" fmla="*/ 1444071 h 5753325"/>
              <a:gd name="connsiteX22" fmla="*/ 6364832 w 6459988"/>
              <a:gd name="connsiteY22" fmla="*/ 1478763 h 5753325"/>
              <a:gd name="connsiteX23" fmla="*/ 6369745 w 6459988"/>
              <a:gd name="connsiteY23" fmla="*/ 1495680 h 5753325"/>
              <a:gd name="connsiteX24" fmla="*/ 6370898 w 6459988"/>
              <a:gd name="connsiteY24" fmla="*/ 1513331 h 5753325"/>
              <a:gd name="connsiteX25" fmla="*/ 6368801 w 6459988"/>
              <a:gd name="connsiteY25" fmla="*/ 1527414 h 5753325"/>
              <a:gd name="connsiteX26" fmla="*/ 6359177 w 6459988"/>
              <a:gd name="connsiteY26" fmla="*/ 1639513 h 5753325"/>
              <a:gd name="connsiteX27" fmla="*/ 6299489 w 6459988"/>
              <a:gd name="connsiteY27" fmla="*/ 1784860 h 5753325"/>
              <a:gd name="connsiteX28" fmla="*/ 6267878 w 6459988"/>
              <a:gd name="connsiteY28" fmla="*/ 1858572 h 5753325"/>
              <a:gd name="connsiteX29" fmla="*/ 6251146 w 6459988"/>
              <a:gd name="connsiteY29" fmla="*/ 1926167 h 5753325"/>
              <a:gd name="connsiteX30" fmla="*/ 6210686 w 6459988"/>
              <a:gd name="connsiteY30" fmla="*/ 2014834 h 5753325"/>
              <a:gd name="connsiteX31" fmla="*/ 6106652 w 6459988"/>
              <a:gd name="connsiteY31" fmla="*/ 2150572 h 5753325"/>
              <a:gd name="connsiteX32" fmla="*/ 6097813 w 6459988"/>
              <a:gd name="connsiteY32" fmla="*/ 2172208 h 5753325"/>
              <a:gd name="connsiteX33" fmla="*/ 6095990 w 6459988"/>
              <a:gd name="connsiteY33" fmla="*/ 2181185 h 5753325"/>
              <a:gd name="connsiteX34" fmla="*/ 6090126 w 6459988"/>
              <a:gd name="connsiteY34" fmla="*/ 2192533 h 5753325"/>
              <a:gd name="connsiteX35" fmla="*/ 6089503 w 6459988"/>
              <a:gd name="connsiteY35" fmla="*/ 2192543 h 5753325"/>
              <a:gd name="connsiteX36" fmla="*/ 6084946 w 6459988"/>
              <a:gd name="connsiteY36" fmla="*/ 2203694 h 5753325"/>
              <a:gd name="connsiteX37" fmla="*/ 5987861 w 6459988"/>
              <a:gd name="connsiteY37" fmla="*/ 2304868 h 5753325"/>
              <a:gd name="connsiteX38" fmla="*/ 5973439 w 6459988"/>
              <a:gd name="connsiteY38" fmla="*/ 2385635 h 5753325"/>
              <a:gd name="connsiteX39" fmla="*/ 5916727 w 6459988"/>
              <a:gd name="connsiteY39" fmla="*/ 2458777 h 5753325"/>
              <a:gd name="connsiteX40" fmla="*/ 5856524 w 6459988"/>
              <a:gd name="connsiteY40" fmla="*/ 2583281 h 5753325"/>
              <a:gd name="connsiteX41" fmla="*/ 5838091 w 6459988"/>
              <a:gd name="connsiteY41" fmla="*/ 2753474 h 5753325"/>
              <a:gd name="connsiteX42" fmla="*/ 5777471 w 6459988"/>
              <a:gd name="connsiteY42" fmla="*/ 2901570 h 5753325"/>
              <a:gd name="connsiteX43" fmla="*/ 5723992 w 6459988"/>
              <a:gd name="connsiteY43" fmla="*/ 2998752 h 5753325"/>
              <a:gd name="connsiteX44" fmla="*/ 5557886 w 6459988"/>
              <a:gd name="connsiteY44" fmla="*/ 3329735 h 5753325"/>
              <a:gd name="connsiteX45" fmla="*/ 5471501 w 6459988"/>
              <a:gd name="connsiteY45" fmla="*/ 3462221 h 5753325"/>
              <a:gd name="connsiteX46" fmla="*/ 5465154 w 6459988"/>
              <a:gd name="connsiteY46" fmla="*/ 3541065 h 5753325"/>
              <a:gd name="connsiteX47" fmla="*/ 5437889 w 6459988"/>
              <a:gd name="connsiteY47" fmla="*/ 3559927 h 5753325"/>
              <a:gd name="connsiteX48" fmla="*/ 5432770 w 6459988"/>
              <a:gd name="connsiteY48" fmla="*/ 3562948 h 5753325"/>
              <a:gd name="connsiteX49" fmla="*/ 5406795 w 6459988"/>
              <a:gd name="connsiteY49" fmla="*/ 3578594 h 5753325"/>
              <a:gd name="connsiteX50" fmla="*/ 5381495 w 6459988"/>
              <a:gd name="connsiteY50" fmla="*/ 3599883 h 5753325"/>
              <a:gd name="connsiteX51" fmla="*/ 5363689 w 6459988"/>
              <a:gd name="connsiteY51" fmla="*/ 3633299 h 5753325"/>
              <a:gd name="connsiteX52" fmla="*/ 5291870 w 6459988"/>
              <a:gd name="connsiteY52" fmla="*/ 3799039 h 5753325"/>
              <a:gd name="connsiteX53" fmla="*/ 5241600 w 6459988"/>
              <a:gd name="connsiteY53" fmla="*/ 3894238 h 5753325"/>
              <a:gd name="connsiteX54" fmla="*/ 5211041 w 6459988"/>
              <a:gd name="connsiteY54" fmla="*/ 3924184 h 5753325"/>
              <a:gd name="connsiteX55" fmla="*/ 5176073 w 6459988"/>
              <a:gd name="connsiteY55" fmla="*/ 3970179 h 5753325"/>
              <a:gd name="connsiteX56" fmla="*/ 5172826 w 6459988"/>
              <a:gd name="connsiteY56" fmla="*/ 3991773 h 5753325"/>
              <a:gd name="connsiteX57" fmla="*/ 5157053 w 6459988"/>
              <a:gd name="connsiteY57" fmla="*/ 3997708 h 5753325"/>
              <a:gd name="connsiteX58" fmla="*/ 5127922 w 6459988"/>
              <a:gd name="connsiteY58" fmla="*/ 4022660 h 5753325"/>
              <a:gd name="connsiteX59" fmla="*/ 5020872 w 6459988"/>
              <a:gd name="connsiteY59" fmla="*/ 4075951 h 5753325"/>
              <a:gd name="connsiteX60" fmla="*/ 4991410 w 6459988"/>
              <a:gd name="connsiteY60" fmla="*/ 4087598 h 5753325"/>
              <a:gd name="connsiteX61" fmla="*/ 4930112 w 6459988"/>
              <a:gd name="connsiteY61" fmla="*/ 4138459 h 5753325"/>
              <a:gd name="connsiteX62" fmla="*/ 4834224 w 6459988"/>
              <a:gd name="connsiteY62" fmla="*/ 4231643 h 5753325"/>
              <a:gd name="connsiteX63" fmla="*/ 4812599 w 6459988"/>
              <a:gd name="connsiteY63" fmla="*/ 4249449 h 5753325"/>
              <a:gd name="connsiteX64" fmla="*/ 4789188 w 6459988"/>
              <a:gd name="connsiteY64" fmla="*/ 4256678 h 5753325"/>
              <a:gd name="connsiteX65" fmla="*/ 4779554 w 6459988"/>
              <a:gd name="connsiteY65" fmla="*/ 4251313 h 5753325"/>
              <a:gd name="connsiteX66" fmla="*/ 4766885 w 6459988"/>
              <a:gd name="connsiteY66" fmla="*/ 4259812 h 5753325"/>
              <a:gd name="connsiteX67" fmla="*/ 4762510 w 6459988"/>
              <a:gd name="connsiteY67" fmla="*/ 4260383 h 5753325"/>
              <a:gd name="connsiteX68" fmla="*/ 4738416 w 6459988"/>
              <a:gd name="connsiteY68" fmla="*/ 4265355 h 5753325"/>
              <a:gd name="connsiteX69" fmla="*/ 4712007 w 6459988"/>
              <a:gd name="connsiteY69" fmla="*/ 4317892 h 5753325"/>
              <a:gd name="connsiteX70" fmla="*/ 4658930 w 6459988"/>
              <a:gd name="connsiteY70" fmla="*/ 4348041 h 5753325"/>
              <a:gd name="connsiteX71" fmla="*/ 4443526 w 6459988"/>
              <a:gd name="connsiteY71" fmla="*/ 4507851 h 5753325"/>
              <a:gd name="connsiteX72" fmla="*/ 4289766 w 6459988"/>
              <a:gd name="connsiteY72" fmla="*/ 4711450 h 5753325"/>
              <a:gd name="connsiteX73" fmla="*/ 4150870 w 6459988"/>
              <a:gd name="connsiteY73" fmla="*/ 4818480 h 5753325"/>
              <a:gd name="connsiteX74" fmla="*/ 4006639 w 6459988"/>
              <a:gd name="connsiteY74" fmla="*/ 4933815 h 5753325"/>
              <a:gd name="connsiteX75" fmla="*/ 3298210 w 6459988"/>
              <a:gd name="connsiteY75" fmla="*/ 5070790 h 5753325"/>
              <a:gd name="connsiteX76" fmla="*/ 2947678 w 6459988"/>
              <a:gd name="connsiteY76" fmla="*/ 5117869 h 5753325"/>
              <a:gd name="connsiteX77" fmla="*/ 2822169 w 6459988"/>
              <a:gd name="connsiteY77" fmla="*/ 5129396 h 5753325"/>
              <a:gd name="connsiteX78" fmla="*/ 2538773 w 6459988"/>
              <a:gd name="connsiteY78" fmla="*/ 5313397 h 5753325"/>
              <a:gd name="connsiteX79" fmla="*/ 2014500 w 6459988"/>
              <a:gd name="connsiteY79" fmla="*/ 5519744 h 5753325"/>
              <a:gd name="connsiteX80" fmla="*/ 1934391 w 6459988"/>
              <a:gd name="connsiteY80" fmla="*/ 5591335 h 5753325"/>
              <a:gd name="connsiteX81" fmla="*/ 1892550 w 6459988"/>
              <a:gd name="connsiteY81" fmla="*/ 5649708 h 5753325"/>
              <a:gd name="connsiteX82" fmla="*/ 1854769 w 6459988"/>
              <a:gd name="connsiteY82" fmla="*/ 5647691 h 5753325"/>
              <a:gd name="connsiteX83" fmla="*/ 1809461 w 6459988"/>
              <a:gd name="connsiteY83" fmla="*/ 5648628 h 5753325"/>
              <a:gd name="connsiteX84" fmla="*/ 1745150 w 6459988"/>
              <a:gd name="connsiteY84" fmla="*/ 5693879 h 5753325"/>
              <a:gd name="connsiteX85" fmla="*/ 1713375 w 6459988"/>
              <a:gd name="connsiteY85" fmla="*/ 5684672 h 5753325"/>
              <a:gd name="connsiteX86" fmla="*/ 1707808 w 6459988"/>
              <a:gd name="connsiteY86" fmla="*/ 5682611 h 5753325"/>
              <a:gd name="connsiteX87" fmla="*/ 1679313 w 6459988"/>
              <a:gd name="connsiteY87" fmla="*/ 5672360 h 5753325"/>
              <a:gd name="connsiteX88" fmla="*/ 1646933 w 6459988"/>
              <a:gd name="connsiteY88" fmla="*/ 5666227 h 5753325"/>
              <a:gd name="connsiteX89" fmla="*/ 1610055 w 6459988"/>
              <a:gd name="connsiteY89" fmla="*/ 5673643 h 5753325"/>
              <a:gd name="connsiteX90" fmla="*/ 1437641 w 6459988"/>
              <a:gd name="connsiteY90" fmla="*/ 5723266 h 5753325"/>
              <a:gd name="connsiteX91" fmla="*/ 1332869 w 6459988"/>
              <a:gd name="connsiteY91" fmla="*/ 5744752 h 5753325"/>
              <a:gd name="connsiteX92" fmla="*/ 1290525 w 6459988"/>
              <a:gd name="connsiteY92" fmla="*/ 5740036 h 5753325"/>
              <a:gd name="connsiteX93" fmla="*/ 1233107 w 6459988"/>
              <a:gd name="connsiteY93" fmla="*/ 5742106 h 5753325"/>
              <a:gd name="connsiteX94" fmla="*/ 1214532 w 6459988"/>
              <a:gd name="connsiteY94" fmla="*/ 5753325 h 5753325"/>
              <a:gd name="connsiteX95" fmla="*/ 1199955 w 6459988"/>
              <a:gd name="connsiteY95" fmla="*/ 5744831 h 5753325"/>
              <a:gd name="connsiteX96" fmla="*/ 1162337 w 6459988"/>
              <a:gd name="connsiteY96" fmla="*/ 5738048 h 5753325"/>
              <a:gd name="connsiteX97" fmla="*/ 1053457 w 6459988"/>
              <a:gd name="connsiteY97" fmla="*/ 5688676 h 5753325"/>
              <a:gd name="connsiteX98" fmla="*/ 1025798 w 6459988"/>
              <a:gd name="connsiteY98" fmla="*/ 5673166 h 5753325"/>
              <a:gd name="connsiteX99" fmla="*/ 947900 w 6459988"/>
              <a:gd name="connsiteY99" fmla="*/ 5657848 h 5753325"/>
              <a:gd name="connsiteX100" fmla="*/ 815627 w 6459988"/>
              <a:gd name="connsiteY100" fmla="*/ 5642557 h 5753325"/>
              <a:gd name="connsiteX101" fmla="*/ 788251 w 6459988"/>
              <a:gd name="connsiteY101" fmla="*/ 5637065 h 5753325"/>
              <a:gd name="connsiteX102" fmla="*/ 767822 w 6459988"/>
              <a:gd name="connsiteY102" fmla="*/ 5623450 h 5753325"/>
              <a:gd name="connsiteX103" fmla="*/ 765791 w 6459988"/>
              <a:gd name="connsiteY103" fmla="*/ 5612539 h 5753325"/>
              <a:gd name="connsiteX104" fmla="*/ 751230 w 6459988"/>
              <a:gd name="connsiteY104" fmla="*/ 5608092 h 5753325"/>
              <a:gd name="connsiteX105" fmla="*/ 748008 w 6459988"/>
              <a:gd name="connsiteY105" fmla="*/ 5605052 h 5753325"/>
              <a:gd name="connsiteX106" fmla="*/ 728871 w 6459988"/>
              <a:gd name="connsiteY106" fmla="*/ 5589469 h 5753325"/>
              <a:gd name="connsiteX107" fmla="*/ 671898 w 6459988"/>
              <a:gd name="connsiteY107" fmla="*/ 5602363 h 5753325"/>
              <a:gd name="connsiteX108" fmla="*/ 615065 w 6459988"/>
              <a:gd name="connsiteY108" fmla="*/ 5580257 h 5753325"/>
              <a:gd name="connsiteX109" fmla="*/ 355785 w 6459988"/>
              <a:gd name="connsiteY109" fmla="*/ 5514383 h 5753325"/>
              <a:gd name="connsiteX110" fmla="*/ 102269 w 6459988"/>
              <a:gd name="connsiteY110" fmla="*/ 5524347 h 5753325"/>
              <a:gd name="connsiteX111" fmla="*/ 13160 w 6459988"/>
              <a:gd name="connsiteY111" fmla="*/ 5514159 h 5753325"/>
              <a:gd name="connsiteX112" fmla="*/ 0 w 6459988"/>
              <a:gd name="connsiteY112" fmla="*/ 5511735 h 5753325"/>
              <a:gd name="connsiteX113" fmla="*/ 0 w 6459988"/>
              <a:gd name="connsiteY113"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344988 w 6459988"/>
              <a:gd name="connsiteY9" fmla="*/ 697330 h 5753325"/>
              <a:gd name="connsiteX10" fmla="*/ 6447445 w 6459988"/>
              <a:gd name="connsiteY10" fmla="*/ 780003 h 5753325"/>
              <a:gd name="connsiteX11" fmla="*/ 6426552 w 6459988"/>
              <a:gd name="connsiteY11" fmla="*/ 845805 h 5753325"/>
              <a:gd name="connsiteX12" fmla="*/ 6434072 w 6459988"/>
              <a:gd name="connsiteY12" fmla="*/ 910733 h 5753325"/>
              <a:gd name="connsiteX13" fmla="*/ 6432570 w 6459988"/>
              <a:gd name="connsiteY13" fmla="*/ 983394 h 5753325"/>
              <a:gd name="connsiteX14" fmla="*/ 6431878 w 6459988"/>
              <a:gd name="connsiteY14" fmla="*/ 1026728 h 5753325"/>
              <a:gd name="connsiteX15" fmla="*/ 6414269 w 6459988"/>
              <a:gd name="connsiteY15" fmla="*/ 1151111 h 5753325"/>
              <a:gd name="connsiteX16" fmla="*/ 6371722 w 6459988"/>
              <a:gd name="connsiteY16" fmla="*/ 1318080 h 5753325"/>
              <a:gd name="connsiteX17" fmla="*/ 6356023 w 6459988"/>
              <a:gd name="connsiteY17" fmla="*/ 1356227 h 5753325"/>
              <a:gd name="connsiteX18" fmla="*/ 6356157 w 6459988"/>
              <a:gd name="connsiteY18" fmla="*/ 1361967 h 5753325"/>
              <a:gd name="connsiteX19" fmla="*/ 6350613 w 6459988"/>
              <a:gd name="connsiteY19" fmla="*/ 1393569 h 5753325"/>
              <a:gd name="connsiteX20" fmla="*/ 6357062 w 6459988"/>
              <a:gd name="connsiteY20" fmla="*/ 1444071 h 5753325"/>
              <a:gd name="connsiteX21" fmla="*/ 6364832 w 6459988"/>
              <a:gd name="connsiteY21" fmla="*/ 1478763 h 5753325"/>
              <a:gd name="connsiteX22" fmla="*/ 6369745 w 6459988"/>
              <a:gd name="connsiteY22" fmla="*/ 1495680 h 5753325"/>
              <a:gd name="connsiteX23" fmla="*/ 6370898 w 6459988"/>
              <a:gd name="connsiteY23" fmla="*/ 1513331 h 5753325"/>
              <a:gd name="connsiteX24" fmla="*/ 6368801 w 6459988"/>
              <a:gd name="connsiteY24" fmla="*/ 1527414 h 5753325"/>
              <a:gd name="connsiteX25" fmla="*/ 6359177 w 6459988"/>
              <a:gd name="connsiteY25" fmla="*/ 1639513 h 5753325"/>
              <a:gd name="connsiteX26" fmla="*/ 6299489 w 6459988"/>
              <a:gd name="connsiteY26" fmla="*/ 1784860 h 5753325"/>
              <a:gd name="connsiteX27" fmla="*/ 6267878 w 6459988"/>
              <a:gd name="connsiteY27" fmla="*/ 1858572 h 5753325"/>
              <a:gd name="connsiteX28" fmla="*/ 6251146 w 6459988"/>
              <a:gd name="connsiteY28" fmla="*/ 1926167 h 5753325"/>
              <a:gd name="connsiteX29" fmla="*/ 6210686 w 6459988"/>
              <a:gd name="connsiteY29" fmla="*/ 2014834 h 5753325"/>
              <a:gd name="connsiteX30" fmla="*/ 6106652 w 6459988"/>
              <a:gd name="connsiteY30" fmla="*/ 2150572 h 5753325"/>
              <a:gd name="connsiteX31" fmla="*/ 6097813 w 6459988"/>
              <a:gd name="connsiteY31" fmla="*/ 2172208 h 5753325"/>
              <a:gd name="connsiteX32" fmla="*/ 6095990 w 6459988"/>
              <a:gd name="connsiteY32" fmla="*/ 2181185 h 5753325"/>
              <a:gd name="connsiteX33" fmla="*/ 6090126 w 6459988"/>
              <a:gd name="connsiteY33" fmla="*/ 2192533 h 5753325"/>
              <a:gd name="connsiteX34" fmla="*/ 6089503 w 6459988"/>
              <a:gd name="connsiteY34" fmla="*/ 2192543 h 5753325"/>
              <a:gd name="connsiteX35" fmla="*/ 6084946 w 6459988"/>
              <a:gd name="connsiteY35" fmla="*/ 2203694 h 5753325"/>
              <a:gd name="connsiteX36" fmla="*/ 5987861 w 6459988"/>
              <a:gd name="connsiteY36" fmla="*/ 2304868 h 5753325"/>
              <a:gd name="connsiteX37" fmla="*/ 5973439 w 6459988"/>
              <a:gd name="connsiteY37" fmla="*/ 2385635 h 5753325"/>
              <a:gd name="connsiteX38" fmla="*/ 5916727 w 6459988"/>
              <a:gd name="connsiteY38" fmla="*/ 2458777 h 5753325"/>
              <a:gd name="connsiteX39" fmla="*/ 5856524 w 6459988"/>
              <a:gd name="connsiteY39" fmla="*/ 2583281 h 5753325"/>
              <a:gd name="connsiteX40" fmla="*/ 5838091 w 6459988"/>
              <a:gd name="connsiteY40" fmla="*/ 2753474 h 5753325"/>
              <a:gd name="connsiteX41" fmla="*/ 5777471 w 6459988"/>
              <a:gd name="connsiteY41" fmla="*/ 2901570 h 5753325"/>
              <a:gd name="connsiteX42" fmla="*/ 5723992 w 6459988"/>
              <a:gd name="connsiteY42" fmla="*/ 2998752 h 5753325"/>
              <a:gd name="connsiteX43" fmla="*/ 5557886 w 6459988"/>
              <a:gd name="connsiteY43" fmla="*/ 3329735 h 5753325"/>
              <a:gd name="connsiteX44" fmla="*/ 5471501 w 6459988"/>
              <a:gd name="connsiteY44" fmla="*/ 3462221 h 5753325"/>
              <a:gd name="connsiteX45" fmla="*/ 5465154 w 6459988"/>
              <a:gd name="connsiteY45" fmla="*/ 3541065 h 5753325"/>
              <a:gd name="connsiteX46" fmla="*/ 5437889 w 6459988"/>
              <a:gd name="connsiteY46" fmla="*/ 3559927 h 5753325"/>
              <a:gd name="connsiteX47" fmla="*/ 5432770 w 6459988"/>
              <a:gd name="connsiteY47" fmla="*/ 3562948 h 5753325"/>
              <a:gd name="connsiteX48" fmla="*/ 5406795 w 6459988"/>
              <a:gd name="connsiteY48" fmla="*/ 3578594 h 5753325"/>
              <a:gd name="connsiteX49" fmla="*/ 5381495 w 6459988"/>
              <a:gd name="connsiteY49" fmla="*/ 3599883 h 5753325"/>
              <a:gd name="connsiteX50" fmla="*/ 5363689 w 6459988"/>
              <a:gd name="connsiteY50" fmla="*/ 3633299 h 5753325"/>
              <a:gd name="connsiteX51" fmla="*/ 5291870 w 6459988"/>
              <a:gd name="connsiteY51" fmla="*/ 3799039 h 5753325"/>
              <a:gd name="connsiteX52" fmla="*/ 5241600 w 6459988"/>
              <a:gd name="connsiteY52" fmla="*/ 3894238 h 5753325"/>
              <a:gd name="connsiteX53" fmla="*/ 5211041 w 6459988"/>
              <a:gd name="connsiteY53" fmla="*/ 3924184 h 5753325"/>
              <a:gd name="connsiteX54" fmla="*/ 5176073 w 6459988"/>
              <a:gd name="connsiteY54" fmla="*/ 3970179 h 5753325"/>
              <a:gd name="connsiteX55" fmla="*/ 5172826 w 6459988"/>
              <a:gd name="connsiteY55" fmla="*/ 3991773 h 5753325"/>
              <a:gd name="connsiteX56" fmla="*/ 5157053 w 6459988"/>
              <a:gd name="connsiteY56" fmla="*/ 3997708 h 5753325"/>
              <a:gd name="connsiteX57" fmla="*/ 5127922 w 6459988"/>
              <a:gd name="connsiteY57" fmla="*/ 4022660 h 5753325"/>
              <a:gd name="connsiteX58" fmla="*/ 5020872 w 6459988"/>
              <a:gd name="connsiteY58" fmla="*/ 4075951 h 5753325"/>
              <a:gd name="connsiteX59" fmla="*/ 4991410 w 6459988"/>
              <a:gd name="connsiteY59" fmla="*/ 4087598 h 5753325"/>
              <a:gd name="connsiteX60" fmla="*/ 4930112 w 6459988"/>
              <a:gd name="connsiteY60" fmla="*/ 4138459 h 5753325"/>
              <a:gd name="connsiteX61" fmla="*/ 4834224 w 6459988"/>
              <a:gd name="connsiteY61" fmla="*/ 4231643 h 5753325"/>
              <a:gd name="connsiteX62" fmla="*/ 4812599 w 6459988"/>
              <a:gd name="connsiteY62" fmla="*/ 4249449 h 5753325"/>
              <a:gd name="connsiteX63" fmla="*/ 4789188 w 6459988"/>
              <a:gd name="connsiteY63" fmla="*/ 4256678 h 5753325"/>
              <a:gd name="connsiteX64" fmla="*/ 4779554 w 6459988"/>
              <a:gd name="connsiteY64" fmla="*/ 4251313 h 5753325"/>
              <a:gd name="connsiteX65" fmla="*/ 4766885 w 6459988"/>
              <a:gd name="connsiteY65" fmla="*/ 4259812 h 5753325"/>
              <a:gd name="connsiteX66" fmla="*/ 4762510 w 6459988"/>
              <a:gd name="connsiteY66" fmla="*/ 4260383 h 5753325"/>
              <a:gd name="connsiteX67" fmla="*/ 4738416 w 6459988"/>
              <a:gd name="connsiteY67" fmla="*/ 4265355 h 5753325"/>
              <a:gd name="connsiteX68" fmla="*/ 4712007 w 6459988"/>
              <a:gd name="connsiteY68" fmla="*/ 4317892 h 5753325"/>
              <a:gd name="connsiteX69" fmla="*/ 4658930 w 6459988"/>
              <a:gd name="connsiteY69" fmla="*/ 4348041 h 5753325"/>
              <a:gd name="connsiteX70" fmla="*/ 4443526 w 6459988"/>
              <a:gd name="connsiteY70" fmla="*/ 4507851 h 5753325"/>
              <a:gd name="connsiteX71" fmla="*/ 4289766 w 6459988"/>
              <a:gd name="connsiteY71" fmla="*/ 4711450 h 5753325"/>
              <a:gd name="connsiteX72" fmla="*/ 4150870 w 6459988"/>
              <a:gd name="connsiteY72" fmla="*/ 4818480 h 5753325"/>
              <a:gd name="connsiteX73" fmla="*/ 4006639 w 6459988"/>
              <a:gd name="connsiteY73" fmla="*/ 4933815 h 5753325"/>
              <a:gd name="connsiteX74" fmla="*/ 3298210 w 6459988"/>
              <a:gd name="connsiteY74" fmla="*/ 5070790 h 5753325"/>
              <a:gd name="connsiteX75" fmla="*/ 2947678 w 6459988"/>
              <a:gd name="connsiteY75" fmla="*/ 5117869 h 5753325"/>
              <a:gd name="connsiteX76" fmla="*/ 2822169 w 6459988"/>
              <a:gd name="connsiteY76" fmla="*/ 5129396 h 5753325"/>
              <a:gd name="connsiteX77" fmla="*/ 2538773 w 6459988"/>
              <a:gd name="connsiteY77" fmla="*/ 5313397 h 5753325"/>
              <a:gd name="connsiteX78" fmla="*/ 2014500 w 6459988"/>
              <a:gd name="connsiteY78" fmla="*/ 5519744 h 5753325"/>
              <a:gd name="connsiteX79" fmla="*/ 1934391 w 6459988"/>
              <a:gd name="connsiteY79" fmla="*/ 5591335 h 5753325"/>
              <a:gd name="connsiteX80" fmla="*/ 1892550 w 6459988"/>
              <a:gd name="connsiteY80" fmla="*/ 5649708 h 5753325"/>
              <a:gd name="connsiteX81" fmla="*/ 1854769 w 6459988"/>
              <a:gd name="connsiteY81" fmla="*/ 5647691 h 5753325"/>
              <a:gd name="connsiteX82" fmla="*/ 1809461 w 6459988"/>
              <a:gd name="connsiteY82" fmla="*/ 5648628 h 5753325"/>
              <a:gd name="connsiteX83" fmla="*/ 1745150 w 6459988"/>
              <a:gd name="connsiteY83" fmla="*/ 5693879 h 5753325"/>
              <a:gd name="connsiteX84" fmla="*/ 1713375 w 6459988"/>
              <a:gd name="connsiteY84" fmla="*/ 5684672 h 5753325"/>
              <a:gd name="connsiteX85" fmla="*/ 1707808 w 6459988"/>
              <a:gd name="connsiteY85" fmla="*/ 5682611 h 5753325"/>
              <a:gd name="connsiteX86" fmla="*/ 1679313 w 6459988"/>
              <a:gd name="connsiteY86" fmla="*/ 5672360 h 5753325"/>
              <a:gd name="connsiteX87" fmla="*/ 1646933 w 6459988"/>
              <a:gd name="connsiteY87" fmla="*/ 5666227 h 5753325"/>
              <a:gd name="connsiteX88" fmla="*/ 1610055 w 6459988"/>
              <a:gd name="connsiteY88" fmla="*/ 5673643 h 5753325"/>
              <a:gd name="connsiteX89" fmla="*/ 1437641 w 6459988"/>
              <a:gd name="connsiteY89" fmla="*/ 5723266 h 5753325"/>
              <a:gd name="connsiteX90" fmla="*/ 1332869 w 6459988"/>
              <a:gd name="connsiteY90" fmla="*/ 5744752 h 5753325"/>
              <a:gd name="connsiteX91" fmla="*/ 1290525 w 6459988"/>
              <a:gd name="connsiteY91" fmla="*/ 5740036 h 5753325"/>
              <a:gd name="connsiteX92" fmla="*/ 1233107 w 6459988"/>
              <a:gd name="connsiteY92" fmla="*/ 5742106 h 5753325"/>
              <a:gd name="connsiteX93" fmla="*/ 1214532 w 6459988"/>
              <a:gd name="connsiteY93" fmla="*/ 5753325 h 5753325"/>
              <a:gd name="connsiteX94" fmla="*/ 1199955 w 6459988"/>
              <a:gd name="connsiteY94" fmla="*/ 5744831 h 5753325"/>
              <a:gd name="connsiteX95" fmla="*/ 1162337 w 6459988"/>
              <a:gd name="connsiteY95" fmla="*/ 5738048 h 5753325"/>
              <a:gd name="connsiteX96" fmla="*/ 1053457 w 6459988"/>
              <a:gd name="connsiteY96" fmla="*/ 5688676 h 5753325"/>
              <a:gd name="connsiteX97" fmla="*/ 1025798 w 6459988"/>
              <a:gd name="connsiteY97" fmla="*/ 5673166 h 5753325"/>
              <a:gd name="connsiteX98" fmla="*/ 947900 w 6459988"/>
              <a:gd name="connsiteY98" fmla="*/ 5657848 h 5753325"/>
              <a:gd name="connsiteX99" fmla="*/ 815627 w 6459988"/>
              <a:gd name="connsiteY99" fmla="*/ 5642557 h 5753325"/>
              <a:gd name="connsiteX100" fmla="*/ 788251 w 6459988"/>
              <a:gd name="connsiteY100" fmla="*/ 5637065 h 5753325"/>
              <a:gd name="connsiteX101" fmla="*/ 767822 w 6459988"/>
              <a:gd name="connsiteY101" fmla="*/ 5623450 h 5753325"/>
              <a:gd name="connsiteX102" fmla="*/ 765791 w 6459988"/>
              <a:gd name="connsiteY102" fmla="*/ 5612539 h 5753325"/>
              <a:gd name="connsiteX103" fmla="*/ 751230 w 6459988"/>
              <a:gd name="connsiteY103" fmla="*/ 5608092 h 5753325"/>
              <a:gd name="connsiteX104" fmla="*/ 748008 w 6459988"/>
              <a:gd name="connsiteY104" fmla="*/ 5605052 h 5753325"/>
              <a:gd name="connsiteX105" fmla="*/ 728871 w 6459988"/>
              <a:gd name="connsiteY105" fmla="*/ 5589469 h 5753325"/>
              <a:gd name="connsiteX106" fmla="*/ 671898 w 6459988"/>
              <a:gd name="connsiteY106" fmla="*/ 5602363 h 5753325"/>
              <a:gd name="connsiteX107" fmla="*/ 615065 w 6459988"/>
              <a:gd name="connsiteY107" fmla="*/ 5580257 h 5753325"/>
              <a:gd name="connsiteX108" fmla="*/ 355785 w 6459988"/>
              <a:gd name="connsiteY108" fmla="*/ 5514383 h 5753325"/>
              <a:gd name="connsiteX109" fmla="*/ 102269 w 6459988"/>
              <a:gd name="connsiteY109" fmla="*/ 5524347 h 5753325"/>
              <a:gd name="connsiteX110" fmla="*/ 13160 w 6459988"/>
              <a:gd name="connsiteY110" fmla="*/ 5514159 h 5753325"/>
              <a:gd name="connsiteX111" fmla="*/ 0 w 6459988"/>
              <a:gd name="connsiteY111" fmla="*/ 5511735 h 5753325"/>
              <a:gd name="connsiteX112" fmla="*/ 0 w 6459988"/>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447445 w 6447632"/>
              <a:gd name="connsiteY10" fmla="*/ 780003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05877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09888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3456"/>
              <a:gd name="connsiteY0" fmla="*/ 0 h 5753325"/>
              <a:gd name="connsiteX1" fmla="*/ 6438980 w 6443456"/>
              <a:gd name="connsiteY1" fmla="*/ 0 h 5753325"/>
              <a:gd name="connsiteX2" fmla="*/ 6439047 w 6443456"/>
              <a:gd name="connsiteY2" fmla="*/ 147 h 5753325"/>
              <a:gd name="connsiteX3" fmla="*/ 6443456 w 6443456"/>
              <a:gd name="connsiteY3" fmla="*/ 130105 h 5753325"/>
              <a:gd name="connsiteX4" fmla="*/ 6422751 w 6443456"/>
              <a:gd name="connsiteY4" fmla="*/ 174163 h 5753325"/>
              <a:gd name="connsiteX5" fmla="*/ 6396598 w 6443456"/>
              <a:gd name="connsiteY5" fmla="*/ 274847 h 5753325"/>
              <a:gd name="connsiteX6" fmla="*/ 6337615 w 6443456"/>
              <a:gd name="connsiteY6" fmla="*/ 471794 h 5753325"/>
              <a:gd name="connsiteX7" fmla="*/ 6304423 w 6443456"/>
              <a:gd name="connsiteY7" fmla="*/ 582623 h 5753325"/>
              <a:gd name="connsiteX8" fmla="*/ 6303977 w 6443456"/>
              <a:gd name="connsiteY8" fmla="*/ 664291 h 5753325"/>
              <a:gd name="connsiteX9" fmla="*/ 6299372 w 6443456"/>
              <a:gd name="connsiteY9" fmla="*/ 697330 h 5753325"/>
              <a:gd name="connsiteX10" fmla="*/ 6309888 w 6443456"/>
              <a:gd name="connsiteY10" fmla="*/ 754001 h 5753325"/>
              <a:gd name="connsiteX11" fmla="*/ 6339879 w 6443456"/>
              <a:gd name="connsiteY11" fmla="*/ 811136 h 5753325"/>
              <a:gd name="connsiteX12" fmla="*/ 6330065 w 6443456"/>
              <a:gd name="connsiteY12" fmla="*/ 893399 h 5753325"/>
              <a:gd name="connsiteX13" fmla="*/ 6328618 w 6443456"/>
              <a:gd name="connsiteY13" fmla="*/ 1009766 h 5753325"/>
              <a:gd name="connsiteX14" fmla="*/ 6320797 w 6443456"/>
              <a:gd name="connsiteY14" fmla="*/ 1146964 h 5753325"/>
              <a:gd name="connsiteX15" fmla="*/ 6334400 w 6443456"/>
              <a:gd name="connsiteY15" fmla="*/ 1280757 h 5753325"/>
              <a:gd name="connsiteX16" fmla="*/ 6356023 w 6443456"/>
              <a:gd name="connsiteY16" fmla="*/ 1356227 h 5753325"/>
              <a:gd name="connsiteX17" fmla="*/ 6356157 w 6443456"/>
              <a:gd name="connsiteY17" fmla="*/ 1361967 h 5753325"/>
              <a:gd name="connsiteX18" fmla="*/ 6350613 w 6443456"/>
              <a:gd name="connsiteY18" fmla="*/ 1393569 h 5753325"/>
              <a:gd name="connsiteX19" fmla="*/ 6357062 w 6443456"/>
              <a:gd name="connsiteY19" fmla="*/ 1444071 h 5753325"/>
              <a:gd name="connsiteX20" fmla="*/ 6364832 w 6443456"/>
              <a:gd name="connsiteY20" fmla="*/ 1478763 h 5753325"/>
              <a:gd name="connsiteX21" fmla="*/ 6369745 w 6443456"/>
              <a:gd name="connsiteY21" fmla="*/ 1495680 h 5753325"/>
              <a:gd name="connsiteX22" fmla="*/ 6370898 w 6443456"/>
              <a:gd name="connsiteY22" fmla="*/ 1513331 h 5753325"/>
              <a:gd name="connsiteX23" fmla="*/ 6339773 w 6443456"/>
              <a:gd name="connsiteY23" fmla="*/ 1527414 h 5753325"/>
              <a:gd name="connsiteX24" fmla="*/ 6321854 w 6443456"/>
              <a:gd name="connsiteY24" fmla="*/ 1635366 h 5753325"/>
              <a:gd name="connsiteX25" fmla="*/ 6299489 w 6443456"/>
              <a:gd name="connsiteY25" fmla="*/ 1784860 h 5753325"/>
              <a:gd name="connsiteX26" fmla="*/ 6267878 w 6443456"/>
              <a:gd name="connsiteY26" fmla="*/ 1858572 h 5753325"/>
              <a:gd name="connsiteX27" fmla="*/ 6251146 w 6443456"/>
              <a:gd name="connsiteY27" fmla="*/ 1926167 h 5753325"/>
              <a:gd name="connsiteX28" fmla="*/ 6210686 w 6443456"/>
              <a:gd name="connsiteY28" fmla="*/ 2014834 h 5753325"/>
              <a:gd name="connsiteX29" fmla="*/ 6106652 w 6443456"/>
              <a:gd name="connsiteY29" fmla="*/ 2150572 h 5753325"/>
              <a:gd name="connsiteX30" fmla="*/ 6097813 w 6443456"/>
              <a:gd name="connsiteY30" fmla="*/ 2172208 h 5753325"/>
              <a:gd name="connsiteX31" fmla="*/ 6095990 w 6443456"/>
              <a:gd name="connsiteY31" fmla="*/ 2181185 h 5753325"/>
              <a:gd name="connsiteX32" fmla="*/ 6090126 w 6443456"/>
              <a:gd name="connsiteY32" fmla="*/ 2192533 h 5753325"/>
              <a:gd name="connsiteX33" fmla="*/ 6089503 w 6443456"/>
              <a:gd name="connsiteY33" fmla="*/ 2192543 h 5753325"/>
              <a:gd name="connsiteX34" fmla="*/ 6084946 w 6443456"/>
              <a:gd name="connsiteY34" fmla="*/ 2203694 h 5753325"/>
              <a:gd name="connsiteX35" fmla="*/ 5987861 w 6443456"/>
              <a:gd name="connsiteY35" fmla="*/ 2304868 h 5753325"/>
              <a:gd name="connsiteX36" fmla="*/ 5973439 w 6443456"/>
              <a:gd name="connsiteY36" fmla="*/ 2385635 h 5753325"/>
              <a:gd name="connsiteX37" fmla="*/ 5916727 w 6443456"/>
              <a:gd name="connsiteY37" fmla="*/ 2458777 h 5753325"/>
              <a:gd name="connsiteX38" fmla="*/ 5856524 w 6443456"/>
              <a:gd name="connsiteY38" fmla="*/ 2583281 h 5753325"/>
              <a:gd name="connsiteX39" fmla="*/ 5838091 w 6443456"/>
              <a:gd name="connsiteY39" fmla="*/ 2753474 h 5753325"/>
              <a:gd name="connsiteX40" fmla="*/ 5744296 w 6443456"/>
              <a:gd name="connsiteY40" fmla="*/ 2893276 h 5753325"/>
              <a:gd name="connsiteX41" fmla="*/ 5682522 w 6443456"/>
              <a:gd name="connsiteY41" fmla="*/ 3044368 h 5753325"/>
              <a:gd name="connsiteX42" fmla="*/ 5557886 w 6443456"/>
              <a:gd name="connsiteY42" fmla="*/ 3304853 h 5753325"/>
              <a:gd name="connsiteX43" fmla="*/ 5483942 w 6443456"/>
              <a:gd name="connsiteY43" fmla="*/ 3416604 h 5753325"/>
              <a:gd name="connsiteX44" fmla="*/ 5461007 w 6443456"/>
              <a:gd name="connsiteY44" fmla="*/ 3503742 h 5753325"/>
              <a:gd name="connsiteX45" fmla="*/ 5437889 w 6443456"/>
              <a:gd name="connsiteY45" fmla="*/ 3559927 h 5753325"/>
              <a:gd name="connsiteX46" fmla="*/ 5432770 w 6443456"/>
              <a:gd name="connsiteY46" fmla="*/ 3562948 h 5753325"/>
              <a:gd name="connsiteX47" fmla="*/ 5406795 w 6443456"/>
              <a:gd name="connsiteY47" fmla="*/ 3578594 h 5753325"/>
              <a:gd name="connsiteX48" fmla="*/ 5381495 w 6443456"/>
              <a:gd name="connsiteY48" fmla="*/ 3599883 h 5753325"/>
              <a:gd name="connsiteX49" fmla="*/ 5363689 w 6443456"/>
              <a:gd name="connsiteY49" fmla="*/ 3633299 h 5753325"/>
              <a:gd name="connsiteX50" fmla="*/ 5291870 w 6443456"/>
              <a:gd name="connsiteY50" fmla="*/ 3799039 h 5753325"/>
              <a:gd name="connsiteX51" fmla="*/ 5241600 w 6443456"/>
              <a:gd name="connsiteY51" fmla="*/ 3894238 h 5753325"/>
              <a:gd name="connsiteX52" fmla="*/ 5211041 w 6443456"/>
              <a:gd name="connsiteY52" fmla="*/ 3924184 h 5753325"/>
              <a:gd name="connsiteX53" fmla="*/ 5176073 w 6443456"/>
              <a:gd name="connsiteY53" fmla="*/ 3970179 h 5753325"/>
              <a:gd name="connsiteX54" fmla="*/ 5172826 w 6443456"/>
              <a:gd name="connsiteY54" fmla="*/ 3991773 h 5753325"/>
              <a:gd name="connsiteX55" fmla="*/ 5157053 w 6443456"/>
              <a:gd name="connsiteY55" fmla="*/ 3997708 h 5753325"/>
              <a:gd name="connsiteX56" fmla="*/ 5127922 w 6443456"/>
              <a:gd name="connsiteY56" fmla="*/ 4022660 h 5753325"/>
              <a:gd name="connsiteX57" fmla="*/ 5020872 w 6443456"/>
              <a:gd name="connsiteY57" fmla="*/ 4075951 h 5753325"/>
              <a:gd name="connsiteX58" fmla="*/ 4991410 w 6443456"/>
              <a:gd name="connsiteY58" fmla="*/ 4087598 h 5753325"/>
              <a:gd name="connsiteX59" fmla="*/ 4930112 w 6443456"/>
              <a:gd name="connsiteY59" fmla="*/ 4138459 h 5753325"/>
              <a:gd name="connsiteX60" fmla="*/ 4834224 w 6443456"/>
              <a:gd name="connsiteY60" fmla="*/ 4231643 h 5753325"/>
              <a:gd name="connsiteX61" fmla="*/ 4812599 w 6443456"/>
              <a:gd name="connsiteY61" fmla="*/ 4249449 h 5753325"/>
              <a:gd name="connsiteX62" fmla="*/ 4789188 w 6443456"/>
              <a:gd name="connsiteY62" fmla="*/ 4256678 h 5753325"/>
              <a:gd name="connsiteX63" fmla="*/ 4779554 w 6443456"/>
              <a:gd name="connsiteY63" fmla="*/ 4251313 h 5753325"/>
              <a:gd name="connsiteX64" fmla="*/ 4766885 w 6443456"/>
              <a:gd name="connsiteY64" fmla="*/ 4259812 h 5753325"/>
              <a:gd name="connsiteX65" fmla="*/ 4762510 w 6443456"/>
              <a:gd name="connsiteY65" fmla="*/ 4260383 h 5753325"/>
              <a:gd name="connsiteX66" fmla="*/ 4738416 w 6443456"/>
              <a:gd name="connsiteY66" fmla="*/ 4265355 h 5753325"/>
              <a:gd name="connsiteX67" fmla="*/ 4712007 w 6443456"/>
              <a:gd name="connsiteY67" fmla="*/ 4317892 h 5753325"/>
              <a:gd name="connsiteX68" fmla="*/ 4658930 w 6443456"/>
              <a:gd name="connsiteY68" fmla="*/ 4348041 h 5753325"/>
              <a:gd name="connsiteX69" fmla="*/ 4443526 w 6443456"/>
              <a:gd name="connsiteY69" fmla="*/ 4507851 h 5753325"/>
              <a:gd name="connsiteX70" fmla="*/ 4289766 w 6443456"/>
              <a:gd name="connsiteY70" fmla="*/ 4711450 h 5753325"/>
              <a:gd name="connsiteX71" fmla="*/ 4150870 w 6443456"/>
              <a:gd name="connsiteY71" fmla="*/ 4818480 h 5753325"/>
              <a:gd name="connsiteX72" fmla="*/ 4006639 w 6443456"/>
              <a:gd name="connsiteY72" fmla="*/ 4933815 h 5753325"/>
              <a:gd name="connsiteX73" fmla="*/ 3298210 w 6443456"/>
              <a:gd name="connsiteY73" fmla="*/ 5070790 h 5753325"/>
              <a:gd name="connsiteX74" fmla="*/ 2947678 w 6443456"/>
              <a:gd name="connsiteY74" fmla="*/ 5117869 h 5753325"/>
              <a:gd name="connsiteX75" fmla="*/ 2822169 w 6443456"/>
              <a:gd name="connsiteY75" fmla="*/ 5129396 h 5753325"/>
              <a:gd name="connsiteX76" fmla="*/ 2538773 w 6443456"/>
              <a:gd name="connsiteY76" fmla="*/ 5313397 h 5753325"/>
              <a:gd name="connsiteX77" fmla="*/ 2014500 w 6443456"/>
              <a:gd name="connsiteY77" fmla="*/ 5519744 h 5753325"/>
              <a:gd name="connsiteX78" fmla="*/ 1934391 w 6443456"/>
              <a:gd name="connsiteY78" fmla="*/ 5591335 h 5753325"/>
              <a:gd name="connsiteX79" fmla="*/ 1892550 w 6443456"/>
              <a:gd name="connsiteY79" fmla="*/ 5649708 h 5753325"/>
              <a:gd name="connsiteX80" fmla="*/ 1854769 w 6443456"/>
              <a:gd name="connsiteY80" fmla="*/ 5647691 h 5753325"/>
              <a:gd name="connsiteX81" fmla="*/ 1809461 w 6443456"/>
              <a:gd name="connsiteY81" fmla="*/ 5648628 h 5753325"/>
              <a:gd name="connsiteX82" fmla="*/ 1745150 w 6443456"/>
              <a:gd name="connsiteY82" fmla="*/ 5693879 h 5753325"/>
              <a:gd name="connsiteX83" fmla="*/ 1713375 w 6443456"/>
              <a:gd name="connsiteY83" fmla="*/ 5684672 h 5753325"/>
              <a:gd name="connsiteX84" fmla="*/ 1707808 w 6443456"/>
              <a:gd name="connsiteY84" fmla="*/ 5682611 h 5753325"/>
              <a:gd name="connsiteX85" fmla="*/ 1679313 w 6443456"/>
              <a:gd name="connsiteY85" fmla="*/ 5672360 h 5753325"/>
              <a:gd name="connsiteX86" fmla="*/ 1646933 w 6443456"/>
              <a:gd name="connsiteY86" fmla="*/ 5666227 h 5753325"/>
              <a:gd name="connsiteX87" fmla="*/ 1610055 w 6443456"/>
              <a:gd name="connsiteY87" fmla="*/ 5673643 h 5753325"/>
              <a:gd name="connsiteX88" fmla="*/ 1437641 w 6443456"/>
              <a:gd name="connsiteY88" fmla="*/ 5723266 h 5753325"/>
              <a:gd name="connsiteX89" fmla="*/ 1332869 w 6443456"/>
              <a:gd name="connsiteY89" fmla="*/ 5744752 h 5753325"/>
              <a:gd name="connsiteX90" fmla="*/ 1290525 w 6443456"/>
              <a:gd name="connsiteY90" fmla="*/ 5740036 h 5753325"/>
              <a:gd name="connsiteX91" fmla="*/ 1233107 w 6443456"/>
              <a:gd name="connsiteY91" fmla="*/ 5742106 h 5753325"/>
              <a:gd name="connsiteX92" fmla="*/ 1214532 w 6443456"/>
              <a:gd name="connsiteY92" fmla="*/ 5753325 h 5753325"/>
              <a:gd name="connsiteX93" fmla="*/ 1199955 w 6443456"/>
              <a:gd name="connsiteY93" fmla="*/ 5744831 h 5753325"/>
              <a:gd name="connsiteX94" fmla="*/ 1162337 w 6443456"/>
              <a:gd name="connsiteY94" fmla="*/ 5738048 h 5753325"/>
              <a:gd name="connsiteX95" fmla="*/ 1053457 w 6443456"/>
              <a:gd name="connsiteY95" fmla="*/ 5688676 h 5753325"/>
              <a:gd name="connsiteX96" fmla="*/ 1025798 w 6443456"/>
              <a:gd name="connsiteY96" fmla="*/ 5673166 h 5753325"/>
              <a:gd name="connsiteX97" fmla="*/ 947900 w 6443456"/>
              <a:gd name="connsiteY97" fmla="*/ 5657848 h 5753325"/>
              <a:gd name="connsiteX98" fmla="*/ 815627 w 6443456"/>
              <a:gd name="connsiteY98" fmla="*/ 5642557 h 5753325"/>
              <a:gd name="connsiteX99" fmla="*/ 788251 w 6443456"/>
              <a:gd name="connsiteY99" fmla="*/ 5637065 h 5753325"/>
              <a:gd name="connsiteX100" fmla="*/ 767822 w 6443456"/>
              <a:gd name="connsiteY100" fmla="*/ 5623450 h 5753325"/>
              <a:gd name="connsiteX101" fmla="*/ 765791 w 6443456"/>
              <a:gd name="connsiteY101" fmla="*/ 5612539 h 5753325"/>
              <a:gd name="connsiteX102" fmla="*/ 751230 w 6443456"/>
              <a:gd name="connsiteY102" fmla="*/ 5608092 h 5753325"/>
              <a:gd name="connsiteX103" fmla="*/ 748008 w 6443456"/>
              <a:gd name="connsiteY103" fmla="*/ 5605052 h 5753325"/>
              <a:gd name="connsiteX104" fmla="*/ 728871 w 6443456"/>
              <a:gd name="connsiteY104" fmla="*/ 5589469 h 5753325"/>
              <a:gd name="connsiteX105" fmla="*/ 671898 w 6443456"/>
              <a:gd name="connsiteY105" fmla="*/ 5602363 h 5753325"/>
              <a:gd name="connsiteX106" fmla="*/ 615065 w 6443456"/>
              <a:gd name="connsiteY106" fmla="*/ 5580257 h 5753325"/>
              <a:gd name="connsiteX107" fmla="*/ 355785 w 6443456"/>
              <a:gd name="connsiteY107" fmla="*/ 5514383 h 5753325"/>
              <a:gd name="connsiteX108" fmla="*/ 102269 w 6443456"/>
              <a:gd name="connsiteY108" fmla="*/ 5524347 h 5753325"/>
              <a:gd name="connsiteX109" fmla="*/ 13160 w 6443456"/>
              <a:gd name="connsiteY109" fmla="*/ 5514159 h 5753325"/>
              <a:gd name="connsiteX110" fmla="*/ 0 w 6443456"/>
              <a:gd name="connsiteY110" fmla="*/ 5511735 h 5753325"/>
              <a:gd name="connsiteX111" fmla="*/ 0 w 6443456"/>
              <a:gd name="connsiteY111" fmla="*/ 0 h 57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43456" h="5753325">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AA41289F-B0C4-C98D-BB05-A8AEB1B99808}"/>
              </a:ext>
            </a:extLst>
          </p:cNvPr>
          <p:cNvSpPr>
            <a:spLocks noGrp="1"/>
          </p:cNvSpPr>
          <p:nvPr>
            <p:ph type="title"/>
          </p:nvPr>
        </p:nvSpPr>
        <p:spPr>
          <a:xfrm>
            <a:off x="838199" y="1068891"/>
            <a:ext cx="4259731" cy="1985085"/>
          </a:xfrm>
        </p:spPr>
        <p:txBody>
          <a:bodyPr anchor="b">
            <a:normAutofit/>
          </a:bodyPr>
          <a:lstStyle/>
          <a:p>
            <a:pPr algn="ctr"/>
            <a:r>
              <a:rPr lang="sv-SE" sz="3400" b="1"/>
              <a:t>Leveransstörningar</a:t>
            </a:r>
            <a:br>
              <a:rPr lang="sv-SE" sz="3400" b="1"/>
            </a:br>
            <a:br>
              <a:rPr lang="sv-SE" sz="3400" b="1"/>
            </a:br>
            <a:r>
              <a:rPr lang="sv-SE" sz="3400" b="1"/>
              <a:t> Näringsdryck från Fresenius Kabi</a:t>
            </a:r>
            <a:endParaRPr lang="sv-SE" sz="3400"/>
          </a:p>
        </p:txBody>
      </p:sp>
      <p:sp>
        <p:nvSpPr>
          <p:cNvPr id="30" name="Freeform: Shape 23">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664" y="3440576"/>
            <a:ext cx="4114800" cy="267505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 3" descr="Utropstecken med hel fyllning">
            <a:extLst>
              <a:ext uri="{FF2B5EF4-FFF2-40B4-BE49-F238E27FC236}">
                <a16:creationId xmlns:a16="http://schemas.microsoft.com/office/drawing/2014/main" id="{6254AF27-3B50-1A2F-3771-A476EF62D7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2621" y="3555468"/>
            <a:ext cx="2450885" cy="2450885"/>
          </a:xfrm>
          <a:prstGeom prst="rect">
            <a:avLst/>
          </a:prstGeom>
        </p:spPr>
      </p:pic>
      <p:sp>
        <p:nvSpPr>
          <p:cNvPr id="31"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4188" y="584034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25267E3B-B27F-70C2-F35F-09A1566CA114}"/>
              </a:ext>
            </a:extLst>
          </p:cNvPr>
          <p:cNvSpPr>
            <a:spLocks noGrp="1"/>
          </p:cNvSpPr>
          <p:nvPr>
            <p:ph idx="1"/>
          </p:nvPr>
        </p:nvSpPr>
        <p:spPr>
          <a:xfrm>
            <a:off x="6376455" y="218417"/>
            <a:ext cx="5099894" cy="2717424"/>
          </a:xfrm>
          <a:noFill/>
        </p:spPr>
        <p:txBody>
          <a:bodyPr anchor="ctr">
            <a:normAutofit/>
          </a:bodyPr>
          <a:lstStyle/>
          <a:p>
            <a:endParaRPr lang="sv-SE" sz="1100" b="1"/>
          </a:p>
          <a:p>
            <a:pPr marL="0" indent="0">
              <a:buNone/>
            </a:pPr>
            <a:r>
              <a:rPr lang="sv-SE" sz="1800"/>
              <a:t>Fresenius Kabi informerar om att </a:t>
            </a:r>
            <a:br>
              <a:rPr lang="sv-SE" sz="1800"/>
            </a:br>
            <a:r>
              <a:rPr lang="sv-SE" sz="1800" b="1" err="1"/>
              <a:t>Fresubin</a:t>
            </a:r>
            <a:r>
              <a:rPr lang="sv-SE" sz="1800" b="1"/>
              <a:t> Energy </a:t>
            </a:r>
            <a:r>
              <a:rPr lang="sv-SE" sz="1800" b="1" err="1"/>
              <a:t>Fibre</a:t>
            </a:r>
            <a:r>
              <a:rPr lang="sv-SE" sz="1800" b="1"/>
              <a:t> DRINK Vanilj </a:t>
            </a:r>
            <a:br>
              <a:rPr lang="sv-SE" sz="1800"/>
            </a:br>
            <a:r>
              <a:rPr lang="sv-SE" sz="1800"/>
              <a:t>utgår resterande avtalsperiod och kommer att ersättas av likvärdig produkt från </a:t>
            </a:r>
            <a:r>
              <a:rPr lang="sv-SE" sz="1800" err="1"/>
              <a:t>Nutricia</a:t>
            </a:r>
            <a:r>
              <a:rPr lang="sv-SE" sz="1800"/>
              <a:t>/Danone:</a:t>
            </a:r>
            <a:br>
              <a:rPr lang="sv-SE" sz="1800"/>
            </a:br>
            <a:r>
              <a:rPr lang="sv-SE" sz="1800" b="1" err="1"/>
              <a:t>Nutridrink</a:t>
            </a:r>
            <a:r>
              <a:rPr lang="sv-SE" sz="1800" b="1"/>
              <a:t> </a:t>
            </a:r>
            <a:r>
              <a:rPr lang="sv-SE" sz="1800" b="1" err="1"/>
              <a:t>Multifibre</a:t>
            </a:r>
            <a:r>
              <a:rPr lang="sv-SE" sz="1800" b="1"/>
              <a:t> Vaniljsmak – VF nr 57716-1</a:t>
            </a:r>
            <a:br>
              <a:rPr lang="sv-SE" sz="1800" b="1"/>
            </a:br>
            <a:br>
              <a:rPr lang="sv-SE" sz="1800" b="1"/>
            </a:br>
            <a:r>
              <a:rPr lang="sv-SE" sz="1800"/>
              <a:t>Detta gäller avtalet inom Sondnäring och kosttillägg</a:t>
            </a:r>
            <a:endParaRPr lang="sv-SE" sz="1800" b="1"/>
          </a:p>
        </p:txBody>
      </p:sp>
      <p:pic>
        <p:nvPicPr>
          <p:cNvPr id="6" name="Bildobjekt 5">
            <a:extLst>
              <a:ext uri="{FF2B5EF4-FFF2-40B4-BE49-F238E27FC236}">
                <a16:creationId xmlns:a16="http://schemas.microsoft.com/office/drawing/2014/main" id="{B50FD7F2-F90E-19B6-664B-8614FCB839EC}"/>
              </a:ext>
            </a:extLst>
          </p:cNvPr>
          <p:cNvPicPr>
            <a:picLocks noChangeAspect="1"/>
          </p:cNvPicPr>
          <p:nvPr/>
        </p:nvPicPr>
        <p:blipFill>
          <a:blip r:embed="rId4"/>
          <a:stretch>
            <a:fillRect/>
          </a:stretch>
        </p:blipFill>
        <p:spPr>
          <a:xfrm>
            <a:off x="9343853" y="6115635"/>
            <a:ext cx="2457793" cy="523948"/>
          </a:xfrm>
          <a:prstGeom prst="rect">
            <a:avLst/>
          </a:prstGeom>
        </p:spPr>
      </p:pic>
      <p:pic>
        <p:nvPicPr>
          <p:cNvPr id="10" name="Bildobjekt 9">
            <a:extLst>
              <a:ext uri="{FF2B5EF4-FFF2-40B4-BE49-F238E27FC236}">
                <a16:creationId xmlns:a16="http://schemas.microsoft.com/office/drawing/2014/main" id="{526A5A14-7A14-5700-2168-FB3A5415C2A6}"/>
              </a:ext>
            </a:extLst>
          </p:cNvPr>
          <p:cNvPicPr>
            <a:picLocks noChangeAspect="1"/>
          </p:cNvPicPr>
          <p:nvPr/>
        </p:nvPicPr>
        <p:blipFill>
          <a:blip r:embed="rId5"/>
          <a:stretch>
            <a:fillRect/>
          </a:stretch>
        </p:blipFill>
        <p:spPr>
          <a:xfrm>
            <a:off x="6744101" y="2766157"/>
            <a:ext cx="1180010" cy="3245026"/>
          </a:xfrm>
          <a:prstGeom prst="rect">
            <a:avLst/>
          </a:prstGeom>
        </p:spPr>
      </p:pic>
      <p:pic>
        <p:nvPicPr>
          <p:cNvPr id="12" name="Bildobjekt 11">
            <a:extLst>
              <a:ext uri="{FF2B5EF4-FFF2-40B4-BE49-F238E27FC236}">
                <a16:creationId xmlns:a16="http://schemas.microsoft.com/office/drawing/2014/main" id="{46876314-8334-0261-D81A-5A219C8AE22B}"/>
              </a:ext>
            </a:extLst>
          </p:cNvPr>
          <p:cNvPicPr>
            <a:picLocks noChangeAspect="1"/>
          </p:cNvPicPr>
          <p:nvPr/>
        </p:nvPicPr>
        <p:blipFill>
          <a:blip r:embed="rId6"/>
          <a:stretch>
            <a:fillRect/>
          </a:stretch>
        </p:blipFill>
        <p:spPr>
          <a:xfrm>
            <a:off x="8951227" y="2775583"/>
            <a:ext cx="1672782" cy="3239692"/>
          </a:xfrm>
          <a:prstGeom prst="rect">
            <a:avLst/>
          </a:prstGeom>
        </p:spPr>
      </p:pic>
      <p:sp>
        <p:nvSpPr>
          <p:cNvPr id="13" name="Pil: höger 12">
            <a:extLst>
              <a:ext uri="{FF2B5EF4-FFF2-40B4-BE49-F238E27FC236}">
                <a16:creationId xmlns:a16="http://schemas.microsoft.com/office/drawing/2014/main" id="{95B0466A-5FEE-2875-3805-6916D5B7F58A}"/>
              </a:ext>
            </a:extLst>
          </p:cNvPr>
          <p:cNvSpPr/>
          <p:nvPr/>
        </p:nvSpPr>
        <p:spPr>
          <a:xfrm>
            <a:off x="8144759" y="4166647"/>
            <a:ext cx="650449" cy="3487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20337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RS">
      <a:dk1>
        <a:sysClr val="windowText" lastClr="000000"/>
      </a:dk1>
      <a:lt1>
        <a:sysClr val="window" lastClr="FFFFFF"/>
      </a:lt1>
      <a:dk2>
        <a:srgbClr val="6EBD8F"/>
      </a:dk2>
      <a:lt2>
        <a:srgbClr val="000000"/>
      </a:lt2>
      <a:accent1>
        <a:srgbClr val="24406C"/>
      </a:accent1>
      <a:accent2>
        <a:srgbClr val="E25046"/>
      </a:accent2>
      <a:accent3>
        <a:srgbClr val="9D1458"/>
      </a:accent3>
      <a:accent4>
        <a:srgbClr val="614789"/>
      </a:accent4>
      <a:accent5>
        <a:srgbClr val="1A7251"/>
      </a:accent5>
      <a:accent6>
        <a:srgbClr val="F9B44F"/>
      </a:accent6>
      <a:hlink>
        <a:srgbClr val="24406C"/>
      </a:hlink>
      <a:folHlink>
        <a:srgbClr val="24406C"/>
      </a:folHlink>
    </a:clrScheme>
    <a:fontScheme nam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1" smtClean="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b="1" smtClean="0"/>
        </a:defPPr>
      </a:lstStyle>
    </a:txDef>
  </a:objectDefaults>
  <a:extraClrSchemeLst/>
  <a:extLst>
    <a:ext uri="{05A4C25C-085E-4340-85A3-A5531E510DB2}">
      <thm15:themeFamily xmlns:thm15="http://schemas.microsoft.com/office/thememl/2012/main" name="Region Sörmland PPT mall_20181203.potx" id="{1980F7BC-670F-4F2B-8138-CFE88B422589}" vid="{CF263F11-89DC-474B-8EC0-6CE17CF3D9A0}"/>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782515-f6b9-41f2-bf8b-d7300b3503df">
      <Terms xmlns="http://schemas.microsoft.com/office/infopath/2007/PartnerControls"/>
    </lcf76f155ced4ddcb4097134ff3c332f>
    <TaxCatchAll xmlns="28c0f289-e8e7-494a-b19b-89669d2ae23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2B268A37EAAB64296BB11533CC973A4" ma:contentTypeVersion="18" ma:contentTypeDescription="Skapa ett nytt dokument." ma:contentTypeScope="" ma:versionID="8e6695802ff381e176c7288517fc7498">
  <xsd:schema xmlns:xsd="http://www.w3.org/2001/XMLSchema" xmlns:xs="http://www.w3.org/2001/XMLSchema" xmlns:p="http://schemas.microsoft.com/office/2006/metadata/properties" xmlns:ns2="fc782515-f6b9-41f2-bf8b-d7300b3503df" xmlns:ns3="941adc20-2258-45de-8bd3-8388c8de7047" xmlns:ns4="28c0f289-e8e7-494a-b19b-89669d2ae230" targetNamespace="http://schemas.microsoft.com/office/2006/metadata/properties" ma:root="true" ma:fieldsID="75994cad1c7c936a3934c03ff7695dfa" ns2:_="" ns3:_="" ns4:_="">
    <xsd:import namespace="fc782515-f6b9-41f2-bf8b-d7300b3503df"/>
    <xsd:import namespace="941adc20-2258-45de-8bd3-8388c8de7047"/>
    <xsd:import namespace="28c0f289-e8e7-494a-b19b-89669d2ae23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82515-f6b9-41f2-bf8b-d7300b3503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dc5775e4-b345-4190-a263-decfa033c0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1adc20-2258-45de-8bd3-8388c8de7047" elementFormDefault="qualified">
    <xsd:import namespace="http://schemas.microsoft.com/office/2006/documentManagement/types"/>
    <xsd:import namespace="http://schemas.microsoft.com/office/infopath/2007/PartnerControls"/>
    <xsd:element name="SharedWithUsers" ma:index="10"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c0f289-e8e7-494a-b19b-89669d2ae23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d50726d-6a46-4097-aefe-1ab4e90cec99}" ma:internalName="TaxCatchAll" ma:showField="CatchAllData" ma:web="941adc20-2258-45de-8bd3-8388c8de70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300F3F-249B-4E85-A8A9-BA42E5EB407C}">
  <ds:schemaRefs>
    <ds:schemaRef ds:uri="28c0f289-e8e7-494a-b19b-89669d2ae230"/>
    <ds:schemaRef ds:uri="941adc20-2258-45de-8bd3-8388c8de7047"/>
    <ds:schemaRef ds:uri="fc782515-f6b9-41f2-bf8b-d7300b3503d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9E03D05-2FD5-42B5-8FD5-B403B7E8E2F2}">
  <ds:schemaRefs>
    <ds:schemaRef ds:uri="http://schemas.microsoft.com/sharepoint/v3/contenttype/forms"/>
  </ds:schemaRefs>
</ds:datastoreItem>
</file>

<file path=customXml/itemProps3.xml><?xml version="1.0" encoding="utf-8"?>
<ds:datastoreItem xmlns:ds="http://schemas.openxmlformats.org/officeDocument/2006/customXml" ds:itemID="{06A1453B-4CC0-4B52-9961-55BED801CA31}">
  <ds:schemaRefs>
    <ds:schemaRef ds:uri="28c0f289-e8e7-494a-b19b-89669d2ae230"/>
    <ds:schemaRef ds:uri="941adc20-2258-45de-8bd3-8388c8de7047"/>
    <ds:schemaRef ds:uri="fc782515-f6b9-41f2-bf8b-d7300b3503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23</Slides>
  <Notes>11</Notes>
  <HiddenSlides>0</HiddenSlide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Office-tema</vt:lpstr>
      <vt:lpstr>1_Office-tema</vt:lpstr>
      <vt:lpstr>Varuförsörjningens informationsmöte 26/3 2025</vt:lpstr>
      <vt:lpstr>Agenda</vt:lpstr>
      <vt:lpstr>Nya avtal</vt:lpstr>
      <vt:lpstr>Pågående upphandlingar</vt:lpstr>
      <vt:lpstr>Sökning borttagna artiklar</vt:lpstr>
      <vt:lpstr>Sökning borttagna artiklar</vt:lpstr>
      <vt:lpstr>Leveransstörningar</vt:lpstr>
      <vt:lpstr>Leveransstörningar   Nästuber från Mediq Sverige AB </vt:lpstr>
      <vt:lpstr>Leveransstörningar   Näringsdryck från Fresenius Kabi</vt:lpstr>
      <vt:lpstr>Produktinformation armstödsskydd </vt:lpstr>
      <vt:lpstr>Produktinformation  S-konnektor blå till tandborste m sugfunktion  </vt:lpstr>
      <vt:lpstr>Artikelförändringar  Tandem t:slim™ Cartridge t:lock - artikelnummer 1002541  </vt:lpstr>
      <vt:lpstr>Återkoppling kundenkät</vt:lpstr>
      <vt:lpstr>Återkoppling kundenkät Hemsida</vt:lpstr>
      <vt:lpstr>PowerPoint Presentation</vt:lpstr>
      <vt:lpstr>Återkoppling kundenkät Hemsida</vt:lpstr>
      <vt:lpstr>Återkoppling kundenkät leveransstörningar</vt:lpstr>
      <vt:lpstr>PowerPoint Presentation</vt:lpstr>
      <vt:lpstr>PowerPoint Presentation</vt:lpstr>
      <vt:lpstr>PowerPoint Presentation</vt:lpstr>
      <vt:lpstr>Hantering av ersättningsartiklar vid leveransstörning</vt:lpstr>
      <vt:lpstr>Nästa möte onsdag 23/4 </vt:lpstr>
      <vt:lpstr> Frågor?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Varuförsörjningens Information  juni 2021</dc:title>
  <dc:creator>Heimann, Birgitta</dc:creator>
  <cp:revision>1</cp:revision>
  <dcterms:created xsi:type="dcterms:W3CDTF">2021-06-03T10:13:52Z</dcterms:created>
  <dcterms:modified xsi:type="dcterms:W3CDTF">2025-03-26T12:57:23Z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0x010100C2B268A37EAAB64296BB11533CC973A4</vt:lpwstr>
  </property>
  <property fmtid="{D5CDD505-2E9C-101B-9397-08002B2CF9AE}" pid="3" name="MediaServiceImageTags">
    <vt:lpwstr/>
  </property>
</Properties>
</file>