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7"/>
  </p:notesMasterIdLst>
  <p:handoutMasterIdLst>
    <p:handoutMasterId r:id="rId28"/>
  </p:handoutMasterIdLst>
  <p:sldIdLst>
    <p:sldId id="546" r:id="rId6"/>
    <p:sldId id="583" r:id="rId7"/>
    <p:sldId id="598" r:id="rId8"/>
    <p:sldId id="586" r:id="rId9"/>
    <p:sldId id="587" r:id="rId10"/>
    <p:sldId id="564" r:id="rId11"/>
    <p:sldId id="593" r:id="rId12"/>
    <p:sldId id="599" r:id="rId13"/>
    <p:sldId id="566" r:id="rId14"/>
    <p:sldId id="574" r:id="rId15"/>
    <p:sldId id="571" r:id="rId16"/>
    <p:sldId id="590" r:id="rId17"/>
    <p:sldId id="591" r:id="rId18"/>
    <p:sldId id="601" r:id="rId19"/>
    <p:sldId id="602" r:id="rId20"/>
    <p:sldId id="600" r:id="rId21"/>
    <p:sldId id="522" r:id="rId22"/>
    <p:sldId id="468" r:id="rId23"/>
    <p:sldId id="585" r:id="rId24"/>
    <p:sldId id="596" r:id="rId25"/>
    <p:sldId id="597" r:id="rId26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mann, Birgitta" initials="HB" lastIdx="2" clrIdx="0">
    <p:extLst>
      <p:ext uri="{19B8F6BF-5375-455C-9EA6-DF929625EA0E}">
        <p15:presenceInfo xmlns:p15="http://schemas.microsoft.com/office/powerpoint/2012/main" userId="S::Birgitta.Heimann@regionsormland.se::6351a5eb-fcbf-4505-80d8-830e30ba5c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50452-BFDE-4BBC-9138-C0BE7091FBEF}" v="98" dt="2024-09-25T07:26:12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63" autoAdjust="0"/>
  </p:normalViewPr>
  <p:slideViewPr>
    <p:cSldViewPr snapToGrid="0">
      <p:cViewPr varScale="1">
        <p:scale>
          <a:sx n="87" d="100"/>
          <a:sy n="87" d="100"/>
        </p:scale>
        <p:origin x="14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Olofsson Fernandez" userId="ce698ed2-e0d9-447d-9759-99f79b696a68" providerId="ADAL" clId="{EEB50452-BFDE-4BBC-9138-C0BE7091FBEF}"/>
    <pc:docChg chg="undo custSel addSld delSld modSld sldOrd">
      <pc:chgData name="Angelica Olofsson Fernandez" userId="ce698ed2-e0d9-447d-9759-99f79b696a68" providerId="ADAL" clId="{EEB50452-BFDE-4BBC-9138-C0BE7091FBEF}" dt="2024-09-27T09:11:47.441" v="5822" actId="47"/>
      <pc:docMkLst>
        <pc:docMk/>
      </pc:docMkLst>
      <pc:sldChg chg="addSp modSp del mod">
        <pc:chgData name="Angelica Olofsson Fernandez" userId="ce698ed2-e0d9-447d-9759-99f79b696a68" providerId="ADAL" clId="{EEB50452-BFDE-4BBC-9138-C0BE7091FBEF}" dt="2024-09-13T06:48:08.098" v="368" actId="47"/>
        <pc:sldMkLst>
          <pc:docMk/>
          <pc:sldMk cId="1866398452" sldId="268"/>
        </pc:sldMkLst>
        <pc:spChg chg="mod">
          <ac:chgData name="Angelica Olofsson Fernandez" userId="ce698ed2-e0d9-447d-9759-99f79b696a68" providerId="ADAL" clId="{EEB50452-BFDE-4BBC-9138-C0BE7091FBEF}" dt="2024-09-09T08:44:44.200" v="135" actId="6549"/>
          <ac:spMkLst>
            <pc:docMk/>
            <pc:sldMk cId="1866398452" sldId="268"/>
            <ac:spMk id="8" creationId="{B8285A38-21DF-FA87-2504-743FAB885697}"/>
          </ac:spMkLst>
        </pc:spChg>
        <pc:spChg chg="mod">
          <ac:chgData name="Angelica Olofsson Fernandez" userId="ce698ed2-e0d9-447d-9759-99f79b696a68" providerId="ADAL" clId="{EEB50452-BFDE-4BBC-9138-C0BE7091FBEF}" dt="2024-09-13T06:48:02.503" v="367" actId="20577"/>
          <ac:spMkLst>
            <pc:docMk/>
            <pc:sldMk cId="1866398452" sldId="268"/>
            <ac:spMk id="11" creationId="{355E7A77-7FF3-EBCB-7BCB-B17AB9E47044}"/>
          </ac:spMkLst>
        </pc:spChg>
        <pc:picChg chg="add mod">
          <ac:chgData name="Angelica Olofsson Fernandez" userId="ce698ed2-e0d9-447d-9759-99f79b696a68" providerId="ADAL" clId="{EEB50452-BFDE-4BBC-9138-C0BE7091FBEF}" dt="2024-09-09T08:42:14.860" v="72" actId="1076"/>
          <ac:picMkLst>
            <pc:docMk/>
            <pc:sldMk cId="1866398452" sldId="268"/>
            <ac:picMk id="3" creationId="{413B5D82-4FB8-332D-B209-3FE5B71046E9}"/>
          </ac:picMkLst>
        </pc:picChg>
      </pc:sldChg>
      <pc:sldChg chg="addSp modSp mod">
        <pc:chgData name="Angelica Olofsson Fernandez" userId="ce698ed2-e0d9-447d-9759-99f79b696a68" providerId="ADAL" clId="{EEB50452-BFDE-4BBC-9138-C0BE7091FBEF}" dt="2024-09-09T08:42:54.799" v="76" actId="1076"/>
        <pc:sldMkLst>
          <pc:docMk/>
          <pc:sldMk cId="2081952299" sldId="468"/>
        </pc:sldMkLst>
        <pc:picChg chg="add mod">
          <ac:chgData name="Angelica Olofsson Fernandez" userId="ce698ed2-e0d9-447d-9759-99f79b696a68" providerId="ADAL" clId="{EEB50452-BFDE-4BBC-9138-C0BE7091FBEF}" dt="2024-09-09T08:42:54.799" v="76" actId="1076"/>
          <ac:picMkLst>
            <pc:docMk/>
            <pc:sldMk cId="2081952299" sldId="468"/>
            <ac:picMk id="4" creationId="{51A06451-FA5B-8009-F70B-D802EB190668}"/>
          </ac:picMkLst>
        </pc:picChg>
      </pc:sldChg>
      <pc:sldChg chg="addSp modSp del mod">
        <pc:chgData name="Angelica Olofsson Fernandez" userId="ce698ed2-e0d9-447d-9759-99f79b696a68" providerId="ADAL" clId="{EEB50452-BFDE-4BBC-9138-C0BE7091FBEF}" dt="2024-09-13T07:07:18.190" v="892" actId="47"/>
        <pc:sldMkLst>
          <pc:docMk/>
          <pc:sldMk cId="2618597547" sldId="498"/>
        </pc:sldMkLst>
        <pc:spChg chg="mod">
          <ac:chgData name="Angelica Olofsson Fernandez" userId="ce698ed2-e0d9-447d-9759-99f79b696a68" providerId="ADAL" clId="{EEB50452-BFDE-4BBC-9138-C0BE7091FBEF}" dt="2024-09-09T08:44:12.458" v="87" actId="6549"/>
          <ac:spMkLst>
            <pc:docMk/>
            <pc:sldMk cId="2618597547" sldId="498"/>
            <ac:spMk id="3" creationId="{99D2399E-559E-4527-951B-0B591135CEC5}"/>
          </ac:spMkLst>
        </pc:spChg>
        <pc:picChg chg="add mod">
          <ac:chgData name="Angelica Olofsson Fernandez" userId="ce698ed2-e0d9-447d-9759-99f79b696a68" providerId="ADAL" clId="{EEB50452-BFDE-4BBC-9138-C0BE7091FBEF}" dt="2024-09-09T08:41:54.018" v="68" actId="1076"/>
          <ac:picMkLst>
            <pc:docMk/>
            <pc:sldMk cId="2618597547" sldId="498"/>
            <ac:picMk id="6" creationId="{DDEA751D-0072-5301-B483-4E4FD4904AFC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686205491" sldId="514"/>
        </pc:sldMkLst>
      </pc:sldChg>
      <pc:sldChg chg="modSp mod">
        <pc:chgData name="Angelica Olofsson Fernandez" userId="ce698ed2-e0d9-447d-9759-99f79b696a68" providerId="ADAL" clId="{EEB50452-BFDE-4BBC-9138-C0BE7091FBEF}" dt="2024-09-25T07:23:12.267" v="5639" actId="20577"/>
        <pc:sldMkLst>
          <pc:docMk/>
          <pc:sldMk cId="3865865021" sldId="522"/>
        </pc:sldMkLst>
        <pc:spChg chg="mod">
          <ac:chgData name="Angelica Olofsson Fernandez" userId="ce698ed2-e0d9-447d-9759-99f79b696a68" providerId="ADAL" clId="{EEB50452-BFDE-4BBC-9138-C0BE7091FBEF}" dt="2024-09-25T07:23:12.267" v="5639" actId="20577"/>
          <ac:spMkLst>
            <pc:docMk/>
            <pc:sldMk cId="3865865021" sldId="522"/>
            <ac:spMk id="3" creationId="{8758EB5A-9A07-960C-FE6B-052B73909F26}"/>
          </ac:spMkLst>
        </pc:sp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1278464692" sldId="523"/>
        </pc:sldMkLst>
      </pc:sldChg>
      <pc:sldChg chg="addSp delSp modSp mod">
        <pc:chgData name="Angelica Olofsson Fernandez" userId="ce698ed2-e0d9-447d-9759-99f79b696a68" providerId="ADAL" clId="{EEB50452-BFDE-4BBC-9138-C0BE7091FBEF}" dt="2024-09-09T08:39:55.395" v="31" actId="27614"/>
        <pc:sldMkLst>
          <pc:docMk/>
          <pc:sldMk cId="947088791" sldId="546"/>
        </pc:sldMkLst>
        <pc:spChg chg="mod">
          <ac:chgData name="Angelica Olofsson Fernandez" userId="ce698ed2-e0d9-447d-9759-99f79b696a68" providerId="ADAL" clId="{EEB50452-BFDE-4BBC-9138-C0BE7091FBEF}" dt="2024-09-09T08:39:38.105" v="30" actId="26606"/>
          <ac:spMkLst>
            <pc:docMk/>
            <pc:sldMk cId="947088791" sldId="546"/>
            <ac:spMk id="2" creationId="{EA6DCDD3-B648-548C-9942-553FFCBF362F}"/>
          </ac:spMkLst>
        </pc:spChg>
        <pc:spChg chg="add del mod">
          <ac:chgData name="Angelica Olofsson Fernandez" userId="ce698ed2-e0d9-447d-9759-99f79b696a68" providerId="ADAL" clId="{EEB50452-BFDE-4BBC-9138-C0BE7091FBEF}" dt="2024-09-09T08:39:06.291" v="26"/>
          <ac:spMkLst>
            <pc:docMk/>
            <pc:sldMk cId="947088791" sldId="546"/>
            <ac:spMk id="3" creationId="{830C9763-A000-FE26-C080-DF42BD63F121}"/>
          </ac:spMkLst>
        </pc:spChg>
        <pc:spChg chg="add del mod">
          <ac:chgData name="Angelica Olofsson Fernandez" userId="ce698ed2-e0d9-447d-9759-99f79b696a68" providerId="ADAL" clId="{EEB50452-BFDE-4BBC-9138-C0BE7091FBEF}" dt="2024-09-09T08:39:25.190" v="28"/>
          <ac:spMkLst>
            <pc:docMk/>
            <pc:sldMk cId="947088791" sldId="546"/>
            <ac:spMk id="7" creationId="{A3F73456-EE41-1334-17B0-9AFAE08C72DE}"/>
          </ac:spMkLst>
        </pc:spChg>
        <pc:grpChg chg="del">
          <ac:chgData name="Angelica Olofsson Fernandez" userId="ce698ed2-e0d9-447d-9759-99f79b696a68" providerId="ADAL" clId="{EEB50452-BFDE-4BBC-9138-C0BE7091FBEF}" dt="2024-09-09T08:39:38.105" v="30" actId="26606"/>
          <ac:grpSpMkLst>
            <pc:docMk/>
            <pc:sldMk cId="947088791" sldId="546"/>
            <ac:grpSpMk id="39" creationId="{AA47CC56-1188-533D-88C5-F705AFAAAE96}"/>
          </ac:grpSpMkLst>
        </pc:grpChg>
        <pc:grpChg chg="add">
          <ac:chgData name="Angelica Olofsson Fernandez" userId="ce698ed2-e0d9-447d-9759-99f79b696a68" providerId="ADAL" clId="{EEB50452-BFDE-4BBC-9138-C0BE7091FBEF}" dt="2024-09-09T08:39:38.105" v="30" actId="26606"/>
          <ac:grpSpMkLst>
            <pc:docMk/>
            <pc:sldMk cId="947088791" sldId="546"/>
            <ac:grpSpMk id="45" creationId="{780C4553-5AA5-ABAD-A86E-A9DB53A55466}"/>
          </ac:grpSpMkLst>
        </pc:grpChg>
        <pc:picChg chg="del">
          <ac:chgData name="Angelica Olofsson Fernandez" userId="ce698ed2-e0d9-447d-9759-99f79b696a68" providerId="ADAL" clId="{EEB50452-BFDE-4BBC-9138-C0BE7091FBEF}" dt="2024-09-09T08:38:58.818" v="24" actId="478"/>
          <ac:picMkLst>
            <pc:docMk/>
            <pc:sldMk cId="947088791" sldId="546"/>
            <ac:picMk id="4" creationId="{ED179572-0F36-B46B-2885-2F35637B2F84}"/>
          </ac:picMkLst>
        </pc:picChg>
        <pc:picChg chg="del">
          <ac:chgData name="Angelica Olofsson Fernandez" userId="ce698ed2-e0d9-447d-9759-99f79b696a68" providerId="ADAL" clId="{EEB50452-BFDE-4BBC-9138-C0BE7091FBEF}" dt="2024-09-09T08:38:55.746" v="23" actId="478"/>
          <ac:picMkLst>
            <pc:docMk/>
            <pc:sldMk cId="947088791" sldId="546"/>
            <ac:picMk id="5" creationId="{CB15C9D4-43A1-B8AB-5DF6-FF1F7CD5E546}"/>
          </ac:picMkLst>
        </pc:picChg>
        <pc:picChg chg="del">
          <ac:chgData name="Angelica Olofsson Fernandez" userId="ce698ed2-e0d9-447d-9759-99f79b696a68" providerId="ADAL" clId="{EEB50452-BFDE-4BBC-9138-C0BE7091FBEF}" dt="2024-09-09T08:39:01.044" v="25" actId="478"/>
          <ac:picMkLst>
            <pc:docMk/>
            <pc:sldMk cId="947088791" sldId="546"/>
            <ac:picMk id="6" creationId="{EA3E0BE8-A063-B355-BDD0-74E5EEB775E0}"/>
          </ac:picMkLst>
        </pc:picChg>
        <pc:picChg chg="add mod">
          <ac:chgData name="Angelica Olofsson Fernandez" userId="ce698ed2-e0d9-447d-9759-99f79b696a68" providerId="ADAL" clId="{EEB50452-BFDE-4BBC-9138-C0BE7091FBEF}" dt="2024-09-09T08:39:55.395" v="31" actId="27614"/>
          <ac:picMkLst>
            <pc:docMk/>
            <pc:sldMk cId="947088791" sldId="546"/>
            <ac:picMk id="8" creationId="{28769FA1-A24E-EEE3-0117-D3AA3DDDABB2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3546098121" sldId="551"/>
        </pc:sldMkLst>
      </pc:sldChg>
      <pc:sldChg chg="addSp delSp modSp del mod">
        <pc:chgData name="Angelica Olofsson Fernandez" userId="ce698ed2-e0d9-447d-9759-99f79b696a68" providerId="ADAL" clId="{EEB50452-BFDE-4BBC-9138-C0BE7091FBEF}" dt="2024-09-10T12:08:31.735" v="213" actId="47"/>
        <pc:sldMkLst>
          <pc:docMk/>
          <pc:sldMk cId="1269119800" sldId="563"/>
        </pc:sldMkLst>
        <pc:spChg chg="add mod">
          <ac:chgData name="Angelica Olofsson Fernandez" userId="ce698ed2-e0d9-447d-9759-99f79b696a68" providerId="ADAL" clId="{EEB50452-BFDE-4BBC-9138-C0BE7091FBEF}" dt="2024-09-10T12:08:04.487" v="211"/>
          <ac:spMkLst>
            <pc:docMk/>
            <pc:sldMk cId="1269119800" sldId="563"/>
            <ac:spMk id="3" creationId="{5EEA7EA9-C3E8-F9E3-62AB-CFE61B63D200}"/>
          </ac:spMkLst>
        </pc:spChg>
        <pc:spChg chg="add mod">
          <ac:chgData name="Angelica Olofsson Fernandez" userId="ce698ed2-e0d9-447d-9759-99f79b696a68" providerId="ADAL" clId="{EEB50452-BFDE-4BBC-9138-C0BE7091FBEF}" dt="2024-09-09T08:40:12.740" v="34" actId="478"/>
          <ac:spMkLst>
            <pc:docMk/>
            <pc:sldMk cId="1269119800" sldId="563"/>
            <ac:spMk id="4" creationId="{E77150C2-6341-4A77-9854-E95AB5626C19}"/>
          </ac:spMkLst>
        </pc:spChg>
        <pc:graphicFrameChg chg="del mod">
          <ac:chgData name="Angelica Olofsson Fernandez" userId="ce698ed2-e0d9-447d-9759-99f79b696a68" providerId="ADAL" clId="{EEB50452-BFDE-4BBC-9138-C0BE7091FBEF}" dt="2024-09-09T08:40:12.740" v="34" actId="478"/>
          <ac:graphicFrameMkLst>
            <pc:docMk/>
            <pc:sldMk cId="1269119800" sldId="563"/>
            <ac:graphicFrameMk id="9" creationId="{477619F5-020E-5B35-E41C-B60448C1694C}"/>
          </ac:graphicFrameMkLst>
        </pc:graphicFrameChg>
      </pc:sldChg>
      <pc:sldChg chg="modSp mod setBg modAnim">
        <pc:chgData name="Angelica Olofsson Fernandez" userId="ce698ed2-e0d9-447d-9759-99f79b696a68" providerId="ADAL" clId="{EEB50452-BFDE-4BBC-9138-C0BE7091FBEF}" dt="2024-09-24T11:05:28.879" v="5329"/>
        <pc:sldMkLst>
          <pc:docMk/>
          <pc:sldMk cId="3227669839" sldId="564"/>
        </pc:sldMkLst>
        <pc:graphicFrameChg chg="mod modGraphic">
          <ac:chgData name="Angelica Olofsson Fernandez" userId="ce698ed2-e0d9-447d-9759-99f79b696a68" providerId="ADAL" clId="{EEB50452-BFDE-4BBC-9138-C0BE7091FBEF}" dt="2024-09-23T08:10:28.109" v="4997" actId="404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modSp add del mod ord modAnim modNotesTx">
        <pc:chgData name="Angelica Olofsson Fernandez" userId="ce698ed2-e0d9-447d-9759-99f79b696a68" providerId="ADAL" clId="{EEB50452-BFDE-4BBC-9138-C0BE7091FBEF}" dt="2024-09-27T09:10:57.457" v="5820" actId="20577"/>
        <pc:sldMkLst>
          <pc:docMk/>
          <pc:sldMk cId="745051221" sldId="566"/>
        </pc:sldMkLst>
        <pc:spChg chg="mod">
          <ac:chgData name="Angelica Olofsson Fernandez" userId="ce698ed2-e0d9-447d-9759-99f79b696a68" providerId="ADAL" clId="{EEB50452-BFDE-4BBC-9138-C0BE7091FBEF}" dt="2024-09-18T11:00:09.539" v="1684" actId="1076"/>
          <ac:spMkLst>
            <pc:docMk/>
            <pc:sldMk cId="745051221" sldId="566"/>
            <ac:spMk id="2" creationId="{2D21D5F7-3570-DD84-D0A2-CFA4948398D0}"/>
          </ac:spMkLst>
        </pc:spChg>
        <pc:spChg chg="mod">
          <ac:chgData name="Angelica Olofsson Fernandez" userId="ce698ed2-e0d9-447d-9759-99f79b696a68" providerId="ADAL" clId="{EEB50452-BFDE-4BBC-9138-C0BE7091FBEF}" dt="2024-09-25T07:15:32.187" v="5539" actId="790"/>
          <ac:spMkLst>
            <pc:docMk/>
            <pc:sldMk cId="745051221" sldId="566"/>
            <ac:spMk id="4" creationId="{AA3DF7F9-CA56-B8C8-E730-C042F3235ABD}"/>
          </ac:spMkLst>
        </pc:spChg>
        <pc:graphicFrameChg chg="mod modGraphic">
          <ac:chgData name="Angelica Olofsson Fernandez" userId="ce698ed2-e0d9-447d-9759-99f79b696a68" providerId="ADAL" clId="{EEB50452-BFDE-4BBC-9138-C0BE7091FBEF}" dt="2024-09-25T07:16:15.513" v="5540" actId="20577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3587245" sldId="567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305114765" sldId="568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066878958" sldId="569"/>
        </pc:sldMkLst>
      </pc:sldChg>
      <pc:sldChg chg="addSp delSp modSp add del mod ord">
        <pc:chgData name="Angelica Olofsson Fernandez" userId="ce698ed2-e0d9-447d-9759-99f79b696a68" providerId="ADAL" clId="{EEB50452-BFDE-4BBC-9138-C0BE7091FBEF}" dt="2024-09-18T07:02:56.653" v="1443" actId="1076"/>
        <pc:sldMkLst>
          <pc:docMk/>
          <pc:sldMk cId="923377013" sldId="571"/>
        </pc:sldMkLst>
        <pc:spChg chg="mod">
          <ac:chgData name="Angelica Olofsson Fernandez" userId="ce698ed2-e0d9-447d-9759-99f79b696a68" providerId="ADAL" clId="{EEB50452-BFDE-4BBC-9138-C0BE7091FBEF}" dt="2024-09-18T07:02:14.991" v="1438" actId="14100"/>
          <ac:spMkLst>
            <pc:docMk/>
            <pc:sldMk cId="923377013" sldId="571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EEB50452-BFDE-4BBC-9138-C0BE7091FBEF}" dt="2024-09-09T08:43:47.061" v="82" actId="20577"/>
          <ac:spMkLst>
            <pc:docMk/>
            <pc:sldMk cId="923377013" sldId="571"/>
            <ac:spMk id="3" creationId="{ED8FBDFE-57E7-0C49-4483-C3E2DED7C96E}"/>
          </ac:spMkLst>
        </pc:spChg>
        <pc:spChg chg="add del mod">
          <ac:chgData name="Angelica Olofsson Fernandez" userId="ce698ed2-e0d9-447d-9759-99f79b696a68" providerId="ADAL" clId="{EEB50452-BFDE-4BBC-9138-C0BE7091FBEF}" dt="2024-09-13T07:04:54.781" v="867" actId="478"/>
          <ac:spMkLst>
            <pc:docMk/>
            <pc:sldMk cId="923377013" sldId="571"/>
            <ac:spMk id="4" creationId="{97F8C965-4C1D-8A3A-54CF-B0D32424FB1E}"/>
          </ac:spMkLst>
        </pc:spChg>
        <pc:spChg chg="add mod">
          <ac:chgData name="Angelica Olofsson Fernandez" userId="ce698ed2-e0d9-447d-9759-99f79b696a68" providerId="ADAL" clId="{EEB50452-BFDE-4BBC-9138-C0BE7091FBEF}" dt="2024-09-18T07:02:56.653" v="1443" actId="1076"/>
          <ac:spMkLst>
            <pc:docMk/>
            <pc:sldMk cId="923377013" sldId="571"/>
            <ac:spMk id="6" creationId="{5F33E137-A277-0866-902F-F85189520670}"/>
          </ac:spMkLst>
        </pc:spChg>
        <pc:picChg chg="add mod">
          <ac:chgData name="Angelica Olofsson Fernandez" userId="ce698ed2-e0d9-447d-9759-99f79b696a68" providerId="ADAL" clId="{EEB50452-BFDE-4BBC-9138-C0BE7091FBEF}" dt="2024-09-09T08:41:44.260" v="66" actId="1076"/>
          <ac:picMkLst>
            <pc:docMk/>
            <pc:sldMk cId="923377013" sldId="571"/>
            <ac:picMk id="5" creationId="{B4C20D23-8F9B-A827-3F21-FEF043B3F7D6}"/>
          </ac:picMkLst>
        </pc:picChg>
        <pc:picChg chg="add mod">
          <ac:chgData name="Angelica Olofsson Fernandez" userId="ce698ed2-e0d9-447d-9759-99f79b696a68" providerId="ADAL" clId="{EEB50452-BFDE-4BBC-9138-C0BE7091FBEF}" dt="2024-09-18T07:01:53.589" v="1435" actId="1076"/>
          <ac:picMkLst>
            <pc:docMk/>
            <pc:sldMk cId="923377013" sldId="571"/>
            <ac:picMk id="1026" creationId="{20218ADD-E8EB-0659-D4E0-84EF4050F1C1}"/>
          </ac:picMkLst>
        </pc:picChg>
        <pc:picChg chg="add mod">
          <ac:chgData name="Angelica Olofsson Fernandez" userId="ce698ed2-e0d9-447d-9759-99f79b696a68" providerId="ADAL" clId="{EEB50452-BFDE-4BBC-9138-C0BE7091FBEF}" dt="2024-09-13T07:05:57.738" v="881" actId="1076"/>
          <ac:picMkLst>
            <pc:docMk/>
            <pc:sldMk cId="923377013" sldId="571"/>
            <ac:picMk id="1027" creationId="{AED3C273-9C8C-6521-AF7E-B773C2A0C4B9}"/>
          </ac:picMkLst>
        </pc:picChg>
        <pc:picChg chg="add mod">
          <ac:chgData name="Angelica Olofsson Fernandez" userId="ce698ed2-e0d9-447d-9759-99f79b696a68" providerId="ADAL" clId="{EEB50452-BFDE-4BBC-9138-C0BE7091FBEF}" dt="2024-09-18T07:02:00.119" v="1436" actId="1076"/>
          <ac:picMkLst>
            <pc:docMk/>
            <pc:sldMk cId="923377013" sldId="571"/>
            <ac:picMk id="1028" creationId="{480BB4E9-5885-8AA1-682E-B83FD9F02B3A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1337764186" sldId="572"/>
        </pc:sldMkLst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104834978" sldId="573"/>
        </pc:sldMkLst>
      </pc:sldChg>
      <pc:sldChg chg="addSp delSp modSp mod ord modNotesTx">
        <pc:chgData name="Angelica Olofsson Fernandez" userId="ce698ed2-e0d9-447d-9759-99f79b696a68" providerId="ADAL" clId="{EEB50452-BFDE-4BBC-9138-C0BE7091FBEF}" dt="2024-09-27T09:11:12.213" v="5821" actId="20577"/>
        <pc:sldMkLst>
          <pc:docMk/>
          <pc:sldMk cId="265547988" sldId="574"/>
        </pc:sldMkLst>
        <pc:spChg chg="mod">
          <ac:chgData name="Angelica Olofsson Fernandez" userId="ce698ed2-e0d9-447d-9759-99f79b696a68" providerId="ADAL" clId="{EEB50452-BFDE-4BBC-9138-C0BE7091FBEF}" dt="2024-09-18T08:03:11.642" v="1627" actId="20577"/>
          <ac:spMkLst>
            <pc:docMk/>
            <pc:sldMk cId="265547988" sldId="574"/>
            <ac:spMk id="2" creationId="{AA41289F-B0C4-C98D-BB05-A8AEB1B99808}"/>
          </ac:spMkLst>
        </pc:spChg>
        <pc:spChg chg="mod">
          <ac:chgData name="Angelica Olofsson Fernandez" userId="ce698ed2-e0d9-447d-9759-99f79b696a68" providerId="ADAL" clId="{EEB50452-BFDE-4BBC-9138-C0BE7091FBEF}" dt="2024-09-09T08:45:25.545" v="138" actId="20577"/>
          <ac:spMkLst>
            <pc:docMk/>
            <pc:sldMk cId="265547988" sldId="574"/>
            <ac:spMk id="3" creationId="{25267E3B-B27F-70C2-F35F-09A1566CA114}"/>
          </ac:spMkLst>
        </pc:spChg>
        <pc:spChg chg="add del">
          <ac:chgData name="Angelica Olofsson Fernandez" userId="ce698ed2-e0d9-447d-9759-99f79b696a68" providerId="ADAL" clId="{EEB50452-BFDE-4BBC-9138-C0BE7091FBEF}" dt="2024-09-13T06:50:53" v="436" actId="22"/>
          <ac:spMkLst>
            <pc:docMk/>
            <pc:sldMk cId="265547988" sldId="574"/>
            <ac:spMk id="7" creationId="{6D43EC78-4B40-584E-F4D0-3F6239185713}"/>
          </ac:spMkLst>
        </pc:spChg>
        <pc:spChg chg="add del mod">
          <ac:chgData name="Angelica Olofsson Fernandez" userId="ce698ed2-e0d9-447d-9759-99f79b696a68" providerId="ADAL" clId="{EEB50452-BFDE-4BBC-9138-C0BE7091FBEF}" dt="2024-09-18T08:03:24.837" v="1630" actId="27636"/>
          <ac:spMkLst>
            <pc:docMk/>
            <pc:sldMk cId="265547988" sldId="574"/>
            <ac:spMk id="8" creationId="{A0862878-F539-947C-CDB1-2EBBA9B08FBC}"/>
          </ac:spMkLst>
        </pc:spChg>
        <pc:spChg chg="add mod">
          <ac:chgData name="Angelica Olofsson Fernandez" userId="ce698ed2-e0d9-447d-9759-99f79b696a68" providerId="ADAL" clId="{EEB50452-BFDE-4BBC-9138-C0BE7091FBEF}" dt="2024-09-25T11:11:22.294" v="5813" actId="20577"/>
          <ac:spMkLst>
            <pc:docMk/>
            <pc:sldMk cId="265547988" sldId="574"/>
            <ac:spMk id="14" creationId="{27972776-48A8-6490-D5C7-ADB113C584B4}"/>
          </ac:spMkLst>
        </pc:spChg>
        <pc:graphicFrameChg chg="add del">
          <ac:chgData name="Angelica Olofsson Fernandez" userId="ce698ed2-e0d9-447d-9759-99f79b696a68" providerId="ADAL" clId="{EEB50452-BFDE-4BBC-9138-C0BE7091FBEF}" dt="2024-09-13T06:52:17.580" v="482" actId="26606"/>
          <ac:graphicFrameMkLst>
            <pc:docMk/>
            <pc:sldMk cId="265547988" sldId="574"/>
            <ac:graphicFrameMk id="33" creationId="{19801270-2542-14CD-44F4-348362D0098D}"/>
          </ac:graphicFrameMkLst>
        </pc:graphicFrameChg>
        <pc:graphicFrameChg chg="add del">
          <ac:chgData name="Angelica Olofsson Fernandez" userId="ce698ed2-e0d9-447d-9759-99f79b696a68" providerId="ADAL" clId="{EEB50452-BFDE-4BBC-9138-C0BE7091FBEF}" dt="2024-09-13T06:52:20.136" v="484" actId="26606"/>
          <ac:graphicFrameMkLst>
            <pc:docMk/>
            <pc:sldMk cId="265547988" sldId="574"/>
            <ac:graphicFrameMk id="35" creationId="{90EFDE35-881A-0D42-67D8-DF9D650B3728}"/>
          </ac:graphicFrameMkLst>
        </pc:graphicFrameChg>
        <pc:graphicFrameChg chg="add del">
          <ac:chgData name="Angelica Olofsson Fernandez" userId="ce698ed2-e0d9-447d-9759-99f79b696a68" providerId="ADAL" clId="{EEB50452-BFDE-4BBC-9138-C0BE7091FBEF}" dt="2024-09-13T06:52:23.410" v="486" actId="26606"/>
          <ac:graphicFrameMkLst>
            <pc:docMk/>
            <pc:sldMk cId="265547988" sldId="574"/>
            <ac:graphicFrameMk id="37" creationId="{F3C48622-48F1-29E6-E02E-269A1542E86A}"/>
          </ac:graphicFrameMkLst>
        </pc:graphicFrameChg>
        <pc:picChg chg="mod">
          <ac:chgData name="Angelica Olofsson Fernandez" userId="ce698ed2-e0d9-447d-9759-99f79b696a68" providerId="ADAL" clId="{EEB50452-BFDE-4BBC-9138-C0BE7091FBEF}" dt="2024-09-13T06:54:59.826" v="510" actId="1076"/>
          <ac:picMkLst>
            <pc:docMk/>
            <pc:sldMk cId="265547988" sldId="574"/>
            <ac:picMk id="4" creationId="{6254AF27-3B50-1A2F-3771-A476EF62D7F2}"/>
          </ac:picMkLst>
        </pc:picChg>
        <pc:picChg chg="add mod">
          <ac:chgData name="Angelica Olofsson Fernandez" userId="ce698ed2-e0d9-447d-9759-99f79b696a68" providerId="ADAL" clId="{EEB50452-BFDE-4BBC-9138-C0BE7091FBEF}" dt="2024-09-09T08:42:05.412" v="70" actId="1076"/>
          <ac:picMkLst>
            <pc:docMk/>
            <pc:sldMk cId="265547988" sldId="574"/>
            <ac:picMk id="6" creationId="{B50FD7F2-F90E-19B6-664B-8614FCB839EC}"/>
          </ac:picMkLst>
        </pc:picChg>
        <pc:picChg chg="add del mod">
          <ac:chgData name="Angelica Olofsson Fernandez" userId="ce698ed2-e0d9-447d-9759-99f79b696a68" providerId="ADAL" clId="{EEB50452-BFDE-4BBC-9138-C0BE7091FBEF}" dt="2024-09-18T08:03:17.208" v="1628" actId="478"/>
          <ac:picMkLst>
            <pc:docMk/>
            <pc:sldMk cId="265547988" sldId="574"/>
            <ac:picMk id="9" creationId="{17682DB8-AAD0-4BCB-6967-3BF88A4F0D5A}"/>
          </ac:picMkLst>
        </pc:picChg>
        <pc:picChg chg="add del mod">
          <ac:chgData name="Angelica Olofsson Fernandez" userId="ce698ed2-e0d9-447d-9759-99f79b696a68" providerId="ADAL" clId="{EEB50452-BFDE-4BBC-9138-C0BE7091FBEF}" dt="2024-09-18T08:03:26.872" v="1631" actId="478"/>
          <ac:picMkLst>
            <pc:docMk/>
            <pc:sldMk cId="265547988" sldId="574"/>
            <ac:picMk id="10" creationId="{E9E6C1D2-24B2-31E5-414E-18925CD1F897}"/>
          </ac:picMkLst>
        </pc:picChg>
        <pc:picChg chg="add mod">
          <ac:chgData name="Angelica Olofsson Fernandez" userId="ce698ed2-e0d9-447d-9759-99f79b696a68" providerId="ADAL" clId="{EEB50452-BFDE-4BBC-9138-C0BE7091FBEF}" dt="2024-09-13T06:53:45.839" v="502"/>
          <ac:picMkLst>
            <pc:docMk/>
            <pc:sldMk cId="265547988" sldId="574"/>
            <ac:picMk id="11" creationId="{FABC2198-18AC-A5EB-DD32-35935F971C7D}"/>
          </ac:picMkLst>
        </pc:picChg>
        <pc:picChg chg="add del mod">
          <ac:chgData name="Angelica Olofsson Fernandez" userId="ce698ed2-e0d9-447d-9759-99f79b696a68" providerId="ADAL" clId="{EEB50452-BFDE-4BBC-9138-C0BE7091FBEF}" dt="2024-09-18T08:03:28.536" v="1632" actId="478"/>
          <ac:picMkLst>
            <pc:docMk/>
            <pc:sldMk cId="265547988" sldId="574"/>
            <ac:picMk id="12" creationId="{7A4F39BF-20C0-9957-1478-B4933A04A140}"/>
          </ac:picMkLst>
        </pc:picChg>
        <pc:picChg chg="add del mod">
          <ac:chgData name="Angelica Olofsson Fernandez" userId="ce698ed2-e0d9-447d-9759-99f79b696a68" providerId="ADAL" clId="{EEB50452-BFDE-4BBC-9138-C0BE7091FBEF}" dt="2024-09-18T08:03:30.456" v="1633" actId="478"/>
          <ac:picMkLst>
            <pc:docMk/>
            <pc:sldMk cId="265547988" sldId="574"/>
            <ac:picMk id="13" creationId="{7BC91884-493B-B78E-CFC7-D3A165EA1748}"/>
          </ac:picMkLst>
        </pc:picChg>
      </pc:sldChg>
      <pc:sldChg chg="addSp delSp modSp del mod ord">
        <pc:chgData name="Angelica Olofsson Fernandez" userId="ce698ed2-e0d9-447d-9759-99f79b696a68" providerId="ADAL" clId="{EEB50452-BFDE-4BBC-9138-C0BE7091FBEF}" dt="2024-09-23T09:30:16.260" v="5023" actId="2696"/>
        <pc:sldMkLst>
          <pc:docMk/>
          <pc:sldMk cId="1546788662" sldId="577"/>
        </pc:sldMkLst>
        <pc:spChg chg="mod">
          <ac:chgData name="Angelica Olofsson Fernandez" userId="ce698ed2-e0d9-447d-9759-99f79b696a68" providerId="ADAL" clId="{EEB50452-BFDE-4BBC-9138-C0BE7091FBEF}" dt="2024-09-19T08:07:08.076" v="2083" actId="14100"/>
          <ac:spMkLst>
            <pc:docMk/>
            <pc:sldMk cId="1546788662" sldId="577"/>
            <ac:spMk id="2" creationId="{8D90EC0A-C99D-459A-AC6F-B41FF3632229}"/>
          </ac:spMkLst>
        </pc:spChg>
        <pc:spChg chg="del mod">
          <ac:chgData name="Angelica Olofsson Fernandez" userId="ce698ed2-e0d9-447d-9759-99f79b696a68" providerId="ADAL" clId="{EEB50452-BFDE-4BBC-9138-C0BE7091FBEF}" dt="2024-09-09T08:43:34.405" v="80" actId="478"/>
          <ac:spMkLst>
            <pc:docMk/>
            <pc:sldMk cId="1546788662" sldId="577"/>
            <ac:spMk id="3" creationId="{99D2399E-559E-4527-951B-0B591135CEC5}"/>
          </ac:spMkLst>
        </pc:spChg>
        <pc:spChg chg="add mod">
          <ac:chgData name="Angelica Olofsson Fernandez" userId="ce698ed2-e0d9-447d-9759-99f79b696a68" providerId="ADAL" clId="{EEB50452-BFDE-4BBC-9138-C0BE7091FBEF}" dt="2024-09-23T09:29:33.228" v="5014" actId="27636"/>
          <ac:spMkLst>
            <pc:docMk/>
            <pc:sldMk cId="1546788662" sldId="577"/>
            <ac:spMk id="7" creationId="{7D5C8A1E-F63A-9D7E-E7FD-E53A33E11E36}"/>
          </ac:spMkLst>
        </pc:spChg>
        <pc:picChg chg="add mod">
          <ac:chgData name="Angelica Olofsson Fernandez" userId="ce698ed2-e0d9-447d-9759-99f79b696a68" providerId="ADAL" clId="{EEB50452-BFDE-4BBC-9138-C0BE7091FBEF}" dt="2024-09-09T08:41:34.865" v="64" actId="1076"/>
          <ac:picMkLst>
            <pc:docMk/>
            <pc:sldMk cId="1546788662" sldId="577"/>
            <ac:picMk id="5" creationId="{6AF0B7FA-6F0B-B4E1-AD3F-DB95B02130F0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32.790" v="73" actId="47"/>
        <pc:sldMkLst>
          <pc:docMk/>
          <pc:sldMk cId="2283034305" sldId="581"/>
        </pc:sldMkLst>
      </pc:sldChg>
      <pc:sldChg chg="addSp delSp modSp del mod setBg">
        <pc:chgData name="Angelica Olofsson Fernandez" userId="ce698ed2-e0d9-447d-9759-99f79b696a68" providerId="ADAL" clId="{EEB50452-BFDE-4BBC-9138-C0BE7091FBEF}" dt="2024-09-25T07:06:24.408" v="5493" actId="27636"/>
        <pc:sldMkLst>
          <pc:docMk/>
          <pc:sldMk cId="2905007782" sldId="583"/>
        </pc:sldMkLst>
        <pc:spChg chg="mod">
          <ac:chgData name="Angelica Olofsson Fernandez" userId="ce698ed2-e0d9-447d-9759-99f79b696a68" providerId="ADAL" clId="{EEB50452-BFDE-4BBC-9138-C0BE7091FBEF}" dt="2024-09-20T11:45:23.011" v="4795" actId="26606"/>
          <ac:spMkLst>
            <pc:docMk/>
            <pc:sldMk cId="2905007782" sldId="583"/>
            <ac:spMk id="2" creationId="{75532F13-0787-A1FD-48FF-8A1A888EC3DC}"/>
          </ac:spMkLst>
        </pc:spChg>
        <pc:spChg chg="add mod">
          <ac:chgData name="Angelica Olofsson Fernandez" userId="ce698ed2-e0d9-447d-9759-99f79b696a68" providerId="ADAL" clId="{EEB50452-BFDE-4BBC-9138-C0BE7091FBEF}" dt="2024-09-25T07:06:24.408" v="5493" actId="27636"/>
          <ac:spMkLst>
            <pc:docMk/>
            <pc:sldMk cId="2905007782" sldId="583"/>
            <ac:spMk id="4" creationId="{8CECD9B5-E651-ECA4-449C-605DE40B1DCF}"/>
          </ac:spMkLst>
        </pc:spChg>
        <pc:spChg chg="add del">
          <ac:chgData name="Angelica Olofsson Fernandez" userId="ce698ed2-e0d9-447d-9759-99f79b696a68" providerId="ADAL" clId="{EEB50452-BFDE-4BBC-9138-C0BE7091FBEF}" dt="2024-09-20T11:45:23.005" v="4794" actId="26606"/>
          <ac:spMkLst>
            <pc:docMk/>
            <pc:sldMk cId="2905007782" sldId="583"/>
            <ac:spMk id="9" creationId="{09588DA8-065E-4F6F-8EFD-43104AB2E0CF}"/>
          </ac:spMkLst>
        </pc:spChg>
        <pc:spChg chg="add del">
          <ac:chgData name="Angelica Olofsson Fernandez" userId="ce698ed2-e0d9-447d-9759-99f79b696a68" providerId="ADAL" clId="{EEB50452-BFDE-4BBC-9138-C0BE7091FBEF}" dt="2024-09-20T11:45:23.005" v="4794" actId="26606"/>
          <ac:spMkLst>
            <pc:docMk/>
            <pc:sldMk cId="2905007782" sldId="583"/>
            <ac:spMk id="11" creationId="{C4285719-470E-454C-AF62-8323075F1F5B}"/>
          </ac:spMkLst>
        </pc:spChg>
        <pc:spChg chg="add del">
          <ac:chgData name="Angelica Olofsson Fernandez" userId="ce698ed2-e0d9-447d-9759-99f79b696a68" providerId="ADAL" clId="{EEB50452-BFDE-4BBC-9138-C0BE7091FBEF}" dt="2024-09-20T11:45:23.005" v="4794" actId="26606"/>
          <ac:spMkLst>
            <pc:docMk/>
            <pc:sldMk cId="2905007782" sldId="583"/>
            <ac:spMk id="13" creationId="{CD9FE4EF-C4D8-49A0-B2FF-81D8DB7D8A24}"/>
          </ac:spMkLst>
        </pc:spChg>
        <pc:spChg chg="add del">
          <ac:chgData name="Angelica Olofsson Fernandez" userId="ce698ed2-e0d9-447d-9759-99f79b696a68" providerId="ADAL" clId="{EEB50452-BFDE-4BBC-9138-C0BE7091FBEF}" dt="2024-09-20T11:45:23.005" v="4794" actId="26606"/>
          <ac:spMkLst>
            <pc:docMk/>
            <pc:sldMk cId="2905007782" sldId="583"/>
            <ac:spMk id="15" creationId="{4300840D-0A0B-4512-BACA-B439D5B9C57C}"/>
          </ac:spMkLst>
        </pc:spChg>
        <pc:spChg chg="add del">
          <ac:chgData name="Angelica Olofsson Fernandez" userId="ce698ed2-e0d9-447d-9759-99f79b696a68" providerId="ADAL" clId="{EEB50452-BFDE-4BBC-9138-C0BE7091FBEF}" dt="2024-09-20T11:45:23.005" v="4794" actId="26606"/>
          <ac:spMkLst>
            <pc:docMk/>
            <pc:sldMk cId="2905007782" sldId="583"/>
            <ac:spMk id="17" creationId="{D2B78728-A580-49A7-84F9-6EF6F583ADE0}"/>
          </ac:spMkLst>
        </pc:spChg>
        <pc:spChg chg="add del">
          <ac:chgData name="Angelica Olofsson Fernandez" userId="ce698ed2-e0d9-447d-9759-99f79b696a68" providerId="ADAL" clId="{EEB50452-BFDE-4BBC-9138-C0BE7091FBEF}" dt="2024-09-20T11:45:23.005" v="4794" actId="26606"/>
          <ac:spMkLst>
            <pc:docMk/>
            <pc:sldMk cId="2905007782" sldId="583"/>
            <ac:spMk id="19" creationId="{38FAA1A1-D861-433F-88FA-1E9D6FD31D11}"/>
          </ac:spMkLst>
        </pc:spChg>
        <pc:spChg chg="add del">
          <ac:chgData name="Angelica Olofsson Fernandez" userId="ce698ed2-e0d9-447d-9759-99f79b696a68" providerId="ADAL" clId="{EEB50452-BFDE-4BBC-9138-C0BE7091FBEF}" dt="2024-09-20T11:45:23.005" v="4794" actId="26606"/>
          <ac:spMkLst>
            <pc:docMk/>
            <pc:sldMk cId="2905007782" sldId="583"/>
            <ac:spMk id="21" creationId="{8D71EDA1-87BF-4D5D-AB79-F346FD19278A}"/>
          </ac:spMkLst>
        </pc:spChg>
        <pc:spChg chg="add">
          <ac:chgData name="Angelica Olofsson Fernandez" userId="ce698ed2-e0d9-447d-9759-99f79b696a68" providerId="ADAL" clId="{EEB50452-BFDE-4BBC-9138-C0BE7091FBEF}" dt="2024-09-20T11:45:23.011" v="4795" actId="26606"/>
          <ac:spMkLst>
            <pc:docMk/>
            <pc:sldMk cId="2905007782" sldId="583"/>
            <ac:spMk id="23" creationId="{1B15ED52-F352-441B-82BF-E0EA34836D08}"/>
          </ac:spMkLst>
        </pc:spChg>
        <pc:spChg chg="add">
          <ac:chgData name="Angelica Olofsson Fernandez" userId="ce698ed2-e0d9-447d-9759-99f79b696a68" providerId="ADAL" clId="{EEB50452-BFDE-4BBC-9138-C0BE7091FBEF}" dt="2024-09-20T11:45:23.011" v="4795" actId="26606"/>
          <ac:spMkLst>
            <pc:docMk/>
            <pc:sldMk cId="2905007782" sldId="583"/>
            <ac:spMk id="24" creationId="{3B2E3793-BFE6-45A2-9B7B-E18844431C99}"/>
          </ac:spMkLst>
        </pc:spChg>
        <pc:spChg chg="add">
          <ac:chgData name="Angelica Olofsson Fernandez" userId="ce698ed2-e0d9-447d-9759-99f79b696a68" providerId="ADAL" clId="{EEB50452-BFDE-4BBC-9138-C0BE7091FBEF}" dt="2024-09-20T11:45:23.011" v="4795" actId="26606"/>
          <ac:spMkLst>
            <pc:docMk/>
            <pc:sldMk cId="2905007782" sldId="583"/>
            <ac:spMk id="25" creationId="{BC4C4868-CB8F-4AF9-9CDB-8108F2C19B67}"/>
          </ac:spMkLst>
        </pc:spChg>
        <pc:spChg chg="add">
          <ac:chgData name="Angelica Olofsson Fernandez" userId="ce698ed2-e0d9-447d-9759-99f79b696a68" providerId="ADAL" clId="{EEB50452-BFDE-4BBC-9138-C0BE7091FBEF}" dt="2024-09-20T11:45:23.011" v="4795" actId="26606"/>
          <ac:spMkLst>
            <pc:docMk/>
            <pc:sldMk cId="2905007782" sldId="583"/>
            <ac:spMk id="26" creationId="{375E0459-6403-40CD-989D-56A4407CA12E}"/>
          </ac:spMkLst>
        </pc:spChg>
        <pc:spChg chg="add">
          <ac:chgData name="Angelica Olofsson Fernandez" userId="ce698ed2-e0d9-447d-9759-99f79b696a68" providerId="ADAL" clId="{EEB50452-BFDE-4BBC-9138-C0BE7091FBEF}" dt="2024-09-20T11:45:23.011" v="4795" actId="26606"/>
          <ac:spMkLst>
            <pc:docMk/>
            <pc:sldMk cId="2905007782" sldId="583"/>
            <ac:spMk id="27" creationId="{53E5B1A8-3AC9-4BD1-9BBC-78CA94F2D1BA}"/>
          </ac:spMkLst>
        </pc:spChg>
        <pc:graphicFrameChg chg="del">
          <ac:chgData name="Angelica Olofsson Fernandez" userId="ce698ed2-e0d9-447d-9759-99f79b696a68" providerId="ADAL" clId="{EEB50452-BFDE-4BBC-9138-C0BE7091FBEF}" dt="2024-09-09T08:40:29.669" v="36" actId="478"/>
          <ac:graphicFrameMkLst>
            <pc:docMk/>
            <pc:sldMk cId="2905007782" sldId="583"/>
            <ac:graphicFrameMk id="5" creationId="{3A82F48B-7C88-CB15-4B83-CC5904E7F665}"/>
          </ac:graphicFrameMkLst>
        </pc:graphicFrameChg>
        <pc:picChg chg="add mod">
          <ac:chgData name="Angelica Olofsson Fernandez" userId="ce698ed2-e0d9-447d-9759-99f79b696a68" providerId="ADAL" clId="{EEB50452-BFDE-4BBC-9138-C0BE7091FBEF}" dt="2024-09-20T11:45:48.248" v="4796"/>
          <ac:picMkLst>
            <pc:docMk/>
            <pc:sldMk cId="2905007782" sldId="583"/>
            <ac:picMk id="3" creationId="{0891BD03-F266-48DE-798F-87F5EB8BB250}"/>
          </ac:picMkLst>
        </pc:picChg>
      </pc:sldChg>
      <pc:sldChg chg="del">
        <pc:chgData name="Angelica Olofsson Fernandez" userId="ce698ed2-e0d9-447d-9759-99f79b696a68" providerId="ADAL" clId="{EEB50452-BFDE-4BBC-9138-C0BE7091FBEF}" dt="2024-09-09T08:42:42.675" v="74" actId="47"/>
        <pc:sldMkLst>
          <pc:docMk/>
          <pc:sldMk cId="3893096752" sldId="584"/>
        </pc:sldMkLst>
      </pc:sldChg>
      <pc:sldChg chg="addSp delSp modSp mod setBg modNotesTx">
        <pc:chgData name="Angelica Olofsson Fernandez" userId="ce698ed2-e0d9-447d-9759-99f79b696a68" providerId="ADAL" clId="{EEB50452-BFDE-4BBC-9138-C0BE7091FBEF}" dt="2024-09-23T07:18:30.133" v="4806"/>
        <pc:sldMkLst>
          <pc:docMk/>
          <pc:sldMk cId="168817167" sldId="585"/>
        </pc:sldMkLst>
        <pc:spChg chg="mod">
          <ac:chgData name="Angelica Olofsson Fernandez" userId="ce698ed2-e0d9-447d-9759-99f79b696a68" providerId="ADAL" clId="{EEB50452-BFDE-4BBC-9138-C0BE7091FBEF}" dt="2024-09-20T10:39:32.476" v="4400" actId="14100"/>
          <ac:spMkLst>
            <pc:docMk/>
            <pc:sldMk cId="168817167" sldId="585"/>
            <ac:spMk id="2" creationId="{1CA17FBE-BB6E-8B35-0373-FCB2844B7223}"/>
          </ac:spMkLst>
        </pc:spChg>
        <pc:spChg chg="add mod ord">
          <ac:chgData name="Angelica Olofsson Fernandez" userId="ce698ed2-e0d9-447d-9759-99f79b696a68" providerId="ADAL" clId="{EEB50452-BFDE-4BBC-9138-C0BE7091FBEF}" dt="2024-09-20T10:42:26.990" v="4537" actId="20577"/>
          <ac:spMkLst>
            <pc:docMk/>
            <pc:sldMk cId="168817167" sldId="585"/>
            <ac:spMk id="3" creationId="{05AE3A49-F760-7435-18B7-38FFF8CC3AC4}"/>
          </ac:spMkLst>
        </pc:spChg>
        <pc:spChg chg="add">
          <ac:chgData name="Angelica Olofsson Fernandez" userId="ce698ed2-e0d9-447d-9759-99f79b696a68" providerId="ADAL" clId="{EEB50452-BFDE-4BBC-9138-C0BE7091FBEF}" dt="2024-09-20T10:39:12.355" v="4393" actId="26606"/>
          <ac:spMkLst>
            <pc:docMk/>
            <pc:sldMk cId="168817167" sldId="585"/>
            <ac:spMk id="10" creationId="{327D73B4-9F5C-4A64-A179-51B9500CB8B5}"/>
          </ac:spMkLst>
        </pc:spChg>
        <pc:spChg chg="add">
          <ac:chgData name="Angelica Olofsson Fernandez" userId="ce698ed2-e0d9-447d-9759-99f79b696a68" providerId="ADAL" clId="{EEB50452-BFDE-4BBC-9138-C0BE7091FBEF}" dt="2024-09-20T10:39:12.355" v="4393" actId="26606"/>
          <ac:spMkLst>
            <pc:docMk/>
            <pc:sldMk cId="168817167" sldId="585"/>
            <ac:spMk id="12" creationId="{C1F06963-6374-4B48-844F-071A9BAAAE02}"/>
          </ac:spMkLst>
        </pc:spChg>
        <pc:spChg chg="add">
          <ac:chgData name="Angelica Olofsson Fernandez" userId="ce698ed2-e0d9-447d-9759-99f79b696a68" providerId="ADAL" clId="{EEB50452-BFDE-4BBC-9138-C0BE7091FBEF}" dt="2024-09-20T10:39:12.355" v="4393" actId="26606"/>
          <ac:spMkLst>
            <pc:docMk/>
            <pc:sldMk cId="168817167" sldId="585"/>
            <ac:spMk id="14" creationId="{6CB927A4-E432-4310-9CD5-E89FF5063179}"/>
          </ac:spMkLst>
        </pc:spChg>
        <pc:spChg chg="add">
          <ac:chgData name="Angelica Olofsson Fernandez" userId="ce698ed2-e0d9-447d-9759-99f79b696a68" providerId="ADAL" clId="{EEB50452-BFDE-4BBC-9138-C0BE7091FBEF}" dt="2024-09-20T10:39:12.355" v="4393" actId="26606"/>
          <ac:spMkLst>
            <pc:docMk/>
            <pc:sldMk cId="168817167" sldId="585"/>
            <ac:spMk id="16" creationId="{1453BF6C-B012-48B7-B4E8-6D7AC7C27D02}"/>
          </ac:spMkLst>
        </pc:spChg>
        <pc:spChg chg="add">
          <ac:chgData name="Angelica Olofsson Fernandez" userId="ce698ed2-e0d9-447d-9759-99f79b696a68" providerId="ADAL" clId="{EEB50452-BFDE-4BBC-9138-C0BE7091FBEF}" dt="2024-09-20T10:39:12.355" v="4393" actId="26606"/>
          <ac:spMkLst>
            <pc:docMk/>
            <pc:sldMk cId="168817167" sldId="585"/>
            <ac:spMk id="18" creationId="{E3020543-B24B-4EC4-8FFC-8DD88EEA91A8}"/>
          </ac:spMkLst>
        </pc:spChg>
        <pc:picChg chg="add mod">
          <ac:chgData name="Angelica Olofsson Fernandez" userId="ce698ed2-e0d9-447d-9759-99f79b696a68" providerId="ADAL" clId="{EEB50452-BFDE-4BBC-9138-C0BE7091FBEF}" dt="2024-09-20T10:39:12.355" v="4393" actId="26606"/>
          <ac:picMkLst>
            <pc:docMk/>
            <pc:sldMk cId="168817167" sldId="585"/>
            <ac:picMk id="5" creationId="{30858984-5AE8-6635-0508-1DD536BA50DF}"/>
          </ac:picMkLst>
        </pc:picChg>
        <pc:picChg chg="add mod">
          <ac:chgData name="Angelica Olofsson Fernandez" userId="ce698ed2-e0d9-447d-9759-99f79b696a68" providerId="ADAL" clId="{EEB50452-BFDE-4BBC-9138-C0BE7091FBEF}" dt="2024-09-20T10:39:54.299" v="4403" actId="1076"/>
          <ac:picMkLst>
            <pc:docMk/>
            <pc:sldMk cId="168817167" sldId="585"/>
            <ac:picMk id="6" creationId="{8E06BA4A-6143-3725-3CAD-C5ACE9B59E10}"/>
          </ac:picMkLst>
        </pc:picChg>
        <pc:picChg chg="del">
          <ac:chgData name="Angelica Olofsson Fernandez" userId="ce698ed2-e0d9-447d-9759-99f79b696a68" providerId="ADAL" clId="{EEB50452-BFDE-4BBC-9138-C0BE7091FBEF}" dt="2024-09-09T08:47:08.528" v="209" actId="478"/>
          <ac:picMkLst>
            <pc:docMk/>
            <pc:sldMk cId="168817167" sldId="585"/>
            <ac:picMk id="1028" creationId="{27180832-2A25-395F-DF8F-DE147177D717}"/>
          </ac:picMkLst>
        </pc:picChg>
        <pc:cxnChg chg="add">
          <ac:chgData name="Angelica Olofsson Fernandez" userId="ce698ed2-e0d9-447d-9759-99f79b696a68" providerId="ADAL" clId="{EEB50452-BFDE-4BBC-9138-C0BE7091FBEF}" dt="2024-09-20T10:39:12.355" v="4393" actId="26606"/>
          <ac:cxnSpMkLst>
            <pc:docMk/>
            <pc:sldMk cId="168817167" sldId="585"/>
            <ac:cxnSpMk id="20" creationId="{C49DA8F6-BCC1-4447-B54C-57856834B94B}"/>
          </ac:cxnSpMkLst>
        </pc:cxnChg>
      </pc:sldChg>
      <pc:sldChg chg="addSp del mod">
        <pc:chgData name="Angelica Olofsson Fernandez" userId="ce698ed2-e0d9-447d-9759-99f79b696a68" providerId="ADAL" clId="{EEB50452-BFDE-4BBC-9138-C0BE7091FBEF}" dt="2024-09-09T08:43:11.836" v="78" actId="47"/>
        <pc:sldMkLst>
          <pc:docMk/>
          <pc:sldMk cId="1358352095" sldId="586"/>
        </pc:sldMkLst>
        <pc:picChg chg="add">
          <ac:chgData name="Angelica Olofsson Fernandez" userId="ce698ed2-e0d9-447d-9759-99f79b696a68" providerId="ADAL" clId="{EEB50452-BFDE-4BBC-9138-C0BE7091FBEF}" dt="2024-09-09T08:43:07.047" v="77" actId="22"/>
          <ac:picMkLst>
            <pc:docMk/>
            <pc:sldMk cId="1358352095" sldId="586"/>
            <ac:picMk id="4" creationId="{B349199D-8BED-DF8E-EA69-D1A890BE6353}"/>
          </ac:picMkLst>
        </pc:picChg>
      </pc:sldChg>
      <pc:sldChg chg="modSp add mod">
        <pc:chgData name="Angelica Olofsson Fernandez" userId="ce698ed2-e0d9-447d-9759-99f79b696a68" providerId="ADAL" clId="{EEB50452-BFDE-4BBC-9138-C0BE7091FBEF}" dt="2024-09-25T07:10:15.154" v="5517" actId="6549"/>
        <pc:sldMkLst>
          <pc:docMk/>
          <pc:sldMk cId="3226465089" sldId="586"/>
        </pc:sldMkLst>
        <pc:spChg chg="mod">
          <ac:chgData name="Angelica Olofsson Fernandez" userId="ce698ed2-e0d9-447d-9759-99f79b696a68" providerId="ADAL" clId="{EEB50452-BFDE-4BBC-9138-C0BE7091FBEF}" dt="2024-09-25T07:10:15.154" v="5517" actId="6549"/>
          <ac:spMkLst>
            <pc:docMk/>
            <pc:sldMk cId="3226465089" sldId="586"/>
            <ac:spMk id="4" creationId="{E77150C2-6341-4A77-9854-E95AB5626C19}"/>
          </ac:spMkLst>
        </pc:spChg>
      </pc:sldChg>
      <pc:sldChg chg="modSp add mod">
        <pc:chgData name="Angelica Olofsson Fernandez" userId="ce698ed2-e0d9-447d-9759-99f79b696a68" providerId="ADAL" clId="{EEB50452-BFDE-4BBC-9138-C0BE7091FBEF}" dt="2024-09-25T07:10:35.276" v="5522" actId="12"/>
        <pc:sldMkLst>
          <pc:docMk/>
          <pc:sldMk cId="2570963046" sldId="587"/>
        </pc:sldMkLst>
        <pc:spChg chg="mod">
          <ac:chgData name="Angelica Olofsson Fernandez" userId="ce698ed2-e0d9-447d-9759-99f79b696a68" providerId="ADAL" clId="{EEB50452-BFDE-4BBC-9138-C0BE7091FBEF}" dt="2024-09-25T07:10:35.276" v="5522" actId="12"/>
          <ac:spMkLst>
            <pc:docMk/>
            <pc:sldMk cId="2570963046" sldId="587"/>
            <ac:spMk id="4" creationId="{8CECD9B5-E651-ECA4-449C-605DE40B1DCF}"/>
          </ac:spMkLst>
        </pc:spChg>
      </pc:sldChg>
      <pc:sldChg chg="addSp delSp modSp add del mod modAnim">
        <pc:chgData name="Angelica Olofsson Fernandez" userId="ce698ed2-e0d9-447d-9759-99f79b696a68" providerId="ADAL" clId="{EEB50452-BFDE-4BBC-9138-C0BE7091FBEF}" dt="2024-09-25T08:01:11.832" v="5646" actId="47"/>
        <pc:sldMkLst>
          <pc:docMk/>
          <pc:sldMk cId="2972128182" sldId="588"/>
        </pc:sldMkLst>
        <pc:spChg chg="mod">
          <ac:chgData name="Angelica Olofsson Fernandez" userId="ce698ed2-e0d9-447d-9759-99f79b696a68" providerId="ADAL" clId="{EEB50452-BFDE-4BBC-9138-C0BE7091FBEF}" dt="2024-09-19T08:11:25.048" v="2100" actId="6549"/>
          <ac:spMkLst>
            <pc:docMk/>
            <pc:sldMk cId="2972128182" sldId="588"/>
            <ac:spMk id="8" creationId="{B8285A38-21DF-FA87-2504-743FAB885697}"/>
          </ac:spMkLst>
        </pc:spChg>
        <pc:spChg chg="mod">
          <ac:chgData name="Angelica Olofsson Fernandez" userId="ce698ed2-e0d9-447d-9759-99f79b696a68" providerId="ADAL" clId="{EEB50452-BFDE-4BBC-9138-C0BE7091FBEF}" dt="2024-09-25T07:22:23.887" v="5634" actId="20577"/>
          <ac:spMkLst>
            <pc:docMk/>
            <pc:sldMk cId="2972128182" sldId="588"/>
            <ac:spMk id="11" creationId="{355E7A77-7FF3-EBCB-7BCB-B17AB9E47044}"/>
          </ac:spMkLst>
        </pc:spChg>
        <pc:picChg chg="add del mod">
          <ac:chgData name="Angelica Olofsson Fernandez" userId="ce698ed2-e0d9-447d-9759-99f79b696a68" providerId="ADAL" clId="{EEB50452-BFDE-4BBC-9138-C0BE7091FBEF}" dt="2024-09-23T09:30:04.697" v="5021" actId="478"/>
          <ac:picMkLst>
            <pc:docMk/>
            <pc:sldMk cId="2972128182" sldId="588"/>
            <ac:picMk id="5" creationId="{E4102AA1-A949-8B51-8394-5094E168AA46}"/>
          </ac:picMkLst>
        </pc:picChg>
        <pc:picChg chg="add del mod">
          <ac:chgData name="Angelica Olofsson Fernandez" userId="ce698ed2-e0d9-447d-9759-99f79b696a68" providerId="ADAL" clId="{EEB50452-BFDE-4BBC-9138-C0BE7091FBEF}" dt="2024-09-23T09:30:06.921" v="5022" actId="478"/>
          <ac:picMkLst>
            <pc:docMk/>
            <pc:sldMk cId="2972128182" sldId="588"/>
            <ac:picMk id="7" creationId="{0F3DE9B7-2676-5378-2A53-4C25DE535561}"/>
          </ac:picMkLst>
        </pc:picChg>
      </pc:sldChg>
      <pc:sldChg chg="modSp add del mod">
        <pc:chgData name="Angelica Olofsson Fernandez" userId="ce698ed2-e0d9-447d-9759-99f79b696a68" providerId="ADAL" clId="{EEB50452-BFDE-4BBC-9138-C0BE7091FBEF}" dt="2024-09-24T12:01:11.073" v="5483" actId="47"/>
        <pc:sldMkLst>
          <pc:docMk/>
          <pc:sldMk cId="2441083521" sldId="589"/>
        </pc:sldMkLst>
        <pc:spChg chg="mod">
          <ac:chgData name="Angelica Olofsson Fernandez" userId="ce698ed2-e0d9-447d-9759-99f79b696a68" providerId="ADAL" clId="{EEB50452-BFDE-4BBC-9138-C0BE7091FBEF}" dt="2024-09-24T12:00:30.093" v="5482" actId="6549"/>
          <ac:spMkLst>
            <pc:docMk/>
            <pc:sldMk cId="2441083521" sldId="589"/>
            <ac:spMk id="4" creationId="{97F8C965-4C1D-8A3A-54CF-B0D32424FB1E}"/>
          </ac:spMkLst>
        </pc:spChg>
      </pc:sldChg>
      <pc:sldChg chg="addSp delSp modSp add mod ord">
        <pc:chgData name="Angelica Olofsson Fernandez" userId="ce698ed2-e0d9-447d-9759-99f79b696a68" providerId="ADAL" clId="{EEB50452-BFDE-4BBC-9138-C0BE7091FBEF}" dt="2024-09-18T11:19:18.833" v="1884" actId="1076"/>
        <pc:sldMkLst>
          <pc:docMk/>
          <pc:sldMk cId="2447138091" sldId="590"/>
        </pc:sldMkLst>
        <pc:spChg chg="mod">
          <ac:chgData name="Angelica Olofsson Fernandez" userId="ce698ed2-e0d9-447d-9759-99f79b696a68" providerId="ADAL" clId="{EEB50452-BFDE-4BBC-9138-C0BE7091FBEF}" dt="2024-09-18T07:02:34.371" v="1441" actId="14100"/>
          <ac:spMkLst>
            <pc:docMk/>
            <pc:sldMk cId="2447138091" sldId="590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EEB50452-BFDE-4BBC-9138-C0BE7091FBEF}" dt="2024-09-18T07:05:12.430" v="1533" actId="20577"/>
          <ac:spMkLst>
            <pc:docMk/>
            <pc:sldMk cId="2447138091" sldId="590"/>
            <ac:spMk id="4" creationId="{97F8C965-4C1D-8A3A-54CF-B0D32424FB1E}"/>
          </ac:spMkLst>
        </pc:spChg>
        <pc:picChg chg="add del mod">
          <ac:chgData name="Angelica Olofsson Fernandez" userId="ce698ed2-e0d9-447d-9759-99f79b696a68" providerId="ADAL" clId="{EEB50452-BFDE-4BBC-9138-C0BE7091FBEF}" dt="2024-09-18T07:03:54.589" v="1457" actId="478"/>
          <ac:picMkLst>
            <pc:docMk/>
            <pc:sldMk cId="2447138091" sldId="590"/>
            <ac:picMk id="6" creationId="{08355794-F6AA-D97F-D57D-BF20F7A810E8}"/>
          </ac:picMkLst>
        </pc:picChg>
        <pc:picChg chg="add del mod">
          <ac:chgData name="Angelica Olofsson Fernandez" userId="ce698ed2-e0d9-447d-9759-99f79b696a68" providerId="ADAL" clId="{EEB50452-BFDE-4BBC-9138-C0BE7091FBEF}" dt="2024-09-18T07:03:54.589" v="1457" actId="478"/>
          <ac:picMkLst>
            <pc:docMk/>
            <pc:sldMk cId="2447138091" sldId="590"/>
            <ac:picMk id="7" creationId="{140D1316-F277-6ED4-69EF-98C19C4326EF}"/>
          </ac:picMkLst>
        </pc:picChg>
        <pc:picChg chg="add del mod">
          <ac:chgData name="Angelica Olofsson Fernandez" userId="ce698ed2-e0d9-447d-9759-99f79b696a68" providerId="ADAL" clId="{EEB50452-BFDE-4BBC-9138-C0BE7091FBEF}" dt="2024-09-18T07:03:41.311" v="1454" actId="1076"/>
          <ac:picMkLst>
            <pc:docMk/>
            <pc:sldMk cId="2447138091" sldId="590"/>
            <ac:picMk id="2050" creationId="{08355794-F6AA-D97F-D57D-BF20F7A810E8}"/>
          </ac:picMkLst>
        </pc:picChg>
        <pc:picChg chg="add del mod">
          <ac:chgData name="Angelica Olofsson Fernandez" userId="ce698ed2-e0d9-447d-9759-99f79b696a68" providerId="ADAL" clId="{EEB50452-BFDE-4BBC-9138-C0BE7091FBEF}" dt="2024-09-18T07:03:41.311" v="1454" actId="1076"/>
          <ac:picMkLst>
            <pc:docMk/>
            <pc:sldMk cId="2447138091" sldId="590"/>
            <ac:picMk id="2051" creationId="{140D1316-F277-6ED4-69EF-98C19C4326EF}"/>
          </ac:picMkLst>
        </pc:picChg>
        <pc:picChg chg="add mod">
          <ac:chgData name="Angelica Olofsson Fernandez" userId="ce698ed2-e0d9-447d-9759-99f79b696a68" providerId="ADAL" clId="{EEB50452-BFDE-4BBC-9138-C0BE7091FBEF}" dt="2024-09-18T11:19:18.833" v="1884" actId="1076"/>
          <ac:picMkLst>
            <pc:docMk/>
            <pc:sldMk cId="2447138091" sldId="590"/>
            <ac:picMk id="2052" creationId="{13F00D85-13CF-A8AB-2D59-1E9F9AAE158F}"/>
          </ac:picMkLst>
        </pc:picChg>
      </pc:sldChg>
      <pc:sldChg chg="addSp delSp modSp add mod">
        <pc:chgData name="Angelica Olofsson Fernandez" userId="ce698ed2-e0d9-447d-9759-99f79b696a68" providerId="ADAL" clId="{EEB50452-BFDE-4BBC-9138-C0BE7091FBEF}" dt="2024-09-18T07:06:54.578" v="1591" actId="1076"/>
        <pc:sldMkLst>
          <pc:docMk/>
          <pc:sldMk cId="2150720276" sldId="591"/>
        </pc:sldMkLst>
        <pc:spChg chg="mod">
          <ac:chgData name="Angelica Olofsson Fernandez" userId="ce698ed2-e0d9-447d-9759-99f79b696a68" providerId="ADAL" clId="{EEB50452-BFDE-4BBC-9138-C0BE7091FBEF}" dt="2024-09-18T07:06:23.116" v="1585" actId="20577"/>
          <ac:spMkLst>
            <pc:docMk/>
            <pc:sldMk cId="2150720276" sldId="591"/>
            <ac:spMk id="4" creationId="{97F8C965-4C1D-8A3A-54CF-B0D32424FB1E}"/>
          </ac:spMkLst>
        </pc:spChg>
        <pc:picChg chg="del">
          <ac:chgData name="Angelica Olofsson Fernandez" userId="ce698ed2-e0d9-447d-9759-99f79b696a68" providerId="ADAL" clId="{EEB50452-BFDE-4BBC-9138-C0BE7091FBEF}" dt="2024-09-18T07:06:32.923" v="1586" actId="478"/>
          <ac:picMkLst>
            <pc:docMk/>
            <pc:sldMk cId="2150720276" sldId="591"/>
            <ac:picMk id="2050" creationId="{08355794-F6AA-D97F-D57D-BF20F7A810E8}"/>
          </ac:picMkLst>
        </pc:picChg>
        <pc:picChg chg="del">
          <ac:chgData name="Angelica Olofsson Fernandez" userId="ce698ed2-e0d9-447d-9759-99f79b696a68" providerId="ADAL" clId="{EEB50452-BFDE-4BBC-9138-C0BE7091FBEF}" dt="2024-09-18T07:06:43.465" v="1589" actId="478"/>
          <ac:picMkLst>
            <pc:docMk/>
            <pc:sldMk cId="2150720276" sldId="591"/>
            <ac:picMk id="2052" creationId="{13F00D85-13CF-A8AB-2D59-1E9F9AAE158F}"/>
          </ac:picMkLst>
        </pc:picChg>
        <pc:picChg chg="add mod">
          <ac:chgData name="Angelica Olofsson Fernandez" userId="ce698ed2-e0d9-447d-9759-99f79b696a68" providerId="ADAL" clId="{EEB50452-BFDE-4BBC-9138-C0BE7091FBEF}" dt="2024-09-18T07:06:40.610" v="1588" actId="1076"/>
          <ac:picMkLst>
            <pc:docMk/>
            <pc:sldMk cId="2150720276" sldId="591"/>
            <ac:picMk id="3074" creationId="{15B2464C-8714-591F-93D9-5091584F7911}"/>
          </ac:picMkLst>
        </pc:picChg>
        <pc:picChg chg="add mod">
          <ac:chgData name="Angelica Olofsson Fernandez" userId="ce698ed2-e0d9-447d-9759-99f79b696a68" providerId="ADAL" clId="{EEB50452-BFDE-4BBC-9138-C0BE7091FBEF}" dt="2024-09-18T07:06:54.578" v="1591" actId="1076"/>
          <ac:picMkLst>
            <pc:docMk/>
            <pc:sldMk cId="2150720276" sldId="591"/>
            <ac:picMk id="3075" creationId="{ABAF5AA3-E765-8875-9A49-9C81EFE4409F}"/>
          </ac:picMkLst>
        </pc:picChg>
      </pc:sldChg>
      <pc:sldChg chg="add del mod ord modShow">
        <pc:chgData name="Angelica Olofsson Fernandez" userId="ce698ed2-e0d9-447d-9759-99f79b696a68" providerId="ADAL" clId="{EEB50452-BFDE-4BBC-9138-C0BE7091FBEF}" dt="2024-09-27T09:11:47.441" v="5822" actId="47"/>
        <pc:sldMkLst>
          <pc:docMk/>
          <pc:sldMk cId="266495190" sldId="592"/>
        </pc:sldMkLst>
      </pc:sldChg>
      <pc:sldChg chg="add del">
        <pc:chgData name="Angelica Olofsson Fernandez" userId="ce698ed2-e0d9-447d-9759-99f79b696a68" providerId="ADAL" clId="{EEB50452-BFDE-4BBC-9138-C0BE7091FBEF}" dt="2024-09-18T08:02:52.951" v="1594" actId="2696"/>
        <pc:sldMkLst>
          <pc:docMk/>
          <pc:sldMk cId="4159638493" sldId="592"/>
        </pc:sldMkLst>
      </pc:sldChg>
      <pc:sldChg chg="modSp add mod">
        <pc:chgData name="Angelica Olofsson Fernandez" userId="ce698ed2-e0d9-447d-9759-99f79b696a68" providerId="ADAL" clId="{EEB50452-BFDE-4BBC-9138-C0BE7091FBEF}" dt="2024-09-23T08:10:38.764" v="4998" actId="404"/>
        <pc:sldMkLst>
          <pc:docMk/>
          <pc:sldMk cId="3020427095" sldId="593"/>
        </pc:sldMkLst>
        <pc:graphicFrameChg chg="mod modGraphic">
          <ac:chgData name="Angelica Olofsson Fernandez" userId="ce698ed2-e0d9-447d-9759-99f79b696a68" providerId="ADAL" clId="{EEB50452-BFDE-4BBC-9138-C0BE7091FBEF}" dt="2024-09-23T08:10:38.764" v="4998" actId="404"/>
          <ac:graphicFrameMkLst>
            <pc:docMk/>
            <pc:sldMk cId="3020427095" sldId="593"/>
            <ac:graphicFrameMk id="13" creationId="{8AF60F36-7C61-37CE-2D41-B10755D4E4A9}"/>
          </ac:graphicFrameMkLst>
        </pc:graphicFrameChg>
      </pc:sldChg>
      <pc:sldChg chg="modSp add del mod ord modShow">
        <pc:chgData name="Angelica Olofsson Fernandez" userId="ce698ed2-e0d9-447d-9759-99f79b696a68" providerId="ADAL" clId="{EEB50452-BFDE-4BBC-9138-C0BE7091FBEF}" dt="2024-09-27T09:11:47.441" v="5822" actId="47"/>
        <pc:sldMkLst>
          <pc:docMk/>
          <pc:sldMk cId="194231902" sldId="594"/>
        </pc:sldMkLst>
        <pc:spChg chg="mod">
          <ac:chgData name="Angelica Olofsson Fernandez" userId="ce698ed2-e0d9-447d-9759-99f79b696a68" providerId="ADAL" clId="{EEB50452-BFDE-4BBC-9138-C0BE7091FBEF}" dt="2024-09-25T07:19:24.216" v="5544" actId="113"/>
          <ac:spMkLst>
            <pc:docMk/>
            <pc:sldMk cId="194231902" sldId="594"/>
            <ac:spMk id="4" creationId="{8C25EB33-4CCA-C7E1-8A45-8448A8DA0EBA}"/>
          </ac:spMkLst>
        </pc:spChg>
      </pc:sldChg>
      <pc:sldChg chg="modSp add del mod modNotesTx">
        <pc:chgData name="Angelica Olofsson Fernandez" userId="ce698ed2-e0d9-447d-9759-99f79b696a68" providerId="ADAL" clId="{EEB50452-BFDE-4BBC-9138-C0BE7091FBEF}" dt="2024-09-25T11:11:38.609" v="5814" actId="47"/>
        <pc:sldMkLst>
          <pc:docMk/>
          <pc:sldMk cId="3077958970" sldId="595"/>
        </pc:sldMkLst>
        <pc:spChg chg="mod">
          <ac:chgData name="Angelica Olofsson Fernandez" userId="ce698ed2-e0d9-447d-9759-99f79b696a68" providerId="ADAL" clId="{EEB50452-BFDE-4BBC-9138-C0BE7091FBEF}" dt="2024-09-20T10:37:29.326" v="4356" actId="20577"/>
          <ac:spMkLst>
            <pc:docMk/>
            <pc:sldMk cId="3077958970" sldId="595"/>
            <ac:spMk id="14" creationId="{27972776-48A8-6490-D5C7-ADB113C584B4}"/>
          </ac:spMkLst>
        </pc:spChg>
      </pc:sldChg>
      <pc:sldChg chg="addSp delSp modSp add mod modClrScheme chgLayout">
        <pc:chgData name="Angelica Olofsson Fernandez" userId="ce698ed2-e0d9-447d-9759-99f79b696a68" providerId="ADAL" clId="{EEB50452-BFDE-4BBC-9138-C0BE7091FBEF}" dt="2024-09-24T11:40:35.076" v="5455" actId="14100"/>
        <pc:sldMkLst>
          <pc:docMk/>
          <pc:sldMk cId="409486326" sldId="596"/>
        </pc:sldMkLst>
        <pc:spChg chg="mod">
          <ac:chgData name="Angelica Olofsson Fernandez" userId="ce698ed2-e0d9-447d-9759-99f79b696a68" providerId="ADAL" clId="{EEB50452-BFDE-4BBC-9138-C0BE7091FBEF}" dt="2024-09-24T11:38:37.807" v="5446" actId="26606"/>
          <ac:spMkLst>
            <pc:docMk/>
            <pc:sldMk cId="409486326" sldId="596"/>
            <ac:spMk id="2" creationId="{1CA17FBE-BB6E-8B35-0373-FCB2844B7223}"/>
          </ac:spMkLst>
        </pc:spChg>
        <pc:spChg chg="del mod">
          <ac:chgData name="Angelica Olofsson Fernandez" userId="ce698ed2-e0d9-447d-9759-99f79b696a68" providerId="ADAL" clId="{EEB50452-BFDE-4BBC-9138-C0BE7091FBEF}" dt="2024-09-24T11:38:50.926" v="5449" actId="478"/>
          <ac:spMkLst>
            <pc:docMk/>
            <pc:sldMk cId="409486326" sldId="596"/>
            <ac:spMk id="3" creationId="{05AE3A49-F760-7435-18B7-38FFF8CC3AC4}"/>
          </ac:spMkLst>
        </pc:spChg>
        <pc:picChg chg="add mod">
          <ac:chgData name="Angelica Olofsson Fernandez" userId="ce698ed2-e0d9-447d-9759-99f79b696a68" providerId="ADAL" clId="{EEB50452-BFDE-4BBC-9138-C0BE7091FBEF}" dt="2024-09-24T11:40:35.076" v="5455" actId="14100"/>
          <ac:picMkLst>
            <pc:docMk/>
            <pc:sldMk cId="409486326" sldId="596"/>
            <ac:picMk id="1026" creationId="{8F44DCA0-F542-DF7B-46CF-C207D3D918A7}"/>
          </ac:picMkLst>
        </pc:picChg>
      </pc:sldChg>
      <pc:sldChg chg="add">
        <pc:chgData name="Angelica Olofsson Fernandez" userId="ce698ed2-e0d9-447d-9759-99f79b696a68" providerId="ADAL" clId="{EEB50452-BFDE-4BBC-9138-C0BE7091FBEF}" dt="2024-09-20T10:43:27.717" v="4539" actId="2890"/>
        <pc:sldMkLst>
          <pc:docMk/>
          <pc:sldMk cId="3247830503" sldId="597"/>
        </pc:sldMkLst>
      </pc:sldChg>
      <pc:sldChg chg="modSp add mod modAnim">
        <pc:chgData name="Angelica Olofsson Fernandez" userId="ce698ed2-e0d9-447d-9759-99f79b696a68" providerId="ADAL" clId="{EEB50452-BFDE-4BBC-9138-C0BE7091FBEF}" dt="2024-09-25T07:09:25.939" v="5507" actId="20577"/>
        <pc:sldMkLst>
          <pc:docMk/>
          <pc:sldMk cId="1092187904" sldId="598"/>
        </pc:sldMkLst>
        <pc:spChg chg="mod">
          <ac:chgData name="Angelica Olofsson Fernandez" userId="ce698ed2-e0d9-447d-9759-99f79b696a68" providerId="ADAL" clId="{EEB50452-BFDE-4BBC-9138-C0BE7091FBEF}" dt="2024-09-25T07:09:25.939" v="5507" actId="20577"/>
          <ac:spMkLst>
            <pc:docMk/>
            <pc:sldMk cId="1092187904" sldId="598"/>
            <ac:spMk id="4" creationId="{8CECD9B5-E651-ECA4-449C-605DE40B1DCF}"/>
          </ac:spMkLst>
        </pc:spChg>
      </pc:sldChg>
      <pc:sldChg chg="addSp delSp modSp add mod modAnim">
        <pc:chgData name="Angelica Olofsson Fernandez" userId="ce698ed2-e0d9-447d-9759-99f79b696a68" providerId="ADAL" clId="{EEB50452-BFDE-4BBC-9138-C0BE7091FBEF}" dt="2024-09-25T07:14:32.057" v="5538" actId="20577"/>
        <pc:sldMkLst>
          <pc:docMk/>
          <pc:sldMk cId="2635950159" sldId="599"/>
        </pc:sldMkLst>
        <pc:spChg chg="mod">
          <ac:chgData name="Angelica Olofsson Fernandez" userId="ce698ed2-e0d9-447d-9759-99f79b696a68" providerId="ADAL" clId="{EEB50452-BFDE-4BBC-9138-C0BE7091FBEF}" dt="2024-09-24T11:11:20.008" v="5369" actId="18245"/>
          <ac:spMkLst>
            <pc:docMk/>
            <pc:sldMk cId="2635950159" sldId="599"/>
            <ac:spMk id="4" creationId="{8D4459CA-3A48-25A2-4B37-08EA2031F241}"/>
          </ac:spMkLst>
        </pc:spChg>
        <pc:spChg chg="mod">
          <ac:chgData name="Angelica Olofsson Fernandez" userId="ce698ed2-e0d9-447d-9759-99f79b696a68" providerId="ADAL" clId="{EEB50452-BFDE-4BBC-9138-C0BE7091FBEF}" dt="2024-09-24T11:10:34.674" v="5360" actId="18245"/>
          <ac:spMkLst>
            <pc:docMk/>
            <pc:sldMk cId="2635950159" sldId="599"/>
            <ac:spMk id="5" creationId="{5181717E-6366-1D48-AC90-8676FDBA2D9C}"/>
          </ac:spMkLst>
        </pc:spChg>
        <pc:grpChg chg="mod">
          <ac:chgData name="Angelica Olofsson Fernandez" userId="ce698ed2-e0d9-447d-9759-99f79b696a68" providerId="ADAL" clId="{EEB50452-BFDE-4BBC-9138-C0BE7091FBEF}" dt="2024-09-24T11:11:20.008" v="5369" actId="18245"/>
          <ac:grpSpMkLst>
            <pc:docMk/>
            <pc:sldMk cId="2635950159" sldId="599"/>
            <ac:grpSpMk id="3" creationId="{8EBC269C-29BC-C112-2E09-1AAFD43CF0A6}"/>
          </ac:grpSpMkLst>
        </pc:grpChg>
        <pc:graphicFrameChg chg="add del mod modGraphic">
          <ac:chgData name="Angelica Olofsson Fernandez" userId="ce698ed2-e0d9-447d-9759-99f79b696a68" providerId="ADAL" clId="{EEB50452-BFDE-4BBC-9138-C0BE7091FBEF}" dt="2024-09-25T07:14:32.057" v="5538" actId="20577"/>
          <ac:graphicFrameMkLst>
            <pc:docMk/>
            <pc:sldMk cId="2635950159" sldId="599"/>
            <ac:graphicFrameMk id="13" creationId="{8AF60F36-7C61-37CE-2D41-B10755D4E4A9}"/>
          </ac:graphicFrameMkLst>
        </pc:graphicFrameChg>
      </pc:sldChg>
      <pc:sldChg chg="modSp add mod modAnim">
        <pc:chgData name="Angelica Olofsson Fernandez" userId="ce698ed2-e0d9-447d-9759-99f79b696a68" providerId="ADAL" clId="{EEB50452-BFDE-4BBC-9138-C0BE7091FBEF}" dt="2024-09-25T07:26:12.514" v="5641"/>
        <pc:sldMkLst>
          <pc:docMk/>
          <pc:sldMk cId="4233562222" sldId="600"/>
        </pc:sldMkLst>
        <pc:spChg chg="mod">
          <ac:chgData name="Angelica Olofsson Fernandez" userId="ce698ed2-e0d9-447d-9759-99f79b696a68" providerId="ADAL" clId="{EEB50452-BFDE-4BBC-9138-C0BE7091FBEF}" dt="2024-09-25T07:22:51.149" v="5637" actId="20577"/>
          <ac:spMkLst>
            <pc:docMk/>
            <pc:sldMk cId="4233562222" sldId="600"/>
            <ac:spMk id="11" creationId="{355E7A77-7FF3-EBCB-7BCB-B17AB9E47044}"/>
          </ac:spMkLst>
        </pc:spChg>
      </pc:sldChg>
      <pc:sldChg chg="addSp delSp modSp add mod ord">
        <pc:chgData name="Angelica Olofsson Fernandez" userId="ce698ed2-e0d9-447d-9759-99f79b696a68" providerId="ADAL" clId="{EEB50452-BFDE-4BBC-9138-C0BE7091FBEF}" dt="2024-09-25T07:20:08.034" v="5588" actId="20577"/>
        <pc:sldMkLst>
          <pc:docMk/>
          <pc:sldMk cId="3615636925" sldId="601"/>
        </pc:sldMkLst>
        <pc:spChg chg="mod">
          <ac:chgData name="Angelica Olofsson Fernandez" userId="ce698ed2-e0d9-447d-9759-99f79b696a68" providerId="ADAL" clId="{EEB50452-BFDE-4BBC-9138-C0BE7091FBEF}" dt="2024-09-25T07:20:08.034" v="5588" actId="20577"/>
          <ac:spMkLst>
            <pc:docMk/>
            <pc:sldMk cId="3615636925" sldId="601"/>
            <ac:spMk id="8" creationId="{A0862878-F539-947C-CDB1-2EBBA9B08FBC}"/>
          </ac:spMkLst>
        </pc:spChg>
        <pc:picChg chg="add mod">
          <ac:chgData name="Angelica Olofsson Fernandez" userId="ce698ed2-e0d9-447d-9759-99f79b696a68" providerId="ADAL" clId="{EEB50452-BFDE-4BBC-9138-C0BE7091FBEF}" dt="2024-09-23T09:43:05.181" v="5322" actId="14100"/>
          <ac:picMkLst>
            <pc:docMk/>
            <pc:sldMk cId="3615636925" sldId="601"/>
            <ac:picMk id="5" creationId="{9B278516-C3B4-256B-B52C-4E0084A2FF1E}"/>
          </ac:picMkLst>
        </pc:picChg>
        <pc:picChg chg="del">
          <ac:chgData name="Angelica Olofsson Fernandez" userId="ce698ed2-e0d9-447d-9759-99f79b696a68" providerId="ADAL" clId="{EEB50452-BFDE-4BBC-9138-C0BE7091FBEF}" dt="2024-09-23T09:38:02.893" v="5027" actId="478"/>
          <ac:picMkLst>
            <pc:docMk/>
            <pc:sldMk cId="3615636925" sldId="601"/>
            <ac:picMk id="9" creationId="{17682DB8-AAD0-4BCB-6967-3BF88A4F0D5A}"/>
          </ac:picMkLst>
        </pc:picChg>
        <pc:picChg chg="del">
          <ac:chgData name="Angelica Olofsson Fernandez" userId="ce698ed2-e0d9-447d-9759-99f79b696a68" providerId="ADAL" clId="{EEB50452-BFDE-4BBC-9138-C0BE7091FBEF}" dt="2024-09-23T09:38:04.993" v="5028" actId="478"/>
          <ac:picMkLst>
            <pc:docMk/>
            <pc:sldMk cId="3615636925" sldId="601"/>
            <ac:picMk id="10" creationId="{E9E6C1D2-24B2-31E5-414E-18925CD1F897}"/>
          </ac:picMkLst>
        </pc:picChg>
        <pc:picChg chg="del">
          <ac:chgData name="Angelica Olofsson Fernandez" userId="ce698ed2-e0d9-447d-9759-99f79b696a68" providerId="ADAL" clId="{EEB50452-BFDE-4BBC-9138-C0BE7091FBEF}" dt="2024-09-23T09:38:06.780" v="5029" actId="478"/>
          <ac:picMkLst>
            <pc:docMk/>
            <pc:sldMk cId="3615636925" sldId="601"/>
            <ac:picMk id="12" creationId="{7A4F39BF-20C0-9957-1478-B4933A04A140}"/>
          </ac:picMkLst>
        </pc:picChg>
        <pc:picChg chg="del mod">
          <ac:chgData name="Angelica Olofsson Fernandez" userId="ce698ed2-e0d9-447d-9759-99f79b696a68" providerId="ADAL" clId="{EEB50452-BFDE-4BBC-9138-C0BE7091FBEF}" dt="2024-09-23T09:38:08.301" v="5031" actId="478"/>
          <ac:picMkLst>
            <pc:docMk/>
            <pc:sldMk cId="3615636925" sldId="601"/>
            <ac:picMk id="13" creationId="{7BC91884-493B-B78E-CFC7-D3A165EA1748}"/>
          </ac:picMkLst>
        </pc:picChg>
      </pc:sldChg>
      <pc:sldChg chg="addSp delSp modSp add mod">
        <pc:chgData name="Angelica Olofsson Fernandez" userId="ce698ed2-e0d9-447d-9759-99f79b696a68" providerId="ADAL" clId="{EEB50452-BFDE-4BBC-9138-C0BE7091FBEF}" dt="2024-09-25T07:20:38.527" v="5621" actId="20577"/>
        <pc:sldMkLst>
          <pc:docMk/>
          <pc:sldMk cId="1992373522" sldId="602"/>
        </pc:sldMkLst>
        <pc:spChg chg="mod">
          <ac:chgData name="Angelica Olofsson Fernandez" userId="ce698ed2-e0d9-447d-9759-99f79b696a68" providerId="ADAL" clId="{EEB50452-BFDE-4BBC-9138-C0BE7091FBEF}" dt="2024-09-25T07:20:38.527" v="5621" actId="20577"/>
          <ac:spMkLst>
            <pc:docMk/>
            <pc:sldMk cId="1992373522" sldId="602"/>
            <ac:spMk id="8" creationId="{A0862878-F539-947C-CDB1-2EBBA9B08FBC}"/>
          </ac:spMkLst>
        </pc:spChg>
        <pc:picChg chg="del">
          <ac:chgData name="Angelica Olofsson Fernandez" userId="ce698ed2-e0d9-447d-9759-99f79b696a68" providerId="ADAL" clId="{EEB50452-BFDE-4BBC-9138-C0BE7091FBEF}" dt="2024-09-23T09:42:34.349" v="5317" actId="478"/>
          <ac:picMkLst>
            <pc:docMk/>
            <pc:sldMk cId="1992373522" sldId="602"/>
            <ac:picMk id="5" creationId="{9B278516-C3B4-256B-B52C-4E0084A2FF1E}"/>
          </ac:picMkLst>
        </pc:picChg>
        <pc:picChg chg="add mod">
          <ac:chgData name="Angelica Olofsson Fernandez" userId="ce698ed2-e0d9-447d-9759-99f79b696a68" providerId="ADAL" clId="{EEB50452-BFDE-4BBC-9138-C0BE7091FBEF}" dt="2024-09-23T09:42:48.276" v="5320" actId="14100"/>
          <ac:picMkLst>
            <pc:docMk/>
            <pc:sldMk cId="1992373522" sldId="602"/>
            <ac:picMk id="7" creationId="{4389FEF5-0B3C-2D4F-2BD3-80CE8CA39010}"/>
          </ac:picMkLst>
        </pc:picChg>
      </pc:sldChg>
    </pc:docChg>
  </pc:docChgLst>
  <pc:docChgLst>
    <pc:chgData name="Katarina B Wallin" userId="74408874-5295-4a28-94b9-95280decbf1a" providerId="ADAL" clId="{04582A21-5C77-4D9F-915E-BAB7E0BAC3BF}"/>
    <pc:docChg chg="modSld">
      <pc:chgData name="Katarina B Wallin" userId="74408874-5295-4a28-94b9-95280decbf1a" providerId="ADAL" clId="{04582A21-5C77-4D9F-915E-BAB7E0BAC3BF}" dt="2024-09-23T08:07:09.287" v="0" actId="20577"/>
      <pc:docMkLst>
        <pc:docMk/>
      </pc:docMkLst>
      <pc:sldChg chg="modSp mod">
        <pc:chgData name="Katarina B Wallin" userId="74408874-5295-4a28-94b9-95280decbf1a" providerId="ADAL" clId="{04582A21-5C77-4D9F-915E-BAB7E0BAC3BF}" dt="2024-09-23T08:07:09.287" v="0" actId="20577"/>
        <pc:sldMkLst>
          <pc:docMk/>
          <pc:sldMk cId="2905007782" sldId="583"/>
        </pc:sldMkLst>
        <pc:spChg chg="mod">
          <ac:chgData name="Katarina B Wallin" userId="74408874-5295-4a28-94b9-95280decbf1a" providerId="ADAL" clId="{04582A21-5C77-4D9F-915E-BAB7E0BAC3BF}" dt="2024-09-23T08:07:09.287" v="0" actId="20577"/>
          <ac:spMkLst>
            <pc:docMk/>
            <pc:sldMk cId="2905007782" sldId="583"/>
            <ac:spMk id="4" creationId="{8CECD9B5-E651-ECA4-449C-605DE40B1DCF}"/>
          </ac:spMkLst>
        </pc:spChg>
      </pc:sldChg>
    </pc:docChg>
  </pc:docChgLst>
  <pc:docChgLst>
    <pc:chgData name="Ann-Charlotte KA Andersson" userId="3fe178df-32da-4a14-96a1-636822ebf3b1" providerId="ADAL" clId="{C7AAB24D-3FB4-4E92-8D23-CCE4BEA46531}"/>
    <pc:docChg chg="undo custSel modSld sldOrd">
      <pc:chgData name="Ann-Charlotte KA Andersson" userId="3fe178df-32da-4a14-96a1-636822ebf3b1" providerId="ADAL" clId="{C7AAB24D-3FB4-4E92-8D23-CCE4BEA46531}" dt="2024-09-23T08:56:17.440" v="2" actId="20578"/>
      <pc:docMkLst>
        <pc:docMk/>
      </pc:docMkLst>
      <pc:sldChg chg="ord">
        <pc:chgData name="Ann-Charlotte KA Andersson" userId="3fe178df-32da-4a14-96a1-636822ebf3b1" providerId="ADAL" clId="{C7AAB24D-3FB4-4E92-8D23-CCE4BEA46531}" dt="2024-09-23T08:56:17.440" v="2" actId="20578"/>
        <pc:sldMkLst>
          <pc:docMk/>
          <pc:sldMk cId="3227669839" sldId="564"/>
        </pc:sldMkLst>
      </pc:sldChg>
    </pc:docChg>
  </pc:docChgLst>
  <pc:docChgLst>
    <pc:chgData name="Angelica Olofsson Fernandez" userId="ce698ed2-e0d9-447d-9759-99f79b696a68" providerId="ADAL" clId="{806A827D-785B-480D-B577-AB4803305035}"/>
    <pc:docChg chg="undo custSel delSld modSld sldOrd">
      <pc:chgData name="Angelica Olofsson Fernandez" userId="ce698ed2-e0d9-447d-9759-99f79b696a68" providerId="ADAL" clId="{806A827D-785B-480D-B577-AB4803305035}" dt="2024-06-04T09:29:15.284" v="790"/>
      <pc:docMkLst>
        <pc:docMk/>
      </pc:docMkLst>
      <pc:sldChg chg="addSp modSp mod setBg addAnim">
        <pc:chgData name="Angelica Olofsson Fernandez" userId="ce698ed2-e0d9-447d-9759-99f79b696a68" providerId="ADAL" clId="{806A827D-785B-480D-B577-AB4803305035}" dt="2024-06-03T08:05:52.521" v="724"/>
        <pc:sldMkLst>
          <pc:docMk/>
          <pc:sldMk cId="1866398452" sldId="268"/>
        </pc:sldMkLst>
        <pc:spChg chg="mo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8" creationId="{B8285A38-21DF-FA87-2504-743FAB885697}"/>
          </ac:spMkLst>
        </pc:spChg>
        <pc:spChg chg="mo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11" creationId="{355E7A77-7FF3-EBCB-7BCB-B17AB9E47044}"/>
          </ac:spMkLst>
        </pc:spChg>
        <pc:spChg chg="ad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16" creationId="{2515456E-B1B1-48C1-8164-7E567F5D40D4}"/>
          </ac:spMkLst>
        </pc:spChg>
        <pc:spChg chg="ad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18" creationId="{5ACE1903-CB02-4CD2-9D19-41ECD819D46E}"/>
          </ac:spMkLst>
        </pc:spChg>
        <pc:spChg chg="add">
          <ac:chgData name="Angelica Olofsson Fernandez" userId="ce698ed2-e0d9-447d-9759-99f79b696a68" providerId="ADAL" clId="{806A827D-785B-480D-B577-AB4803305035}" dt="2024-06-03T08:05:52.520" v="723" actId="26606"/>
          <ac:spMkLst>
            <pc:docMk/>
            <pc:sldMk cId="1866398452" sldId="268"/>
            <ac:spMk id="20" creationId="{0AC3A952-2574-44E9-9C98-DBC27EE14160}"/>
          </ac:spMkLst>
        </pc:spChg>
        <pc:graphicFrameChg chg="add mod ord">
          <ac:chgData name="Angelica Olofsson Fernandez" userId="ce698ed2-e0d9-447d-9759-99f79b696a68" providerId="ADAL" clId="{806A827D-785B-480D-B577-AB4803305035}" dt="2024-06-03T08:05:52.520" v="723" actId="26606"/>
          <ac:graphicFrameMkLst>
            <pc:docMk/>
            <pc:sldMk cId="1866398452" sldId="268"/>
            <ac:graphicFrameMk id="4" creationId="{00000000-0000-0000-0000-000000000000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3T08:10:00.086" v="745" actId="26606"/>
        <pc:sldMkLst>
          <pc:docMk/>
          <pc:sldMk cId="2081952299" sldId="468"/>
        </pc:sldMkLst>
        <pc:spChg chg="mod">
          <ac:chgData name="Angelica Olofsson Fernandez" userId="ce698ed2-e0d9-447d-9759-99f79b696a68" providerId="ADAL" clId="{806A827D-785B-480D-B577-AB4803305035}" dt="2024-06-03T08:10:00.086" v="745" actId="26606"/>
          <ac:spMkLst>
            <pc:docMk/>
            <pc:sldMk cId="2081952299" sldId="468"/>
            <ac:spMk id="2" creationId="{8EBA9654-FA01-48E9-B662-D75F58542D1D}"/>
          </ac:spMkLst>
        </pc:spChg>
        <pc:spChg chg="add del">
          <ac:chgData name="Angelica Olofsson Fernandez" userId="ce698ed2-e0d9-447d-9759-99f79b696a68" providerId="ADAL" clId="{806A827D-785B-480D-B577-AB4803305035}" dt="2024-06-03T08:10:00.086" v="745" actId="26606"/>
          <ac:spMkLst>
            <pc:docMk/>
            <pc:sldMk cId="2081952299" sldId="468"/>
            <ac:spMk id="3" creationId="{6C59914E-A146-4A1C-9E6B-272972BB7F33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9" creationId="{7517A47C-B2E5-4B79-8061-D74B1311AF6E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11" creationId="{C505E780-2083-4CB5-A42A-5E0E2908ECC3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13" creationId="{D2C0AE1C-0118-41AE-8A10-7CDCBF10E96F}"/>
          </ac:spMkLst>
        </pc:spChg>
        <pc:spChg chg="add del">
          <ac:chgData name="Angelica Olofsson Fernandez" userId="ce698ed2-e0d9-447d-9759-99f79b696a68" providerId="ADAL" clId="{806A827D-785B-480D-B577-AB4803305035}" dt="2024-06-03T08:10:00.061" v="744" actId="26606"/>
          <ac:spMkLst>
            <pc:docMk/>
            <pc:sldMk cId="2081952299" sldId="468"/>
            <ac:spMk id="15" creationId="{463EEC44-1BA3-44ED-81FC-A644B04B2A44}"/>
          </ac:spMkLst>
        </pc:spChg>
        <pc:spChg chg="add">
          <ac:chgData name="Angelica Olofsson Fernandez" userId="ce698ed2-e0d9-447d-9759-99f79b696a68" providerId="ADAL" clId="{806A827D-785B-480D-B577-AB4803305035}" dt="2024-06-03T08:10:00.086" v="745" actId="26606"/>
          <ac:spMkLst>
            <pc:docMk/>
            <pc:sldMk cId="2081952299" sldId="468"/>
            <ac:spMk id="17" creationId="{D9A7F3BF-8763-4074-AD77-92790AF314D1}"/>
          </ac:spMkLst>
        </pc:spChg>
        <pc:grpChg chg="add">
          <ac:chgData name="Angelica Olofsson Fernandez" userId="ce698ed2-e0d9-447d-9759-99f79b696a68" providerId="ADAL" clId="{806A827D-785B-480D-B577-AB4803305035}" dt="2024-06-03T08:10:00.086" v="745" actId="26606"/>
          <ac:grpSpMkLst>
            <pc:docMk/>
            <pc:sldMk cId="2081952299" sldId="468"/>
            <ac:grpSpMk id="18" creationId="{7A9648D6-B41B-42D0-A817-AE2607B0B5B8}"/>
          </ac:grpSpMkLst>
        </pc:grpChg>
        <pc:graphicFrameChg chg="add del">
          <ac:chgData name="Angelica Olofsson Fernandez" userId="ce698ed2-e0d9-447d-9759-99f79b696a68" providerId="ADAL" clId="{806A827D-785B-480D-B577-AB4803305035}" dt="2024-06-03T08:10:00.061" v="744" actId="26606"/>
          <ac:graphicFrameMkLst>
            <pc:docMk/>
            <pc:sldMk cId="2081952299" sldId="468"/>
            <ac:graphicFrameMk id="5" creationId="{E2FFE383-26F9-930B-257C-6EB8EF37B938}"/>
          </ac:graphicFrameMkLst>
        </pc:graphicFrameChg>
        <pc:graphicFrameChg chg="add">
          <ac:chgData name="Angelica Olofsson Fernandez" userId="ce698ed2-e0d9-447d-9759-99f79b696a68" providerId="ADAL" clId="{806A827D-785B-480D-B577-AB4803305035}" dt="2024-06-03T08:10:00.086" v="745" actId="26606"/>
          <ac:graphicFrameMkLst>
            <pc:docMk/>
            <pc:sldMk cId="2081952299" sldId="468"/>
            <ac:graphicFrameMk id="20" creationId="{1C044486-66FC-1347-CB6E-DF99A3A71D37}"/>
          </ac:graphicFrameMkLst>
        </pc:graphicFrameChg>
        <pc:cxnChg chg="add">
          <ac:chgData name="Angelica Olofsson Fernandez" userId="ce698ed2-e0d9-447d-9759-99f79b696a68" providerId="ADAL" clId="{806A827D-785B-480D-B577-AB4803305035}" dt="2024-06-03T08:10:00.086" v="745" actId="26606"/>
          <ac:cxnSpMkLst>
            <pc:docMk/>
            <pc:sldMk cId="2081952299" sldId="468"/>
            <ac:cxnSpMk id="16" creationId="{C49DA8F6-BCC1-4447-B54C-57856834B94B}"/>
          </ac:cxnSpMkLst>
        </pc:cxnChg>
      </pc:sldChg>
      <pc:sldChg chg="addSp delSp modSp mod setBg">
        <pc:chgData name="Angelica Olofsson Fernandez" userId="ce698ed2-e0d9-447d-9759-99f79b696a68" providerId="ADAL" clId="{806A827D-785B-480D-B577-AB4803305035}" dt="2024-06-03T08:11:54.104" v="754" actId="207"/>
        <pc:sldMkLst>
          <pc:docMk/>
          <pc:sldMk cId="2618597547" sldId="498"/>
        </pc:sldMkLst>
        <pc:spChg chg="mo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" creationId="{8D90EC0A-C99D-459A-AC6F-B41FF3632229}"/>
          </ac:spMkLst>
        </pc:spChg>
        <pc:spChg chg="add del mod or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3" creationId="{99D2399E-559E-4527-951B-0B591135CEC5}"/>
          </ac:spMkLst>
        </pc:spChg>
        <pc:spChg chg="add del">
          <ac:chgData name="Angelica Olofsson Fernandez" userId="ce698ed2-e0d9-447d-9759-99f79b696a68" providerId="ADAL" clId="{806A827D-785B-480D-B577-AB4803305035}" dt="2024-06-03T08:04:19.130" v="706" actId="26606"/>
          <ac:spMkLst>
            <pc:docMk/>
            <pc:sldMk cId="2618597547" sldId="498"/>
            <ac:spMk id="8" creationId="{85F55C16-BC21-49EF-A4FF-C3155BB93BD3}"/>
          </ac:spMkLst>
        </pc:spChg>
        <pc:spChg chg="add del">
          <ac:chgData name="Angelica Olofsson Fernandez" userId="ce698ed2-e0d9-447d-9759-99f79b696a68" providerId="ADAL" clId="{806A827D-785B-480D-B577-AB4803305035}" dt="2024-06-03T08:02:59.637" v="702" actId="26606"/>
          <ac:spMkLst>
            <pc:docMk/>
            <pc:sldMk cId="2618597547" sldId="498"/>
            <ac:spMk id="10" creationId="{B50AB553-2A96-4A92-96F2-93548E096954}"/>
          </ac:spMkLst>
        </pc:spChg>
        <pc:spChg chg="add del">
          <ac:chgData name="Angelica Olofsson Fernandez" userId="ce698ed2-e0d9-447d-9759-99f79b696a68" providerId="ADAL" clId="{806A827D-785B-480D-B577-AB4803305035}" dt="2024-06-03T08:04:19.130" v="706" actId="26606"/>
          <ac:spMkLst>
            <pc:docMk/>
            <pc:sldMk cId="2618597547" sldId="498"/>
            <ac:spMk id="12" creationId="{0C5F069E-AFE6-4825-8945-46F2918A5019}"/>
          </ac:spMkLst>
        </pc:spChg>
        <pc:spChg chg="add del">
          <ac:chgData name="Angelica Olofsson Fernandez" userId="ce698ed2-e0d9-447d-9759-99f79b696a68" providerId="ADAL" clId="{806A827D-785B-480D-B577-AB4803305035}" dt="2024-06-03T08:04:22.706" v="708" actId="26606"/>
          <ac:spMkLst>
            <pc:docMk/>
            <pc:sldMk cId="2618597547" sldId="498"/>
            <ac:spMk id="14" creationId="{FF97FFD4-A8B9-3D4D-1623-7BE467E46A6A}"/>
          </ac:spMkLst>
        </pc:spChg>
        <pc:spChg chg="add del">
          <ac:chgData name="Angelica Olofsson Fernandez" userId="ce698ed2-e0d9-447d-9759-99f79b696a68" providerId="ADAL" clId="{806A827D-785B-480D-B577-AB4803305035}" dt="2024-06-03T08:04:22.706" v="708" actId="26606"/>
          <ac:spMkLst>
            <pc:docMk/>
            <pc:sldMk cId="2618597547" sldId="498"/>
            <ac:spMk id="15" creationId="{D380959B-464C-9ED8-C9EB-AB6FC997C1B8}"/>
          </ac:spMkLst>
        </pc:spChg>
        <pc:spChg chg="add del">
          <ac:chgData name="Angelica Olofsson Fernandez" userId="ce698ed2-e0d9-447d-9759-99f79b696a68" providerId="ADAL" clId="{806A827D-785B-480D-B577-AB4803305035}" dt="2024-06-03T08:04:22.706" v="708" actId="26606"/>
          <ac:spMkLst>
            <pc:docMk/>
            <pc:sldMk cId="2618597547" sldId="498"/>
            <ac:spMk id="16" creationId="{06B83858-ED7D-57B6-6CAA-83168807C43C}"/>
          </ac:spMkLst>
        </pc:spChg>
        <pc:spChg chg="add del">
          <ac:chgData name="Angelica Olofsson Fernandez" userId="ce698ed2-e0d9-447d-9759-99f79b696a68" providerId="ADAL" clId="{806A827D-785B-480D-B577-AB4803305035}" dt="2024-06-03T08:04:34.738" v="710" actId="26606"/>
          <ac:spMkLst>
            <pc:docMk/>
            <pc:sldMk cId="2618597547" sldId="498"/>
            <ac:spMk id="18" creationId="{3346177D-ADC4-4968-B747-5CFCD390B5B9}"/>
          </ac:spMkLst>
        </pc:spChg>
        <pc:spChg chg="add del">
          <ac:chgData name="Angelica Olofsson Fernandez" userId="ce698ed2-e0d9-447d-9759-99f79b696a68" providerId="ADAL" clId="{806A827D-785B-480D-B577-AB4803305035}" dt="2024-06-03T08:04:34.738" v="710" actId="26606"/>
          <ac:spMkLst>
            <pc:docMk/>
            <pc:sldMk cId="2618597547" sldId="498"/>
            <ac:spMk id="19" creationId="{0844A943-BF79-4FEA-ABB1-3BD54D236606}"/>
          </ac:spMkLst>
        </pc:spChg>
        <pc:spChg chg="add del">
          <ac:chgData name="Angelica Olofsson Fernandez" userId="ce698ed2-e0d9-447d-9759-99f79b696a68" providerId="ADAL" clId="{806A827D-785B-480D-B577-AB4803305035}" dt="2024-06-03T08:04:34.738" v="710" actId="26606"/>
          <ac:spMkLst>
            <pc:docMk/>
            <pc:sldMk cId="2618597547" sldId="498"/>
            <ac:spMk id="20" creationId="{6437CC72-F4A8-4DC3-AFAB-D22C482C8100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2" creationId="{637B2035-1FCB-439A-B421-095E136C7E07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3" creationId="{B39A1F5A-E57E-4178-8F57-A18DC747E5E1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4" creationId="{CF93DC6C-1BFD-4414-BF23-471C8831CA04}"/>
          </ac:spMkLst>
        </pc:spChg>
        <pc:spChg chg="add">
          <ac:chgData name="Angelica Olofsson Fernandez" userId="ce698ed2-e0d9-447d-9759-99f79b696a68" providerId="ADAL" clId="{806A827D-785B-480D-B577-AB4803305035}" dt="2024-06-03T08:04:34.770" v="711" actId="26606"/>
          <ac:spMkLst>
            <pc:docMk/>
            <pc:sldMk cId="2618597547" sldId="498"/>
            <ac:spMk id="25" creationId="{001928A5-13A8-4372-8A77-BCAAE5553E6F}"/>
          </ac:spMkLst>
        </pc:spChg>
        <pc:graphicFrameChg chg="add del">
          <ac:chgData name="Angelica Olofsson Fernandez" userId="ce698ed2-e0d9-447d-9759-99f79b696a68" providerId="ADAL" clId="{806A827D-785B-480D-B577-AB4803305035}" dt="2024-06-03T07:28:11.441" v="78" actId="26606"/>
          <ac:graphicFrameMkLst>
            <pc:docMk/>
            <pc:sldMk cId="2618597547" sldId="498"/>
            <ac:graphicFrameMk id="5" creationId="{2A98E61E-627F-C42C-09C8-F95ABD889E63}"/>
          </ac:graphicFrameMkLst>
        </pc:graphicFrameChg>
        <pc:graphicFrameChg chg="add del">
          <ac:chgData name="Angelica Olofsson Fernandez" userId="ce698ed2-e0d9-447d-9759-99f79b696a68" providerId="ADAL" clId="{806A827D-785B-480D-B577-AB4803305035}" dt="2024-06-03T08:02:59.637" v="702" actId="26606"/>
          <ac:graphicFrameMkLst>
            <pc:docMk/>
            <pc:sldMk cId="2618597547" sldId="498"/>
            <ac:graphicFrameMk id="7" creationId="{408E857D-CDBA-1698-1E3F-A61E1A5599F5}"/>
          </ac:graphicFrameMkLst>
        </pc:graphicFrameChg>
        <pc:picChg chg="add mod">
          <ac:chgData name="Angelica Olofsson Fernandez" userId="ce698ed2-e0d9-447d-9759-99f79b696a68" providerId="ADAL" clId="{806A827D-785B-480D-B577-AB4803305035}" dt="2024-06-03T08:11:54.104" v="754" actId="207"/>
          <ac:picMkLst>
            <pc:docMk/>
            <pc:sldMk cId="2618597547" sldId="498"/>
            <ac:picMk id="5" creationId="{F0F88019-4358-F268-EB5B-80B56BB7068F}"/>
          </ac:picMkLst>
        </pc:picChg>
        <pc:picChg chg="add del">
          <ac:chgData name="Angelica Olofsson Fernandez" userId="ce698ed2-e0d9-447d-9759-99f79b696a68" providerId="ADAL" clId="{806A827D-785B-480D-B577-AB4803305035}" dt="2024-06-03T08:02:59.637" v="702" actId="26606"/>
          <ac:picMkLst>
            <pc:docMk/>
            <pc:sldMk cId="2618597547" sldId="498"/>
            <ac:picMk id="6" creationId="{8DD55E84-2CD7-49C1-ED98-15C60B1A8B29}"/>
          </ac:picMkLst>
        </pc:picChg>
      </pc:sldChg>
      <pc:sldChg chg="addSp delSp modSp mod setBg">
        <pc:chgData name="Angelica Olofsson Fernandez" userId="ce698ed2-e0d9-447d-9759-99f79b696a68" providerId="ADAL" clId="{806A827D-785B-480D-B577-AB4803305035}" dt="2024-06-03T08:09:18.692" v="742" actId="26606"/>
        <pc:sldMkLst>
          <pc:docMk/>
          <pc:sldMk cId="3865865021" sldId="522"/>
        </pc:sldMkLst>
        <pc:spChg chg="mod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2" creationId="{FBF73628-F318-667C-4EAB-7589E967832F}"/>
          </ac:spMkLst>
        </pc:spChg>
        <pc:spChg chg="mod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3" creationId="{8758EB5A-9A07-960C-FE6B-052B73909F26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5" creationId="{1B15ED52-F352-441B-82BF-E0EA34836D08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6" creationId="{3B2E3793-BFE6-45A2-9B7B-E18844431C99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7" creationId="{BC4C4868-CB8F-4AF9-9CDB-8108F2C19B67}"/>
          </ac:spMkLst>
        </pc:spChg>
        <pc:spChg chg="add del">
          <ac:chgData name="Angelica Olofsson Fernandez" userId="ce698ed2-e0d9-447d-9759-99f79b696a68" providerId="ADAL" clId="{806A827D-785B-480D-B577-AB4803305035}" dt="2024-06-03T08:07:41.796" v="735" actId="26606"/>
          <ac:spMkLst>
            <pc:docMk/>
            <pc:sldMk cId="3865865021" sldId="522"/>
            <ac:spMk id="8" creationId="{C9A36457-A5F4-4103-A443-02581C09185B}"/>
          </ac:spMkLst>
        </pc:spChg>
        <pc:spChg chg="add del">
          <ac:chgData name="Angelica Olofsson Fernandez" userId="ce698ed2-e0d9-447d-9759-99f79b696a68" providerId="ADAL" clId="{806A827D-785B-480D-B577-AB4803305035}" dt="2024-06-03T08:07:41.796" v="735" actId="26606"/>
          <ac:spMkLst>
            <pc:docMk/>
            <pc:sldMk cId="3865865021" sldId="522"/>
            <ac:spMk id="10" creationId="{DC5FB7E8-B636-40FA-BE8D-48145C0F5C57}"/>
          </ac:spMkLst>
        </pc:spChg>
        <pc:spChg chg="add del">
          <ac:chgData name="Angelica Olofsson Fernandez" userId="ce698ed2-e0d9-447d-9759-99f79b696a68" providerId="ADAL" clId="{806A827D-785B-480D-B577-AB4803305035}" dt="2024-06-03T08:07:41.796" v="735" actId="26606"/>
          <ac:spMkLst>
            <pc:docMk/>
            <pc:sldMk cId="3865865021" sldId="522"/>
            <ac:spMk id="12" creationId="{142DCE2C-2863-46FA-9BE7-24365A24D9BA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14" creationId="{375E0459-6403-40CD-989D-56A4407CA12E}"/>
          </ac:spMkLst>
        </pc:spChg>
        <pc:spChg chg="add del">
          <ac:chgData name="Angelica Olofsson Fernandez" userId="ce698ed2-e0d9-447d-9759-99f79b696a68" providerId="ADAL" clId="{806A827D-785B-480D-B577-AB4803305035}" dt="2024-06-03T08:09:18.692" v="742" actId="26606"/>
          <ac:spMkLst>
            <pc:docMk/>
            <pc:sldMk cId="3865865021" sldId="522"/>
            <ac:spMk id="16" creationId="{53E5B1A8-3AC9-4BD1-9BBC-78CA94F2D1BA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3T06:03:58.435" v="16" actId="26606"/>
        <pc:sldMkLst>
          <pc:docMk/>
          <pc:sldMk cId="947088791" sldId="546"/>
        </pc:sldMkLst>
        <pc:spChg chg="mod ord">
          <ac:chgData name="Angelica Olofsson Fernandez" userId="ce698ed2-e0d9-447d-9759-99f79b696a68" providerId="ADAL" clId="{806A827D-785B-480D-B577-AB4803305035}" dt="2024-06-03T06:03:58.435" v="16" actId="26606"/>
          <ac:spMkLst>
            <pc:docMk/>
            <pc:sldMk cId="947088791" sldId="546"/>
            <ac:spMk id="2" creationId="{EA6DCDD3-B648-548C-9942-553FFCBF362F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0" creationId="{374262AF-131E-B6A6-DA53-0BE7988CF2F6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5" creationId="{51D96995-5226-4718-9475-B918D16CF1EF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6" creationId="{CE56A029-D803-47A2-B79C-4527891BE671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7" creationId="{3D7B82C1-B831-4DDE-BDF4-2C767EB4930E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19" creationId="{22EB6291-5B14-4134-B234-BE224349EF28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21" creationId="{97A57860-4E75-47A2-A2FB-36FAA8979E17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23" creationId="{FADADC7F-B4F8-4013-B67D-463D600E83A0}"/>
          </ac:spMkLst>
        </pc:spChg>
        <pc:spChg chg="add del">
          <ac:chgData name="Angelica Olofsson Fernandez" userId="ce698ed2-e0d9-447d-9759-99f79b696a68" providerId="ADAL" clId="{806A827D-785B-480D-B577-AB4803305035}" dt="2024-06-03T06:03:47.972" v="9" actId="26606"/>
          <ac:spMkLst>
            <pc:docMk/>
            <pc:sldMk cId="947088791" sldId="546"/>
            <ac:spMk id="25" creationId="{3A8657D3-FF5C-4E4D-BF2D-FA413B67CF65}"/>
          </ac:spMkLst>
        </pc:spChg>
        <pc:spChg chg="add del">
          <ac:chgData name="Angelica Olofsson Fernandez" userId="ce698ed2-e0d9-447d-9759-99f79b696a68" providerId="ADAL" clId="{806A827D-785B-480D-B577-AB4803305035}" dt="2024-06-03T06:03:49.753" v="11" actId="26606"/>
          <ac:spMkLst>
            <pc:docMk/>
            <pc:sldMk cId="947088791" sldId="546"/>
            <ac:spMk id="27" creationId="{DD42F932-CB38-24B9-EED9-13E56B821579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0" creationId="{F32EECC4-D8CC-44EE-AF29-7656D1E0AF37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1" creationId="{5A52CDDA-CD4F-435A-B89F-1754AE6F84B4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2" creationId="{3F92155C-6F36-45A9-B413-04F7CBA31365}"/>
          </ac:spMkLst>
        </pc:spChg>
        <pc:spChg chg="add del">
          <ac:chgData name="Angelica Olofsson Fernandez" userId="ce698ed2-e0d9-447d-9759-99f79b696a68" providerId="ADAL" clId="{806A827D-785B-480D-B577-AB4803305035}" dt="2024-06-03T06:03:54.007" v="13" actId="26606"/>
          <ac:spMkLst>
            <pc:docMk/>
            <pc:sldMk cId="947088791" sldId="546"/>
            <ac:spMk id="33" creationId="{0841105D-550E-638D-C8A3-3C5F6EFBDB17}"/>
          </ac:spMkLst>
        </pc:spChg>
        <pc:spChg chg="add del">
          <ac:chgData name="Angelica Olofsson Fernandez" userId="ce698ed2-e0d9-447d-9759-99f79b696a68" providerId="ADAL" clId="{806A827D-785B-480D-B577-AB4803305035}" dt="2024-06-03T06:03:58.431" v="15" actId="26606"/>
          <ac:spMkLst>
            <pc:docMk/>
            <pc:sldMk cId="947088791" sldId="546"/>
            <ac:spMk id="35" creationId="{0A555D20-7E4D-42F3-92F0-361897B92BD4}"/>
          </ac:spMkLst>
        </pc:spChg>
        <pc:spChg chg="add del">
          <ac:chgData name="Angelica Olofsson Fernandez" userId="ce698ed2-e0d9-447d-9759-99f79b696a68" providerId="ADAL" clId="{806A827D-785B-480D-B577-AB4803305035}" dt="2024-06-03T06:03:58.431" v="15" actId="26606"/>
          <ac:spMkLst>
            <pc:docMk/>
            <pc:sldMk cId="947088791" sldId="546"/>
            <ac:spMk id="36" creationId="{7EDBE90E-4E98-4485-B364-3EE5E0AA8391}"/>
          </ac:spMkLst>
        </pc:spChg>
        <pc:spChg chg="add del">
          <ac:chgData name="Angelica Olofsson Fernandez" userId="ce698ed2-e0d9-447d-9759-99f79b696a68" providerId="ADAL" clId="{806A827D-785B-480D-B577-AB4803305035}" dt="2024-06-03T06:03:58.431" v="15" actId="26606"/>
          <ac:spMkLst>
            <pc:docMk/>
            <pc:sldMk cId="947088791" sldId="546"/>
            <ac:spMk id="37" creationId="{86FEA2A0-6487-486E-B336-D39C827C057B}"/>
          </ac:spMkLst>
        </pc:spChg>
        <pc:grpChg chg="add del">
          <ac:chgData name="Angelica Olofsson Fernandez" userId="ce698ed2-e0d9-447d-9759-99f79b696a68" providerId="ADAL" clId="{806A827D-785B-480D-B577-AB4803305035}" dt="2024-06-03T06:03:43.081" v="7" actId="26606"/>
          <ac:grpSpMkLst>
            <pc:docMk/>
            <pc:sldMk cId="947088791" sldId="546"/>
            <ac:grpSpMk id="11" creationId="{AA47CC56-1188-533D-88C5-F705AFAAAE96}"/>
          </ac:grpSpMkLst>
        </pc:grpChg>
        <pc:grpChg chg="add del">
          <ac:chgData name="Angelica Olofsson Fernandez" userId="ce698ed2-e0d9-447d-9759-99f79b696a68" providerId="ADAL" clId="{806A827D-785B-480D-B577-AB4803305035}" dt="2024-06-03T06:03:49.753" v="11" actId="26606"/>
          <ac:grpSpMkLst>
            <pc:docMk/>
            <pc:sldMk cId="947088791" sldId="546"/>
            <ac:grpSpMk id="13" creationId="{1BE23172-A5AD-AAA1-9BC1-049E46E22CFA}"/>
          </ac:grpSpMkLst>
        </pc:grpChg>
        <pc:grpChg chg="add">
          <ac:chgData name="Angelica Olofsson Fernandez" userId="ce698ed2-e0d9-447d-9759-99f79b696a68" providerId="ADAL" clId="{806A827D-785B-480D-B577-AB4803305035}" dt="2024-06-03T06:03:58.435" v="16" actId="26606"/>
          <ac:grpSpMkLst>
            <pc:docMk/>
            <pc:sldMk cId="947088791" sldId="546"/>
            <ac:grpSpMk id="39" creationId="{AA47CC56-1188-533D-88C5-F705AFAAAE96}"/>
          </ac:grpSpMkLst>
        </pc:grpChg>
        <pc:picChg chg="mod ord">
          <ac:chgData name="Angelica Olofsson Fernandez" userId="ce698ed2-e0d9-447d-9759-99f79b696a68" providerId="ADAL" clId="{806A827D-785B-480D-B577-AB4803305035}" dt="2024-06-03T06:03:58.435" v="16" actId="26606"/>
          <ac:picMkLst>
            <pc:docMk/>
            <pc:sldMk cId="947088791" sldId="546"/>
            <ac:picMk id="4" creationId="{ED179572-0F36-B46B-2885-2F35637B2F84}"/>
          </ac:picMkLst>
        </pc:picChg>
        <pc:picChg chg="mod ord">
          <ac:chgData name="Angelica Olofsson Fernandez" userId="ce698ed2-e0d9-447d-9759-99f79b696a68" providerId="ADAL" clId="{806A827D-785B-480D-B577-AB4803305035}" dt="2024-06-03T06:03:58.435" v="16" actId="26606"/>
          <ac:picMkLst>
            <pc:docMk/>
            <pc:sldMk cId="947088791" sldId="546"/>
            <ac:picMk id="5" creationId="{CB15C9D4-43A1-B8AB-5DF6-FF1F7CD5E546}"/>
          </ac:picMkLst>
        </pc:picChg>
        <pc:picChg chg="add mod">
          <ac:chgData name="Angelica Olofsson Fernandez" userId="ce698ed2-e0d9-447d-9759-99f79b696a68" providerId="ADAL" clId="{806A827D-785B-480D-B577-AB4803305035}" dt="2024-06-03T06:03:58.435" v="16" actId="26606"/>
          <ac:picMkLst>
            <pc:docMk/>
            <pc:sldMk cId="947088791" sldId="546"/>
            <ac:picMk id="6" creationId="{EA3E0BE8-A063-B355-BDD0-74E5EEB775E0}"/>
          </ac:picMkLst>
        </pc:picChg>
        <pc:picChg chg="del">
          <ac:chgData name="Angelica Olofsson Fernandez" userId="ce698ed2-e0d9-447d-9759-99f79b696a68" providerId="ADAL" clId="{806A827D-785B-480D-B577-AB4803305035}" dt="2024-06-03T06:01:50.429" v="0" actId="478"/>
          <ac:picMkLst>
            <pc:docMk/>
            <pc:sldMk cId="947088791" sldId="546"/>
            <ac:picMk id="1026" creationId="{0DBB0C92-833E-46DD-CFF5-4C6159C3424D}"/>
          </ac:picMkLst>
        </pc:picChg>
      </pc:sldChg>
      <pc:sldChg chg="addSp modSp mod setBg">
        <pc:chgData name="Angelica Olofsson Fernandez" userId="ce698ed2-e0d9-447d-9759-99f79b696a68" providerId="ADAL" clId="{806A827D-785B-480D-B577-AB4803305035}" dt="2024-06-03T08:06:31.664" v="727" actId="26606"/>
        <pc:sldMkLst>
          <pc:docMk/>
          <pc:sldMk cId="3546098121" sldId="551"/>
        </pc:sldMkLst>
        <pc:spChg chg="mo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2" creationId="{0F7B4CD8-FFD0-0A49-9E78-76EDCEBDB229}"/>
          </ac:spMkLst>
        </pc:spChg>
        <pc:spChg chg="mo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3" creationId="{CB1324E1-6B0C-51B9-58B5-B00F4C065354}"/>
          </ac:spMkLst>
        </pc:spChg>
        <pc:spChg chg="ad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8" creationId="{84697CDA-BDB7-4883-B48B-1D4EDB2F0E93}"/>
          </ac:spMkLst>
        </pc:spChg>
        <pc:spChg chg="ad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10" creationId="{6295B176-FA0E-4B6A-A190-5E2E82BEA57A}"/>
          </ac:spMkLst>
        </pc:spChg>
        <pc:spChg chg="add">
          <ac:chgData name="Angelica Olofsson Fernandez" userId="ce698ed2-e0d9-447d-9759-99f79b696a68" providerId="ADAL" clId="{806A827D-785B-480D-B577-AB4803305035}" dt="2024-06-03T08:06:31.664" v="727" actId="26606"/>
          <ac:spMkLst>
            <pc:docMk/>
            <pc:sldMk cId="3546098121" sldId="551"/>
            <ac:spMk id="12" creationId="{48F779DE-4744-42D6-9C74-33EC94460CCC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4T09:23:31.295" v="765" actId="20577"/>
        <pc:sldMkLst>
          <pc:docMk/>
          <pc:sldMk cId="1269119800" sldId="563"/>
        </pc:sldMkLst>
        <pc:spChg chg="mod">
          <ac:chgData name="Angelica Olofsson Fernandez" userId="ce698ed2-e0d9-447d-9759-99f79b696a68" providerId="ADAL" clId="{806A827D-785B-480D-B577-AB4803305035}" dt="2024-06-03T06:07:16.889" v="29" actId="26606"/>
          <ac:spMkLst>
            <pc:docMk/>
            <pc:sldMk cId="1269119800" sldId="563"/>
            <ac:spMk id="2" creationId="{75532F13-0787-A1FD-48FF-8A1A888EC3DC}"/>
          </ac:spMkLst>
        </pc:spChg>
        <pc:spChg chg="add del">
          <ac:chgData name="Angelica Olofsson Fernandez" userId="ce698ed2-e0d9-447d-9759-99f79b696a68" providerId="ADAL" clId="{806A827D-785B-480D-B577-AB4803305035}" dt="2024-06-03T06:05:06.695" v="21" actId="26606"/>
          <ac:spMkLst>
            <pc:docMk/>
            <pc:sldMk cId="1269119800" sldId="563"/>
            <ac:spMk id="3" creationId="{96553369-A379-6646-A60C-B343C2A53284}"/>
          </ac:spMkLst>
        </pc:spChg>
        <pc:spChg chg="add del">
          <ac:chgData name="Angelica Olofsson Fernandez" userId="ce698ed2-e0d9-447d-9759-99f79b696a68" providerId="ADAL" clId="{806A827D-785B-480D-B577-AB4803305035}" dt="2024-06-03T06:07:07.895" v="25" actId="26606"/>
          <ac:spMkLst>
            <pc:docMk/>
            <pc:sldMk cId="1269119800" sldId="563"/>
            <ac:spMk id="14" creationId="{02472DE8-E58B-4D56-BA61-C69C601DC760}"/>
          </ac:spMkLst>
        </pc:spChg>
        <pc:spChg chg="add del">
          <ac:chgData name="Angelica Olofsson Fernandez" userId="ce698ed2-e0d9-447d-9759-99f79b696a68" providerId="ADAL" clId="{806A827D-785B-480D-B577-AB4803305035}" dt="2024-06-03T06:07:07.895" v="25" actId="26606"/>
          <ac:spMkLst>
            <pc:docMk/>
            <pc:sldMk cId="1269119800" sldId="563"/>
            <ac:spMk id="16" creationId="{0183ACFC-B25E-402F-BBD8-E42034CDD49A}"/>
          </ac:spMkLst>
        </pc:spChg>
        <pc:spChg chg="add del">
          <ac:chgData name="Angelica Olofsson Fernandez" userId="ce698ed2-e0d9-447d-9759-99f79b696a68" providerId="ADAL" clId="{806A827D-785B-480D-B577-AB4803305035}" dt="2024-06-03T06:07:07.895" v="25" actId="26606"/>
          <ac:spMkLst>
            <pc:docMk/>
            <pc:sldMk cId="1269119800" sldId="563"/>
            <ac:spMk id="18" creationId="{3501A971-CEBD-4E4B-8529-3BB4F4100CD6}"/>
          </ac:spMkLst>
        </pc:spChg>
        <pc:spChg chg="add del">
          <ac:chgData name="Angelica Olofsson Fernandez" userId="ce698ed2-e0d9-447d-9759-99f79b696a68" providerId="ADAL" clId="{806A827D-785B-480D-B577-AB4803305035}" dt="2024-06-03T06:07:11.747" v="27" actId="26606"/>
          <ac:spMkLst>
            <pc:docMk/>
            <pc:sldMk cId="1269119800" sldId="563"/>
            <ac:spMk id="21" creationId="{1D63C574-BFD2-41A1-A567-B0C3CC7FDD4F}"/>
          </ac:spMkLst>
        </pc:spChg>
        <pc:spChg chg="add del">
          <ac:chgData name="Angelica Olofsson Fernandez" userId="ce698ed2-e0d9-447d-9759-99f79b696a68" providerId="ADAL" clId="{806A827D-785B-480D-B577-AB4803305035}" dt="2024-06-03T06:07:11.747" v="27" actId="26606"/>
          <ac:spMkLst>
            <pc:docMk/>
            <pc:sldMk cId="1269119800" sldId="563"/>
            <ac:spMk id="30" creationId="{E2A46BAB-8C31-42B2-90E8-B26DD3E81D37}"/>
          </ac:spMkLst>
        </pc:spChg>
        <pc:spChg chg="add del">
          <ac:chgData name="Angelica Olofsson Fernandez" userId="ce698ed2-e0d9-447d-9759-99f79b696a68" providerId="ADAL" clId="{806A827D-785B-480D-B577-AB4803305035}" dt="2024-06-03T06:07:16.889" v="29" actId="26606"/>
          <ac:spMkLst>
            <pc:docMk/>
            <pc:sldMk cId="1269119800" sldId="563"/>
            <ac:spMk id="33" creationId="{955A2079-FA98-4876-80F0-72364A7D2EA4}"/>
          </ac:spMkLst>
        </pc:spChg>
        <pc:grpChg chg="add del">
          <ac:chgData name="Angelica Olofsson Fernandez" userId="ce698ed2-e0d9-447d-9759-99f79b696a68" providerId="ADAL" clId="{806A827D-785B-480D-B577-AB4803305035}" dt="2024-06-03T06:07:11.747" v="27" actId="26606"/>
          <ac:grpSpMkLst>
            <pc:docMk/>
            <pc:sldMk cId="1269119800" sldId="563"/>
            <ac:grpSpMk id="22" creationId="{43F5E015-E085-4624-B431-B42414448684}"/>
          </ac:grpSpMkLst>
        </pc:grpChg>
        <pc:grpChg chg="add del">
          <ac:chgData name="Angelica Olofsson Fernandez" userId="ce698ed2-e0d9-447d-9759-99f79b696a68" providerId="ADAL" clId="{806A827D-785B-480D-B577-AB4803305035}" dt="2024-06-03T06:07:11.747" v="27" actId="26606"/>
          <ac:grpSpMkLst>
            <pc:docMk/>
            <pc:sldMk cId="1269119800" sldId="563"/>
            <ac:grpSpMk id="31" creationId="{B3F7A3C7-0737-4E57-B30E-8EEFE638B401}"/>
          </ac:grpSpMkLst>
        </pc:grpChg>
        <pc:graphicFrameChg chg="add del">
          <ac:chgData name="Angelica Olofsson Fernandez" userId="ce698ed2-e0d9-447d-9759-99f79b696a68" providerId="ADAL" clId="{806A827D-785B-480D-B577-AB4803305035}" dt="2024-06-03T06:04:58.436" v="18" actId="26606"/>
          <ac:graphicFrameMkLst>
            <pc:docMk/>
            <pc:sldMk cId="1269119800" sldId="563"/>
            <ac:graphicFrameMk id="5" creationId="{A058C161-B5E2-D9E1-D94A-B232B07B7A4B}"/>
          </ac:graphicFrameMkLst>
        </pc:graphicFrameChg>
        <pc:graphicFrameChg chg="add del">
          <ac:chgData name="Angelica Olofsson Fernandez" userId="ce698ed2-e0d9-447d-9759-99f79b696a68" providerId="ADAL" clId="{806A827D-785B-480D-B577-AB4803305035}" dt="2024-06-03T06:05:06.614" v="20" actId="26606"/>
          <ac:graphicFrameMkLst>
            <pc:docMk/>
            <pc:sldMk cId="1269119800" sldId="563"/>
            <ac:graphicFrameMk id="7" creationId="{AD33402B-3A3F-2F93-8BCE-B91D968CD340}"/>
          </ac:graphicFrameMkLst>
        </pc:graphicFrameChg>
        <pc:graphicFrameChg chg="add mod modGraphic">
          <ac:chgData name="Angelica Olofsson Fernandez" userId="ce698ed2-e0d9-447d-9759-99f79b696a68" providerId="ADAL" clId="{806A827D-785B-480D-B577-AB4803305035}" dt="2024-06-04T09:23:31.295" v="765" actId="20577"/>
          <ac:graphicFrameMkLst>
            <pc:docMk/>
            <pc:sldMk cId="1269119800" sldId="563"/>
            <ac:graphicFrameMk id="9" creationId="{477619F5-020E-5B35-E41C-B60448C1694C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3T06:08:17.117" v="38" actId="26606"/>
        <pc:sldMkLst>
          <pc:docMk/>
          <pc:sldMk cId="3227669839" sldId="564"/>
        </pc:sldMkLst>
        <pc:spChg chg="mod">
          <ac:chgData name="Angelica Olofsson Fernandez" userId="ce698ed2-e0d9-447d-9759-99f79b696a68" providerId="ADAL" clId="{806A827D-785B-480D-B577-AB4803305035}" dt="2024-06-03T06:08:17.100" v="37" actId="26606"/>
          <ac:spMkLst>
            <pc:docMk/>
            <pc:sldMk cId="3227669839" sldId="564"/>
            <ac:spMk id="2" creationId="{F01DB7C6-55FE-073F-4C94-2BD475E863E8}"/>
          </ac:spMkLst>
        </pc:spChg>
        <pc:spChg chg="add del">
          <ac:chgData name="Angelica Olofsson Fernandez" userId="ce698ed2-e0d9-447d-9759-99f79b696a68" providerId="ADAL" clId="{806A827D-785B-480D-B577-AB4803305035}" dt="2024-06-03T06:08:17.117" v="38" actId="26606"/>
          <ac:spMkLst>
            <pc:docMk/>
            <pc:sldMk cId="3227669839" sldId="564"/>
            <ac:spMk id="3" creationId="{AC49BBC6-F8DD-FF17-CFB8-C6EEC34C5441}"/>
          </ac:spMkLst>
        </pc:spChg>
        <pc:spChg chg="add del">
          <ac:chgData name="Angelica Olofsson Fernandez" userId="ce698ed2-e0d9-447d-9759-99f79b696a68" providerId="ADAL" clId="{806A827D-785B-480D-B577-AB4803305035}" dt="2024-06-03T06:08:17.100" v="37" actId="26606"/>
          <ac:spMkLst>
            <pc:docMk/>
            <pc:sldMk cId="3227669839" sldId="564"/>
            <ac:spMk id="11" creationId="{AC49BBC6-F8DD-FF17-CFB8-C6EEC34C5441}"/>
          </ac:spMkLst>
        </pc:spChg>
        <pc:grpChg chg="add del">
          <ac:chgData name="Angelica Olofsson Fernandez" userId="ce698ed2-e0d9-447d-9759-99f79b696a68" providerId="ADAL" clId="{806A827D-785B-480D-B577-AB4803305035}" dt="2024-06-03T06:08:17.100" v="37" actId="26606"/>
          <ac:grpSpMkLst>
            <pc:docMk/>
            <pc:sldMk cId="3227669839" sldId="564"/>
            <ac:grpSpMk id="8" creationId="{26D12BCC-61D9-328E-F085-BB357865E89C}"/>
          </ac:grpSpMkLst>
        </pc:grpChg>
        <pc:graphicFrameChg chg="add del">
          <ac:chgData name="Angelica Olofsson Fernandez" userId="ce698ed2-e0d9-447d-9759-99f79b696a68" providerId="ADAL" clId="{806A827D-785B-480D-B577-AB4803305035}" dt="2024-06-03T06:08:10.676" v="33" actId="26606"/>
          <ac:graphicFrameMkLst>
            <pc:docMk/>
            <pc:sldMk cId="3227669839" sldId="564"/>
            <ac:graphicFrameMk id="5" creationId="{75552808-EC28-2123-C799-1EC6FECBDB6D}"/>
          </ac:graphicFrameMkLst>
        </pc:graphicFrameChg>
        <pc:graphicFrameChg chg="add del">
          <ac:chgData name="Angelica Olofsson Fernandez" userId="ce698ed2-e0d9-447d-9759-99f79b696a68" providerId="ADAL" clId="{806A827D-785B-480D-B577-AB4803305035}" dt="2024-06-03T06:08:15.536" v="35" actId="26606"/>
          <ac:graphicFrameMkLst>
            <pc:docMk/>
            <pc:sldMk cId="3227669839" sldId="564"/>
            <ac:graphicFrameMk id="7" creationId="{8AF60F36-7C61-37CE-2D41-B10755D4E4A9}"/>
          </ac:graphicFrameMkLst>
        </pc:graphicFrameChg>
        <pc:graphicFrameChg chg="add">
          <ac:chgData name="Angelica Olofsson Fernandez" userId="ce698ed2-e0d9-447d-9759-99f79b696a68" providerId="ADAL" clId="{806A827D-785B-480D-B577-AB4803305035}" dt="2024-06-03T06:08:17.117" v="38" actId="26606"/>
          <ac:graphicFrameMkLst>
            <pc:docMk/>
            <pc:sldMk cId="3227669839" sldId="564"/>
            <ac:graphicFrameMk id="13" creationId="{8AF60F36-7C61-37CE-2D41-B10755D4E4A9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4T09:24:31.541" v="774" actId="14100"/>
        <pc:sldMkLst>
          <pc:docMk/>
          <pc:sldMk cId="745051221" sldId="566"/>
        </pc:sldMkLst>
        <pc:spChg chg="mod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" creationId="{2D21D5F7-3570-DD84-D0A2-CFA4948398D0}"/>
          </ac:spMkLst>
        </pc:spChg>
        <pc:spChg chg="del mod">
          <ac:chgData name="Angelica Olofsson Fernandez" userId="ce698ed2-e0d9-447d-9759-99f79b696a68" providerId="ADAL" clId="{806A827D-785B-480D-B577-AB4803305035}" dt="2024-06-03T07:55:58.809" v="658" actId="26606"/>
          <ac:spMkLst>
            <pc:docMk/>
            <pc:sldMk cId="745051221" sldId="566"/>
            <ac:spMk id="3" creationId="{41076C0D-AF01-AEA9-7113-F0668C74E68C}"/>
          </ac:spMkLst>
        </pc:spChg>
        <pc:spChg chg="add mod">
          <ac:chgData name="Angelica Olofsson Fernandez" userId="ce698ed2-e0d9-447d-9759-99f79b696a68" providerId="ADAL" clId="{806A827D-785B-480D-B577-AB4803305035}" dt="2024-06-04T09:24:31.541" v="774" actId="14100"/>
          <ac:spMkLst>
            <pc:docMk/>
            <pc:sldMk cId="745051221" sldId="566"/>
            <ac:spMk id="4" creationId="{AA3DF7F9-CA56-B8C8-E730-C042F3235ABD}"/>
          </ac:spMkLst>
        </pc:spChg>
        <pc:spChg chg="add del">
          <ac:chgData name="Angelica Olofsson Fernandez" userId="ce698ed2-e0d9-447d-9759-99f79b696a68" providerId="ADAL" clId="{806A827D-785B-480D-B577-AB4803305035}" dt="2024-06-03T06:08:38.336" v="41" actId="26606"/>
          <ac:spMkLst>
            <pc:docMk/>
            <pc:sldMk cId="745051221" sldId="566"/>
            <ac:spMk id="8" creationId="{6CF042CA-1AB3-5530-1155-8018D6D6A106}"/>
          </ac:spMkLst>
        </pc:spChg>
        <pc:spChg chg="add del">
          <ac:chgData name="Angelica Olofsson Fernandez" userId="ce698ed2-e0d9-447d-9759-99f79b696a68" providerId="ADAL" clId="{806A827D-785B-480D-B577-AB4803305035}" dt="2024-06-03T06:08:38.336" v="41" actId="26606"/>
          <ac:spMkLst>
            <pc:docMk/>
            <pc:sldMk cId="745051221" sldId="566"/>
            <ac:spMk id="10" creationId="{7BD5A982-4141-9143-22DC-C0713B397EB8}"/>
          </ac:spMkLst>
        </pc:spChg>
        <pc:spChg chg="add del">
          <ac:chgData name="Angelica Olofsson Fernandez" userId="ce698ed2-e0d9-447d-9759-99f79b696a68" providerId="ADAL" clId="{806A827D-785B-480D-B577-AB4803305035}" dt="2024-06-03T06:08:41.159" v="45" actId="26606"/>
          <ac:spMkLst>
            <pc:docMk/>
            <pc:sldMk cId="745051221" sldId="566"/>
            <ac:spMk id="17" creationId="{18873D23-2DCF-4B31-A009-95721C06E8E1}"/>
          </ac:spMkLst>
        </pc:spChg>
        <pc:spChg chg="add del">
          <ac:chgData name="Angelica Olofsson Fernandez" userId="ce698ed2-e0d9-447d-9759-99f79b696a68" providerId="ADAL" clId="{806A827D-785B-480D-B577-AB4803305035}" dt="2024-06-03T06:08:41.159" v="45" actId="26606"/>
          <ac:spMkLst>
            <pc:docMk/>
            <pc:sldMk cId="745051221" sldId="566"/>
            <ac:spMk id="18" creationId="{C13EF075-D4EF-4929-ADBC-91B27DA19955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2" creationId="{09588DA8-065E-4F6F-8EFD-43104AB2E0CF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3" creationId="{C4285719-470E-454C-AF62-8323075F1F5B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4" creationId="{CD9FE4EF-C4D8-49A0-B2FF-81D8DB7D8A24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5" creationId="{4300840D-0A0B-4512-BACA-B439D5B9C57C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6" creationId="{D2B78728-A580-49A7-84F9-6EF6F583ADE0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7" creationId="{38FAA1A1-D861-433F-88FA-1E9D6FD31D11}"/>
          </ac:spMkLst>
        </pc:spChg>
        <pc:spChg chg="add del">
          <ac:chgData name="Angelica Olofsson Fernandez" userId="ce698ed2-e0d9-447d-9759-99f79b696a68" providerId="ADAL" clId="{806A827D-785B-480D-B577-AB4803305035}" dt="2024-06-03T06:08:46.142" v="47" actId="26606"/>
          <ac:spMkLst>
            <pc:docMk/>
            <pc:sldMk cId="745051221" sldId="566"/>
            <ac:spMk id="28" creationId="{8D71EDA1-87BF-4D5D-AB79-F346FD19278A}"/>
          </ac:spMkLst>
        </pc:spChg>
        <pc:grpChg chg="add del">
          <ac:chgData name="Angelica Olofsson Fernandez" userId="ce698ed2-e0d9-447d-9759-99f79b696a68" providerId="ADAL" clId="{806A827D-785B-480D-B577-AB4803305035}" dt="2024-06-03T06:08:39.464" v="43" actId="26606"/>
          <ac:grpSpMkLst>
            <pc:docMk/>
            <pc:sldMk cId="745051221" sldId="566"/>
            <ac:grpSpMk id="12" creationId="{26D12BCC-61D9-328E-F085-BB357865E89C}"/>
          </ac:grpSpMkLst>
        </pc:grpChg>
        <pc:grpChg chg="add del">
          <ac:chgData name="Angelica Olofsson Fernandez" userId="ce698ed2-e0d9-447d-9759-99f79b696a68" providerId="ADAL" clId="{806A827D-785B-480D-B577-AB4803305035}" dt="2024-06-03T06:08:41.159" v="45" actId="26606"/>
          <ac:grpSpMkLst>
            <pc:docMk/>
            <pc:sldMk cId="745051221" sldId="566"/>
            <ac:grpSpMk id="19" creationId="{DAA26DFA-AAB2-4973-9C17-16D587C7B198}"/>
          </ac:grpSpMkLst>
        </pc:grpChg>
        <pc:graphicFrameChg chg="add mod">
          <ac:chgData name="Angelica Olofsson Fernandez" userId="ce698ed2-e0d9-447d-9759-99f79b696a68" providerId="ADAL" clId="{806A827D-785B-480D-B577-AB4803305035}" dt="2024-06-03T07:57:14.951" v="667"/>
          <ac:graphicFrameMkLst>
            <pc:docMk/>
            <pc:sldMk cId="745051221" sldId="566"/>
            <ac:graphicFrameMk id="5" creationId="{8F2FF79B-E1F1-74E5-EE9A-DA99D123F8EC}"/>
          </ac:graphicFrameMkLst>
        </pc:graphicFrameChg>
      </pc:sldChg>
      <pc:sldChg chg="addSp modSp mod setBg">
        <pc:chgData name="Angelica Olofsson Fernandez" userId="ce698ed2-e0d9-447d-9759-99f79b696a68" providerId="ADAL" clId="{806A827D-785B-480D-B577-AB4803305035}" dt="2024-06-03T08:05:46.499" v="722" actId="5793"/>
        <pc:sldMkLst>
          <pc:docMk/>
          <pc:sldMk cId="223587245" sldId="567"/>
        </pc:sldMkLst>
        <pc:spChg chg="mo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2" creationId="{5738417E-8F5B-5520-03A4-E6FCB4D16AA6}"/>
          </ac:spMkLst>
        </pc:spChg>
        <pc:spChg chg="mod">
          <ac:chgData name="Angelica Olofsson Fernandez" userId="ce698ed2-e0d9-447d-9759-99f79b696a68" providerId="ADAL" clId="{806A827D-785B-480D-B577-AB4803305035}" dt="2024-06-03T08:05:46.499" v="722" actId="5793"/>
          <ac:spMkLst>
            <pc:docMk/>
            <pc:sldMk cId="223587245" sldId="567"/>
            <ac:spMk id="3" creationId="{B9D6A00F-8453-A28F-44F4-E8437559BB36}"/>
          </ac:spMkLst>
        </pc:spChg>
        <pc:spChg chg="ad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8" creationId="{2515456E-B1B1-48C1-8164-7E567F5D40D4}"/>
          </ac:spMkLst>
        </pc:spChg>
        <pc:spChg chg="ad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10" creationId="{D237ACD7-8629-4014-83AF-339EDD87E996}"/>
          </ac:spMkLst>
        </pc:spChg>
        <pc:spChg chg="add">
          <ac:chgData name="Angelica Olofsson Fernandez" userId="ce698ed2-e0d9-447d-9759-99f79b696a68" providerId="ADAL" clId="{806A827D-785B-480D-B577-AB4803305035}" dt="2024-06-03T08:05:43.092" v="721" actId="26606"/>
          <ac:spMkLst>
            <pc:docMk/>
            <pc:sldMk cId="223587245" sldId="567"/>
            <ac:spMk id="12" creationId="{0AC3A952-2574-44E9-9C98-DBC27EE14160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3T08:06:53.642" v="732" actId="26606"/>
        <pc:sldMkLst>
          <pc:docMk/>
          <pc:sldMk cId="2305114765" sldId="568"/>
        </pc:sldMkLst>
        <pc:spChg chg="mo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2" creationId="{F50D34BA-9EBC-0C1D-55B1-EAC11BC57FFF}"/>
          </ac:spMkLst>
        </pc:spChg>
        <pc:spChg chg="add del mo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3" creationId="{65DB19DE-DF85-0257-1C14-270641E2C741}"/>
          </ac:spMkLst>
        </pc:spChg>
        <pc:spChg chg="add del">
          <ac:chgData name="Angelica Olofsson Fernandez" userId="ce698ed2-e0d9-447d-9759-99f79b696a68" providerId="ADAL" clId="{806A827D-785B-480D-B577-AB4803305035}" dt="2024-06-03T08:06:51.610" v="729" actId="26606"/>
          <ac:spMkLst>
            <pc:docMk/>
            <pc:sldMk cId="2305114765" sldId="568"/>
            <ac:spMk id="8" creationId="{84697CDA-BDB7-4883-B48B-1D4EDB2F0E93}"/>
          </ac:spMkLst>
        </pc:spChg>
        <pc:spChg chg="add del">
          <ac:chgData name="Angelica Olofsson Fernandez" userId="ce698ed2-e0d9-447d-9759-99f79b696a68" providerId="ADAL" clId="{806A827D-785B-480D-B577-AB4803305035}" dt="2024-06-03T08:06:51.610" v="729" actId="26606"/>
          <ac:spMkLst>
            <pc:docMk/>
            <pc:sldMk cId="2305114765" sldId="568"/>
            <ac:spMk id="10" creationId="{6295B176-FA0E-4B6A-A190-5E2E82BEA57A}"/>
          </ac:spMkLst>
        </pc:spChg>
        <pc:spChg chg="add del">
          <ac:chgData name="Angelica Olofsson Fernandez" userId="ce698ed2-e0d9-447d-9759-99f79b696a68" providerId="ADAL" clId="{806A827D-785B-480D-B577-AB4803305035}" dt="2024-06-03T08:06:51.610" v="729" actId="26606"/>
          <ac:spMkLst>
            <pc:docMk/>
            <pc:sldMk cId="2305114765" sldId="568"/>
            <ac:spMk id="12" creationId="{48F779DE-4744-42D6-9C74-33EC94460CCC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4" creationId="{B24A3A03-2C4E-45B5-B388-FAD638CDF0A1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5" creationId="{84697CDA-BDB7-4883-B48B-1D4EDB2F0E93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6" creationId="{11026190-6B62-46DB-B5FF-9E0FF9BDCDC6}"/>
          </ac:spMkLst>
        </pc:spChg>
        <pc:spChg chg="add del">
          <ac:chgData name="Angelica Olofsson Fernandez" userId="ce698ed2-e0d9-447d-9759-99f79b696a68" providerId="ADAL" clId="{806A827D-785B-480D-B577-AB4803305035}" dt="2024-06-03T08:06:53.632" v="731" actId="26606"/>
          <ac:spMkLst>
            <pc:docMk/>
            <pc:sldMk cId="2305114765" sldId="568"/>
            <ac:spMk id="17" creationId="{66DA0389-D66E-4727-8EFB-E60E6C412FC8}"/>
          </ac:spMkLst>
        </pc:spChg>
        <pc:spChg chg="ad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19" creationId="{2515456E-B1B1-48C1-8164-7E567F5D40D4}"/>
          </ac:spMkLst>
        </pc:spChg>
        <pc:spChg chg="ad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20" creationId="{5ACE1903-CB02-4CD2-9D19-41ECD819D46E}"/>
          </ac:spMkLst>
        </pc:spChg>
        <pc:spChg chg="add">
          <ac:chgData name="Angelica Olofsson Fernandez" userId="ce698ed2-e0d9-447d-9759-99f79b696a68" providerId="ADAL" clId="{806A827D-785B-480D-B577-AB4803305035}" dt="2024-06-03T08:06:53.642" v="732" actId="26606"/>
          <ac:spMkLst>
            <pc:docMk/>
            <pc:sldMk cId="2305114765" sldId="568"/>
            <ac:spMk id="21" creationId="{0AC3A952-2574-44E9-9C98-DBC27EE14160}"/>
          </ac:spMkLst>
        </pc:spChg>
        <pc:graphicFrameChg chg="add del">
          <ac:chgData name="Angelica Olofsson Fernandez" userId="ce698ed2-e0d9-447d-9759-99f79b696a68" providerId="ADAL" clId="{806A827D-785B-480D-B577-AB4803305035}" dt="2024-06-03T08:06:22.642" v="726" actId="26606"/>
          <ac:graphicFrameMkLst>
            <pc:docMk/>
            <pc:sldMk cId="2305114765" sldId="568"/>
            <ac:graphicFrameMk id="5" creationId="{2EF2F43E-02D0-976B-DBEA-F59F65053AB6}"/>
          </ac:graphicFrameMkLst>
        </pc:graphicFrameChg>
      </pc:sldChg>
      <pc:sldChg chg="addSp delSp modSp del mod ord setBg">
        <pc:chgData name="Angelica Olofsson Fernandez" userId="ce698ed2-e0d9-447d-9759-99f79b696a68" providerId="ADAL" clId="{806A827D-785B-480D-B577-AB4803305035}" dt="2024-06-04T09:26:35.406" v="785" actId="47"/>
        <pc:sldMkLst>
          <pc:docMk/>
          <pc:sldMk cId="4127580496" sldId="570"/>
        </pc:sldMkLst>
        <pc:spChg chg="mod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2" creationId="{A0ADC651-617E-64B9-7D80-231E41D3B516}"/>
          </ac:spMkLst>
        </pc:spChg>
        <pc:spChg chg="mod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3" creationId="{8AA527F4-D3C7-F2F0-E775-1E68A587BDB9}"/>
          </ac:spMkLst>
        </pc:spChg>
        <pc:spChg chg="add del mod">
          <ac:chgData name="Angelica Olofsson Fernandez" userId="ce698ed2-e0d9-447d-9759-99f79b696a68" providerId="ADAL" clId="{806A827D-785B-480D-B577-AB4803305035}" dt="2024-06-03T07:42:42.370" v="298"/>
          <ac:spMkLst>
            <pc:docMk/>
            <pc:sldMk cId="4127580496" sldId="570"/>
            <ac:spMk id="4" creationId="{D1AC10AF-C1A2-94A2-90BA-2FBDCCA91E81}"/>
          </ac:spMkLst>
        </pc:spChg>
        <pc:spChg chg="add mod">
          <ac:chgData name="Angelica Olofsson Fernandez" userId="ce698ed2-e0d9-447d-9759-99f79b696a68" providerId="ADAL" clId="{806A827D-785B-480D-B577-AB4803305035}" dt="2024-06-04T09:26:13.334" v="776" actId="21"/>
          <ac:spMkLst>
            <pc:docMk/>
            <pc:sldMk cId="4127580496" sldId="570"/>
            <ac:spMk id="5" creationId="{6D7AFEDB-65CD-8D86-D848-BAC10DB98FBD}"/>
          </ac:spMkLst>
        </pc:spChg>
        <pc:spChg chg="add del">
          <ac:chgData name="Angelica Olofsson Fernandez" userId="ce698ed2-e0d9-447d-9759-99f79b696a68" providerId="ADAL" clId="{806A827D-785B-480D-B577-AB4803305035}" dt="2024-06-03T07:59:09.756" v="676" actId="26606"/>
          <ac:spMkLst>
            <pc:docMk/>
            <pc:sldMk cId="4127580496" sldId="570"/>
            <ac:spMk id="10" creationId="{8CA06CD6-90CA-4C45-856C-6771339E1E22}"/>
          </ac:spMkLst>
        </pc:spChg>
        <pc:spChg chg="add del">
          <ac:chgData name="Angelica Olofsson Fernandez" userId="ce698ed2-e0d9-447d-9759-99f79b696a68" providerId="ADAL" clId="{806A827D-785B-480D-B577-AB4803305035}" dt="2024-06-03T07:59:09.745" v="675" actId="26606"/>
          <ac:spMkLst>
            <pc:docMk/>
            <pc:sldMk cId="4127580496" sldId="570"/>
            <ac:spMk id="17" creationId="{B36F400F-DF28-43BC-8D8E-4929793B392A}"/>
          </ac:spMkLst>
        </pc:spChg>
        <pc:spChg chg="add del">
          <ac:chgData name="Angelica Olofsson Fernandez" userId="ce698ed2-e0d9-447d-9759-99f79b696a68" providerId="ADAL" clId="{806A827D-785B-480D-B577-AB4803305035}" dt="2024-06-03T08:01:39.318" v="693" actId="26606"/>
          <ac:spMkLst>
            <pc:docMk/>
            <pc:sldMk cId="4127580496" sldId="570"/>
            <ac:spMk id="20" creationId="{8CA06CD6-90CA-4C45-856C-6771339E1E22}"/>
          </ac:spMkLst>
        </pc:spChg>
        <pc:spChg chg="add del">
          <ac:chgData name="Angelica Olofsson Fernandez" userId="ce698ed2-e0d9-447d-9759-99f79b696a68" providerId="ADAL" clId="{806A827D-785B-480D-B577-AB4803305035}" dt="2024-06-03T08:01:22.298" v="690" actId="26606"/>
          <ac:spMkLst>
            <pc:docMk/>
            <pc:sldMk cId="4127580496" sldId="570"/>
            <ac:spMk id="25" creationId="{4FFBEE45-F140-49D5-85EA-C78C24340B23}"/>
          </ac:spMkLst>
        </pc:spChg>
        <pc:spChg chg="add del">
          <ac:chgData name="Angelica Olofsson Fernandez" userId="ce698ed2-e0d9-447d-9759-99f79b696a68" providerId="ADAL" clId="{806A827D-785B-480D-B577-AB4803305035}" dt="2024-06-03T08:01:39.313" v="692" actId="26606"/>
          <ac:spMkLst>
            <pc:docMk/>
            <pc:sldMk cId="4127580496" sldId="570"/>
            <ac:spMk id="27" creationId="{4FFBEE45-F140-49D5-85EA-C78C24340B23}"/>
          </ac:spMkLst>
        </pc:spChg>
        <pc:spChg chg="add del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29" creationId="{4FFBEE45-F140-49D5-85EA-C78C24340B23}"/>
          </ac:spMkLst>
        </pc:spChg>
        <pc:spChg chg="add">
          <ac:chgData name="Angelica Olofsson Fernandez" userId="ce698ed2-e0d9-447d-9759-99f79b696a68" providerId="ADAL" clId="{806A827D-785B-480D-B577-AB4803305035}" dt="2024-06-03T08:02:18.254" v="697" actId="26606"/>
          <ac:spMkLst>
            <pc:docMk/>
            <pc:sldMk cId="4127580496" sldId="570"/>
            <ac:spMk id="34" creationId="{4FFBEE45-F140-49D5-85EA-C78C24340B23}"/>
          </ac:spMkLst>
        </pc:spChg>
        <pc:picChg chg="add mod">
          <ac:chgData name="Angelica Olofsson Fernandez" userId="ce698ed2-e0d9-447d-9759-99f79b696a68" providerId="ADAL" clId="{806A827D-785B-480D-B577-AB4803305035}" dt="2024-06-03T08:12:48.767" v="757" actId="1076"/>
          <ac:picMkLst>
            <pc:docMk/>
            <pc:sldMk cId="4127580496" sldId="570"/>
            <ac:picMk id="6" creationId="{F07BFA93-2A9D-71AA-4D9A-E49D4C75319F}"/>
          </ac:picMkLst>
        </pc:picChg>
        <pc:cxnChg chg="add del">
          <ac:chgData name="Angelica Olofsson Fernandez" userId="ce698ed2-e0d9-447d-9759-99f79b696a68" providerId="ADAL" clId="{806A827D-785B-480D-B577-AB4803305035}" dt="2024-06-03T07:59:09.756" v="676" actId="26606"/>
          <ac:cxnSpMkLst>
            <pc:docMk/>
            <pc:sldMk cId="4127580496" sldId="570"/>
            <ac:cxnSpMk id="12" creationId="{5021601D-2758-4B15-A31C-FDA184C51B3A}"/>
          </ac:cxnSpMkLst>
        </pc:cxnChg>
        <pc:cxnChg chg="add del">
          <ac:chgData name="Angelica Olofsson Fernandez" userId="ce698ed2-e0d9-447d-9759-99f79b696a68" providerId="ADAL" clId="{806A827D-785B-480D-B577-AB4803305035}" dt="2024-06-03T08:01:39.318" v="693" actId="26606"/>
          <ac:cxnSpMkLst>
            <pc:docMk/>
            <pc:sldMk cId="4127580496" sldId="570"/>
            <ac:cxnSpMk id="19" creationId="{5021601D-2758-4B15-A31C-FDA184C51B3A}"/>
          </ac:cxnSpMkLst>
        </pc:cxnChg>
      </pc:sldChg>
      <pc:sldChg chg="addSp modSp mod ord setBg">
        <pc:chgData name="Angelica Olofsson Fernandez" userId="ce698ed2-e0d9-447d-9759-99f79b696a68" providerId="ADAL" clId="{806A827D-785B-480D-B577-AB4803305035}" dt="2024-06-04T09:27:08.919" v="787" actId="5793"/>
        <pc:sldMkLst>
          <pc:docMk/>
          <pc:sldMk cId="923377013" sldId="571"/>
        </pc:sldMkLst>
        <pc:spChg chg="mod">
          <ac:chgData name="Angelica Olofsson Fernandez" userId="ce698ed2-e0d9-447d-9759-99f79b696a68" providerId="ADAL" clId="{806A827D-785B-480D-B577-AB4803305035}" dt="2024-06-03T08:00:58.659" v="688" actId="26606"/>
          <ac:spMkLst>
            <pc:docMk/>
            <pc:sldMk cId="923377013" sldId="571"/>
            <ac:spMk id="2" creationId="{1E8D8CF7-24B5-E464-45A5-A77745222CC7}"/>
          </ac:spMkLst>
        </pc:spChg>
        <pc:spChg chg="mod">
          <ac:chgData name="Angelica Olofsson Fernandez" userId="ce698ed2-e0d9-447d-9759-99f79b696a68" providerId="ADAL" clId="{806A827D-785B-480D-B577-AB4803305035}" dt="2024-06-04T09:27:08.919" v="787" actId="5793"/>
          <ac:spMkLst>
            <pc:docMk/>
            <pc:sldMk cId="923377013" sldId="571"/>
            <ac:spMk id="3" creationId="{ED8FBDFE-57E7-0C49-4483-C3E2DED7C96E}"/>
          </ac:spMkLst>
        </pc:spChg>
        <pc:spChg chg="add">
          <ac:chgData name="Angelica Olofsson Fernandez" userId="ce698ed2-e0d9-447d-9759-99f79b696a68" providerId="ADAL" clId="{806A827D-785B-480D-B577-AB4803305035}" dt="2024-06-03T08:00:58.659" v="688" actId="26606"/>
          <ac:spMkLst>
            <pc:docMk/>
            <pc:sldMk cId="923377013" sldId="571"/>
            <ac:spMk id="8" creationId="{6A8AAC95-3719-4BCD-B710-4160043D9237}"/>
          </ac:spMkLst>
        </pc:spChg>
        <pc:spChg chg="add">
          <ac:chgData name="Angelica Olofsson Fernandez" userId="ce698ed2-e0d9-447d-9759-99f79b696a68" providerId="ADAL" clId="{806A827D-785B-480D-B577-AB4803305035}" dt="2024-06-03T08:00:58.659" v="688" actId="26606"/>
          <ac:spMkLst>
            <pc:docMk/>
            <pc:sldMk cId="923377013" sldId="571"/>
            <ac:spMk id="10" creationId="{73A6D7BA-50E4-42FE-A0E3-FC42B7EC4372}"/>
          </ac:spMkLst>
        </pc:spChg>
      </pc:sldChg>
      <pc:sldChg chg="addSp delSp modSp mod setBg">
        <pc:chgData name="Angelica Olofsson Fernandez" userId="ce698ed2-e0d9-447d-9759-99f79b696a68" providerId="ADAL" clId="{806A827D-785B-480D-B577-AB4803305035}" dt="2024-06-03T08:08:28.125" v="740" actId="26606"/>
        <pc:sldMkLst>
          <pc:docMk/>
          <pc:sldMk cId="1337764186" sldId="572"/>
        </pc:sldMkLst>
        <pc:spChg chg="mod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2" creationId="{EC27065C-2D19-0513-8460-CFC26F2CDD2D}"/>
          </ac:spMkLst>
        </pc:spChg>
        <pc:spChg chg="add del mod">
          <ac:chgData name="Angelica Olofsson Fernandez" userId="ce698ed2-e0d9-447d-9759-99f79b696a68" providerId="ADAL" clId="{806A827D-785B-480D-B577-AB4803305035}" dt="2024-06-03T08:08:28.125" v="740" actId="26606"/>
          <ac:spMkLst>
            <pc:docMk/>
            <pc:sldMk cId="1337764186" sldId="572"/>
            <ac:spMk id="3" creationId="{A8260DE8-0CCC-E815-CBF4-72EF6D281ADB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8" creationId="{84697CDA-BDB7-4883-B48B-1D4EDB2F0E93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10" creationId="{11026190-6B62-46DB-B5FF-9E0FF9BDCDC6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12" creationId="{66DA0389-D66E-4727-8EFB-E60E6C412FC8}"/>
          </ac:spMkLst>
        </pc:spChg>
        <pc:spChg chg="add del">
          <ac:chgData name="Angelica Olofsson Fernandez" userId="ce698ed2-e0d9-447d-9759-99f79b696a68" providerId="ADAL" clId="{806A827D-785B-480D-B577-AB4803305035}" dt="2024-06-03T08:08:20.089" v="737" actId="26606"/>
          <ac:spMkLst>
            <pc:docMk/>
            <pc:sldMk cId="1337764186" sldId="572"/>
            <ac:spMk id="14" creationId="{B24A3A03-2C4E-45B5-B388-FAD638CDF0A1}"/>
          </ac:spMkLst>
        </pc:spChg>
        <pc:graphicFrameChg chg="add del">
          <ac:chgData name="Angelica Olofsson Fernandez" userId="ce698ed2-e0d9-447d-9759-99f79b696a68" providerId="ADAL" clId="{806A827D-785B-480D-B577-AB4803305035}" dt="2024-06-03T08:08:28.117" v="739" actId="26606"/>
          <ac:graphicFrameMkLst>
            <pc:docMk/>
            <pc:sldMk cId="1337764186" sldId="572"/>
            <ac:graphicFrameMk id="5" creationId="{B51F72D2-B983-8FCA-2F78-CDA79CF6B15D}"/>
          </ac:graphicFrameMkLst>
        </pc:graphicFrameChg>
        <pc:graphicFrameChg chg="add">
          <ac:chgData name="Angelica Olofsson Fernandez" userId="ce698ed2-e0d9-447d-9759-99f79b696a68" providerId="ADAL" clId="{806A827D-785B-480D-B577-AB4803305035}" dt="2024-06-03T08:08:28.125" v="740" actId="26606"/>
          <ac:graphicFrameMkLst>
            <pc:docMk/>
            <pc:sldMk cId="1337764186" sldId="572"/>
            <ac:graphicFrameMk id="7" creationId="{CBFF36E0-1E2F-F20B-658D-B9B07F6F61EF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3T08:12:03.690" v="755" actId="207"/>
        <pc:sldMkLst>
          <pc:docMk/>
          <pc:sldMk cId="265547988" sldId="574"/>
        </pc:sldMkLst>
        <pc:spChg chg="mod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" creationId="{AA41289F-B0C4-C98D-BB05-A8AEB1B99808}"/>
          </ac:spMkLst>
        </pc:spChg>
        <pc:spChg chg="mod ord">
          <ac:chgData name="Angelica Olofsson Fernandez" userId="ce698ed2-e0d9-447d-9759-99f79b696a68" providerId="ADAL" clId="{806A827D-785B-480D-B577-AB4803305035}" dt="2024-06-03T08:05:19.378" v="720" actId="14100"/>
          <ac:spMkLst>
            <pc:docMk/>
            <pc:sldMk cId="265547988" sldId="574"/>
            <ac:spMk id="3" creationId="{25267E3B-B27F-70C2-F35F-09A1566CA114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9" creationId="{637B2035-1FCB-439A-B421-095E136C7E07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11" creationId="{B39A1F5A-E57E-4178-8F57-A18DC747E5E1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13" creationId="{CF93DC6C-1BFD-4414-BF23-471C8831CA04}"/>
          </ac:spMkLst>
        </pc:spChg>
        <pc:spChg chg="add del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15" creationId="{001928A5-13A8-4372-8A77-BCAAE5553E6F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0" creationId="{B86AA2DA-281A-4806-8977-D617AEAC830F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2" creationId="{64185774-6FC0-4B8D-A8DB-A8854688960B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4" creationId="{B7D3B4FC-79F4-47D2-9D79-DA876E6AD813}"/>
          </ac:spMkLst>
        </pc:spChg>
        <pc:spChg chg="add del">
          <ac:chgData name="Angelica Olofsson Fernandez" userId="ce698ed2-e0d9-447d-9759-99f79b696a68" providerId="ADAL" clId="{806A827D-785B-480D-B577-AB4803305035}" dt="2024-06-03T08:05:12.197" v="718" actId="26606"/>
          <ac:spMkLst>
            <pc:docMk/>
            <pc:sldMk cId="265547988" sldId="574"/>
            <ac:spMk id="26" creationId="{2775D660-3127-4688-9782-F7C4639B1691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28" creationId="{637B2035-1FCB-439A-B421-095E136C7E07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29" creationId="{B39A1F5A-E57E-4178-8F57-A18DC747E5E1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30" creationId="{CF93DC6C-1BFD-4414-BF23-471C8831CA04}"/>
          </ac:spMkLst>
        </pc:spChg>
        <pc:spChg chg="add">
          <ac:chgData name="Angelica Olofsson Fernandez" userId="ce698ed2-e0d9-447d-9759-99f79b696a68" providerId="ADAL" clId="{806A827D-785B-480D-B577-AB4803305035}" dt="2024-06-03T08:05:12.234" v="719" actId="26606"/>
          <ac:spMkLst>
            <pc:docMk/>
            <pc:sldMk cId="265547988" sldId="574"/>
            <ac:spMk id="31" creationId="{001928A5-13A8-4372-8A77-BCAAE5553E6F}"/>
          </ac:spMkLst>
        </pc:spChg>
        <pc:picChg chg="add mod ord">
          <ac:chgData name="Angelica Olofsson Fernandez" userId="ce698ed2-e0d9-447d-9759-99f79b696a68" providerId="ADAL" clId="{806A827D-785B-480D-B577-AB4803305035}" dt="2024-06-03T08:12:03.690" v="755" actId="207"/>
          <ac:picMkLst>
            <pc:docMk/>
            <pc:sldMk cId="265547988" sldId="574"/>
            <ac:picMk id="4" creationId="{6254AF27-3B50-1A2F-3771-A476EF62D7F2}"/>
          </ac:picMkLst>
        </pc:picChg>
      </pc:sldChg>
      <pc:sldChg chg="addSp delSp modSp mod setBg">
        <pc:chgData name="Angelica Olofsson Fernandez" userId="ce698ed2-e0d9-447d-9759-99f79b696a68" providerId="ADAL" clId="{806A827D-785B-480D-B577-AB4803305035}" dt="2024-06-03T08:00:15.250" v="687" actId="26606"/>
        <pc:sldMkLst>
          <pc:docMk/>
          <pc:sldMk cId="1546788662" sldId="577"/>
        </pc:sldMkLst>
        <pc:spChg chg="mo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2" creationId="{8D90EC0A-C99D-459A-AC6F-B41FF3632229}"/>
          </ac:spMkLst>
        </pc:spChg>
        <pc:spChg chg="mo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3" creationId="{99D2399E-559E-4527-951B-0B591135CEC5}"/>
          </ac:spMkLst>
        </pc:spChg>
        <pc:spChg chg="add del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8" creationId="{17718681-A12E-49D6-9925-DD7C68176D61}"/>
          </ac:spMkLst>
        </pc:spChg>
        <pc:spChg chg="add del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10" creationId="{FBD77573-9EF2-4C35-8285-A1CF6FBB0EA5}"/>
          </ac:spMkLst>
        </pc:spChg>
        <pc:spChg chg="add del">
          <ac:chgData name="Angelica Olofsson Fernandez" userId="ce698ed2-e0d9-447d-9759-99f79b696a68" providerId="ADAL" clId="{806A827D-785B-480D-B577-AB4803305035}" dt="2024-06-03T07:59:43.953" v="678" actId="26606"/>
          <ac:spMkLst>
            <pc:docMk/>
            <pc:sldMk cId="1546788662" sldId="577"/>
            <ac:spMk id="15" creationId="{6080C784-110D-4B06-88CC-598E9649DB14}"/>
          </ac:spMkLst>
        </pc:spChg>
        <pc:spChg chg="add del">
          <ac:chgData name="Angelica Olofsson Fernandez" userId="ce698ed2-e0d9-447d-9759-99f79b696a68" providerId="ADAL" clId="{806A827D-785B-480D-B577-AB4803305035}" dt="2024-06-03T07:59:43.953" v="678" actId="26606"/>
          <ac:spMkLst>
            <pc:docMk/>
            <pc:sldMk cId="1546788662" sldId="577"/>
            <ac:spMk id="17" creationId="{FA08C4E0-4DED-48FF-8CF1-AE38C6759123}"/>
          </ac:spMkLst>
        </pc:spChg>
        <pc:spChg chg="add del">
          <ac:chgData name="Angelica Olofsson Fernandez" userId="ce698ed2-e0d9-447d-9759-99f79b696a68" providerId="ADAL" clId="{806A827D-785B-480D-B577-AB4803305035}" dt="2024-06-03T07:59:50.514" v="680" actId="26606"/>
          <ac:spMkLst>
            <pc:docMk/>
            <pc:sldMk cId="1546788662" sldId="577"/>
            <ac:spMk id="24" creationId="{EB624538-1646-4CD1-8CF5-3E16FEC92BE4}"/>
          </ac:spMkLst>
        </pc:spChg>
        <pc:spChg chg="add del">
          <ac:chgData name="Angelica Olofsson Fernandez" userId="ce698ed2-e0d9-447d-9759-99f79b696a68" providerId="ADAL" clId="{806A827D-785B-480D-B577-AB4803305035}" dt="2024-06-03T07:59:50.514" v="680" actId="26606"/>
          <ac:spMkLst>
            <pc:docMk/>
            <pc:sldMk cId="1546788662" sldId="577"/>
            <ac:spMk id="25" creationId="{DEE3B951-F984-47EC-942F-69696DEF6BB9}"/>
          </ac:spMkLst>
        </pc:spChg>
        <pc:spChg chg="add del">
          <ac:chgData name="Angelica Olofsson Fernandez" userId="ce698ed2-e0d9-447d-9759-99f79b696a68" providerId="ADAL" clId="{806A827D-785B-480D-B577-AB4803305035}" dt="2024-06-03T07:59:50.514" v="680" actId="26606"/>
          <ac:spMkLst>
            <pc:docMk/>
            <pc:sldMk cId="1546788662" sldId="577"/>
            <ac:spMk id="26" creationId="{050DC754-9F28-479D-9254-8682A40A5308}"/>
          </ac:spMkLst>
        </pc:spChg>
        <pc:spChg chg="add del">
          <ac:chgData name="Angelica Olofsson Fernandez" userId="ce698ed2-e0d9-447d-9759-99f79b696a68" providerId="ADAL" clId="{806A827D-785B-480D-B577-AB4803305035}" dt="2024-06-03T07:59:59.170" v="682" actId="26606"/>
          <ac:spMkLst>
            <pc:docMk/>
            <pc:sldMk cId="1546788662" sldId="577"/>
            <ac:spMk id="29" creationId="{B3623F37-A8C4-480F-BCB1-CF9E49F0CF84}"/>
          </ac:spMkLst>
        </pc:spChg>
        <pc:spChg chg="add del">
          <ac:chgData name="Angelica Olofsson Fernandez" userId="ce698ed2-e0d9-447d-9759-99f79b696a68" providerId="ADAL" clId="{806A827D-785B-480D-B577-AB4803305035}" dt="2024-06-03T07:59:59.170" v="682" actId="26606"/>
          <ac:spMkLst>
            <pc:docMk/>
            <pc:sldMk cId="1546788662" sldId="577"/>
            <ac:spMk id="30" creationId="{FEA3E6C2-0820-41EE-816A-5D9A9CB330C8}"/>
          </ac:spMkLst>
        </pc:spChg>
        <pc:spChg chg="add del">
          <ac:chgData name="Angelica Olofsson Fernandez" userId="ce698ed2-e0d9-447d-9759-99f79b696a68" providerId="ADAL" clId="{806A827D-785B-480D-B577-AB4803305035}" dt="2024-06-03T08:00:06.167" v="684" actId="26606"/>
          <ac:spMkLst>
            <pc:docMk/>
            <pc:sldMk cId="1546788662" sldId="577"/>
            <ac:spMk id="37" creationId="{1373F5E2-0209-4319-88F1-4E2A5D72991E}"/>
          </ac:spMkLst>
        </pc:spChg>
        <pc:spChg chg="add del">
          <ac:chgData name="Angelica Olofsson Fernandez" userId="ce698ed2-e0d9-447d-9759-99f79b696a68" providerId="ADAL" clId="{806A827D-785B-480D-B577-AB4803305035}" dt="2024-06-03T08:00:06.167" v="684" actId="26606"/>
          <ac:spMkLst>
            <pc:docMk/>
            <pc:sldMk cId="1546788662" sldId="577"/>
            <ac:spMk id="38" creationId="{F9BB3FFB-9DE9-4FF7-A423-F86C96BA1984}"/>
          </ac:spMkLst>
        </pc:spChg>
        <pc:spChg chg="add del">
          <ac:chgData name="Angelica Olofsson Fernandez" userId="ce698ed2-e0d9-447d-9759-99f79b696a68" providerId="ADAL" clId="{806A827D-785B-480D-B577-AB4803305035}" dt="2024-06-03T08:00:06.167" v="684" actId="26606"/>
          <ac:spMkLst>
            <pc:docMk/>
            <pc:sldMk cId="1546788662" sldId="577"/>
            <ac:spMk id="39" creationId="{E04200EF-E4AD-4023-8516-11F240BE0CA3}"/>
          </ac:spMkLst>
        </pc:spChg>
        <pc:spChg chg="add del">
          <ac:chgData name="Angelica Olofsson Fernandez" userId="ce698ed2-e0d9-447d-9759-99f79b696a68" providerId="ADAL" clId="{806A827D-785B-480D-B577-AB4803305035}" dt="2024-06-03T08:00:15.245" v="686" actId="26606"/>
          <ac:spMkLst>
            <pc:docMk/>
            <pc:sldMk cId="1546788662" sldId="577"/>
            <ac:spMk id="43" creationId="{95408913-B323-422F-B521-2957A5B7FEE8}"/>
          </ac:spMkLst>
        </pc:spChg>
        <pc:spChg chg="add del">
          <ac:chgData name="Angelica Olofsson Fernandez" userId="ce698ed2-e0d9-447d-9759-99f79b696a68" providerId="ADAL" clId="{806A827D-785B-480D-B577-AB4803305035}" dt="2024-06-03T08:00:15.245" v="686" actId="26606"/>
          <ac:spMkLst>
            <pc:docMk/>
            <pc:sldMk cId="1546788662" sldId="577"/>
            <ac:spMk id="44" creationId="{AA770EBD-5B77-46EC-BF58-EF27ACD6B47C}"/>
          </ac:spMkLst>
        </pc:spChg>
        <pc:spChg chg="ad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46" creationId="{6A8AAC95-3719-4BCD-B710-4160043D9237}"/>
          </ac:spMkLst>
        </pc:spChg>
        <pc:spChg chg="add">
          <ac:chgData name="Angelica Olofsson Fernandez" userId="ce698ed2-e0d9-447d-9759-99f79b696a68" providerId="ADAL" clId="{806A827D-785B-480D-B577-AB4803305035}" dt="2024-06-03T08:00:15.250" v="687" actId="26606"/>
          <ac:spMkLst>
            <pc:docMk/>
            <pc:sldMk cId="1546788662" sldId="577"/>
            <ac:spMk id="47" creationId="{73A6D7BA-50E4-42FE-A0E3-FC42B7EC4372}"/>
          </ac:spMkLst>
        </pc:spChg>
        <pc:grpChg chg="add del">
          <ac:chgData name="Angelica Olofsson Fernandez" userId="ce698ed2-e0d9-447d-9759-99f79b696a68" providerId="ADAL" clId="{806A827D-785B-480D-B577-AB4803305035}" dt="2024-06-03T07:59:59.170" v="682" actId="26606"/>
          <ac:grpSpMkLst>
            <pc:docMk/>
            <pc:sldMk cId="1546788662" sldId="577"/>
            <ac:grpSpMk id="33" creationId="{B16AE491-4898-437E-9E32-86A2F192095E}"/>
          </ac:grpSpMkLst>
        </pc:grpChg>
        <pc:cxnChg chg="add del">
          <ac:chgData name="Angelica Olofsson Fernandez" userId="ce698ed2-e0d9-447d-9759-99f79b696a68" providerId="ADAL" clId="{806A827D-785B-480D-B577-AB4803305035}" dt="2024-06-03T07:59:43.953" v="678" actId="26606"/>
          <ac:cxnSpMkLst>
            <pc:docMk/>
            <pc:sldMk cId="1546788662" sldId="577"/>
            <ac:cxnSpMk id="19" creationId="{AFE97524-2AF7-40D7-8909-4B15DF1FFAB5}"/>
          </ac:cxnSpMkLst>
        </pc:cxnChg>
        <pc:cxnChg chg="add del">
          <ac:chgData name="Angelica Olofsson Fernandez" userId="ce698ed2-e0d9-447d-9759-99f79b696a68" providerId="ADAL" clId="{806A827D-785B-480D-B577-AB4803305035}" dt="2024-06-03T07:59:43.953" v="678" actId="26606"/>
          <ac:cxnSpMkLst>
            <pc:docMk/>
            <pc:sldMk cId="1546788662" sldId="577"/>
            <ac:cxnSpMk id="21" creationId="{A9DF94E9-88AB-40DF-ABD9-A57240A32701}"/>
          </ac:cxnSpMkLst>
        </pc:cxnChg>
        <pc:cxnChg chg="add del">
          <ac:chgData name="Angelica Olofsson Fernandez" userId="ce698ed2-e0d9-447d-9759-99f79b696a68" providerId="ADAL" clId="{806A827D-785B-480D-B577-AB4803305035}" dt="2024-06-03T07:59:50.514" v="680" actId="26606"/>
          <ac:cxnSpMkLst>
            <pc:docMk/>
            <pc:sldMk cId="1546788662" sldId="577"/>
            <ac:cxnSpMk id="23" creationId="{451839ED-002B-41FA-9522-C59A437DDD0A}"/>
          </ac:cxnSpMkLst>
        </pc:cxnChg>
        <pc:cxnChg chg="add del">
          <ac:chgData name="Angelica Olofsson Fernandez" userId="ce698ed2-e0d9-447d-9759-99f79b696a68" providerId="ADAL" clId="{806A827D-785B-480D-B577-AB4803305035}" dt="2024-06-03T07:59:50.514" v="680" actId="26606"/>
          <ac:cxnSpMkLst>
            <pc:docMk/>
            <pc:sldMk cId="1546788662" sldId="577"/>
            <ac:cxnSpMk id="27" creationId="{7D2050F0-C6F7-4036-9312-F896A7566206}"/>
          </ac:cxnSpMkLst>
        </pc:cxnChg>
        <pc:cxnChg chg="add del">
          <ac:chgData name="Angelica Olofsson Fernandez" userId="ce698ed2-e0d9-447d-9759-99f79b696a68" providerId="ADAL" clId="{806A827D-785B-480D-B577-AB4803305035}" dt="2024-06-03T07:59:59.170" v="682" actId="26606"/>
          <ac:cxnSpMkLst>
            <pc:docMk/>
            <pc:sldMk cId="1546788662" sldId="577"/>
            <ac:cxnSpMk id="31" creationId="{A2CF87F1-3B54-482D-A798-9F4A99449EC9}"/>
          </ac:cxnSpMkLst>
        </pc:cxnChg>
        <pc:cxnChg chg="add del">
          <ac:chgData name="Angelica Olofsson Fernandez" userId="ce698ed2-e0d9-447d-9759-99f79b696a68" providerId="ADAL" clId="{806A827D-785B-480D-B577-AB4803305035}" dt="2024-06-03T07:59:59.170" v="682" actId="26606"/>
          <ac:cxnSpMkLst>
            <pc:docMk/>
            <pc:sldMk cId="1546788662" sldId="577"/>
            <ac:cxnSpMk id="32" creationId="{C3994C9B-C550-4E20-89C5-83F12CB5A908}"/>
          </ac:cxnSpMkLst>
        </pc:cxnChg>
        <pc:cxnChg chg="add del">
          <ac:chgData name="Angelica Olofsson Fernandez" userId="ce698ed2-e0d9-447d-9759-99f79b696a68" providerId="ADAL" clId="{806A827D-785B-480D-B577-AB4803305035}" dt="2024-06-03T08:00:06.167" v="684" actId="26606"/>
          <ac:cxnSpMkLst>
            <pc:docMk/>
            <pc:sldMk cId="1546788662" sldId="577"/>
            <ac:cxnSpMk id="40" creationId="{07A873F5-BB84-4D35-9D93-11D3101C3CD7}"/>
          </ac:cxnSpMkLst>
        </pc:cxnChg>
        <pc:cxnChg chg="add del">
          <ac:chgData name="Angelica Olofsson Fernandez" userId="ce698ed2-e0d9-447d-9759-99f79b696a68" providerId="ADAL" clId="{806A827D-785B-480D-B577-AB4803305035}" dt="2024-06-03T08:00:06.167" v="684" actId="26606"/>
          <ac:cxnSpMkLst>
            <pc:docMk/>
            <pc:sldMk cId="1546788662" sldId="577"/>
            <ac:cxnSpMk id="41" creationId="{6794CBE5-BFC8-4258-85F5-54571F4FC70B}"/>
          </ac:cxnSpMkLst>
        </pc:cxnChg>
      </pc:sldChg>
      <pc:sldChg chg="addSp modSp mod setBg">
        <pc:chgData name="Angelica Olofsson Fernandez" userId="ce698ed2-e0d9-447d-9759-99f79b696a68" providerId="ADAL" clId="{806A827D-785B-480D-B577-AB4803305035}" dt="2024-06-03T08:07:03.717" v="733" actId="26606"/>
        <pc:sldMkLst>
          <pc:docMk/>
          <pc:sldMk cId="2283034305" sldId="581"/>
        </pc:sldMkLst>
        <pc:spChg chg="mo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2" creationId="{D189001A-7811-DC1C-9FAB-882FEF731437}"/>
          </ac:spMkLst>
        </pc:spChg>
        <pc:spChg chg="mo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3" creationId="{33580B8C-B7A8-C7E8-3E61-CE02B1E83CEA}"/>
          </ac:spMkLst>
        </pc:spChg>
        <pc:spChg chg="ad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8" creationId="{84697CDA-BDB7-4883-B48B-1D4EDB2F0E93}"/>
          </ac:spMkLst>
        </pc:spChg>
        <pc:spChg chg="ad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10" creationId="{6295B176-FA0E-4B6A-A190-5E2E82BEA57A}"/>
          </ac:spMkLst>
        </pc:spChg>
        <pc:spChg chg="add">
          <ac:chgData name="Angelica Olofsson Fernandez" userId="ce698ed2-e0d9-447d-9759-99f79b696a68" providerId="ADAL" clId="{806A827D-785B-480D-B577-AB4803305035}" dt="2024-06-03T08:07:03.717" v="733" actId="26606"/>
          <ac:spMkLst>
            <pc:docMk/>
            <pc:sldMk cId="2283034305" sldId="581"/>
            <ac:spMk id="12" creationId="{48F779DE-4744-42D6-9C74-33EC94460CCC}"/>
          </ac:spMkLst>
        </pc:spChg>
      </pc:sldChg>
      <pc:sldChg chg="addSp delSp modSp mod">
        <pc:chgData name="Angelica Olofsson Fernandez" userId="ce698ed2-e0d9-447d-9759-99f79b696a68" providerId="ADAL" clId="{806A827D-785B-480D-B577-AB4803305035}" dt="2024-06-04T09:24:06.569" v="773" actId="20577"/>
        <pc:sldMkLst>
          <pc:docMk/>
          <pc:sldMk cId="2905007782" sldId="583"/>
        </pc:sldMkLst>
        <pc:spChg chg="del">
          <ac:chgData name="Angelica Olofsson Fernandez" userId="ce698ed2-e0d9-447d-9759-99f79b696a68" providerId="ADAL" clId="{806A827D-785B-480D-B577-AB4803305035}" dt="2024-06-03T06:07:48.266" v="31" actId="26606"/>
          <ac:spMkLst>
            <pc:docMk/>
            <pc:sldMk cId="2905007782" sldId="583"/>
            <ac:spMk id="3" creationId="{96553369-A379-6646-A60C-B343C2A53284}"/>
          </ac:spMkLst>
        </pc:spChg>
        <pc:graphicFrameChg chg="add mod modGraphic">
          <ac:chgData name="Angelica Olofsson Fernandez" userId="ce698ed2-e0d9-447d-9759-99f79b696a68" providerId="ADAL" clId="{806A827D-785B-480D-B577-AB4803305035}" dt="2024-06-04T09:24:06.569" v="773" actId="20577"/>
          <ac:graphicFrameMkLst>
            <pc:docMk/>
            <pc:sldMk cId="2905007782" sldId="583"/>
            <ac:graphicFrameMk id="5" creationId="{3A82F48B-7C88-CB15-4B83-CC5904E7F665}"/>
          </ac:graphicFrameMkLst>
        </pc:graphicFrameChg>
      </pc:sldChg>
      <pc:sldChg chg="addSp delSp modSp mod setBg">
        <pc:chgData name="Angelica Olofsson Fernandez" userId="ce698ed2-e0d9-447d-9759-99f79b696a68" providerId="ADAL" clId="{806A827D-785B-480D-B577-AB4803305035}" dt="2024-06-04T09:29:15.284" v="790"/>
        <pc:sldMkLst>
          <pc:docMk/>
          <pc:sldMk cId="1358352095" sldId="586"/>
        </pc:sldMkLst>
        <pc:spChg chg="mod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2" creationId="{347F4CCD-F039-5921-296E-0A91874AC6C2}"/>
          </ac:spMkLst>
        </pc:spChg>
        <pc:spChg chg="add del mod">
          <ac:chgData name="Angelica Olofsson Fernandez" userId="ce698ed2-e0d9-447d-9759-99f79b696a68" providerId="ADAL" clId="{806A827D-785B-480D-B577-AB4803305035}" dt="2024-06-03T08:10:46.373" v="748" actId="26606"/>
          <ac:spMkLst>
            <pc:docMk/>
            <pc:sldMk cId="1358352095" sldId="586"/>
            <ac:spMk id="3" creationId="{657BFC50-25CD-819B-691B-8CE1C9557EDD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9" creationId="{C5278130-DFE0-457B-8698-88DF69019DDE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11" creationId="{2F99531B-1681-4D6E-BECB-18325B33A618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13" creationId="{20344094-430A-400B-804B-910E696A1A90}"/>
          </ac:spMkLst>
        </pc:spChg>
        <pc:spChg chg="add del">
          <ac:chgData name="Angelica Olofsson Fernandez" userId="ce698ed2-e0d9-447d-9759-99f79b696a68" providerId="ADAL" clId="{806A827D-785B-480D-B577-AB4803305035}" dt="2024-06-03T08:10:27.313" v="747" actId="26606"/>
          <ac:spMkLst>
            <pc:docMk/>
            <pc:sldMk cId="1358352095" sldId="586"/>
            <ac:spMk id="15" creationId="{453C67DF-7782-4E57-AB9B-F1B4811AD8FE}"/>
          </ac:spMkLst>
        </pc:spChg>
        <pc:graphicFrameChg chg="add del">
          <ac:chgData name="Angelica Olofsson Fernandez" userId="ce698ed2-e0d9-447d-9759-99f79b696a68" providerId="ADAL" clId="{806A827D-785B-480D-B577-AB4803305035}" dt="2024-06-03T08:10:27.313" v="747" actId="26606"/>
          <ac:graphicFrameMkLst>
            <pc:docMk/>
            <pc:sldMk cId="1358352095" sldId="586"/>
            <ac:graphicFrameMk id="5" creationId="{5B98F8B9-C278-53D5-558E-049458EBF9D3}"/>
          </ac:graphicFrameMkLst>
        </pc:graphicFrameChg>
        <pc:graphicFrameChg chg="add mod modGraphic">
          <ac:chgData name="Angelica Olofsson Fernandez" userId="ce698ed2-e0d9-447d-9759-99f79b696a68" providerId="ADAL" clId="{806A827D-785B-480D-B577-AB4803305035}" dt="2024-06-04T09:29:15.284" v="790"/>
          <ac:graphicFrameMkLst>
            <pc:docMk/>
            <pc:sldMk cId="1358352095" sldId="586"/>
            <ac:graphicFrameMk id="6" creationId="{E8E0346D-562C-C0A8-6F41-C5548833E1A5}"/>
          </ac:graphicFrameMkLst>
        </pc:graphicFrameChg>
        <pc:cxnChg chg="add del">
          <ac:chgData name="Angelica Olofsson Fernandez" userId="ce698ed2-e0d9-447d-9759-99f79b696a68" providerId="ADAL" clId="{806A827D-785B-480D-B577-AB4803305035}" dt="2024-06-03T08:10:27.313" v="747" actId="26606"/>
          <ac:cxnSpMkLst>
            <pc:docMk/>
            <pc:sldMk cId="1358352095" sldId="586"/>
            <ac:cxnSpMk id="17" creationId="{B03A5AE3-BD30-455C-842B-7626C8BEF097}"/>
          </ac:cxnSpMkLst>
        </pc:cxnChg>
        <pc:cxnChg chg="add del">
          <ac:chgData name="Angelica Olofsson Fernandez" userId="ce698ed2-e0d9-447d-9759-99f79b696a68" providerId="ADAL" clId="{806A827D-785B-480D-B577-AB4803305035}" dt="2024-06-03T08:10:27.313" v="747" actId="26606"/>
          <ac:cxnSpMkLst>
            <pc:docMk/>
            <pc:sldMk cId="1358352095" sldId="586"/>
            <ac:cxnSpMk id="19" creationId="{2DBECAA5-1F2D-470D-875C-8F2C2CA3E54B}"/>
          </ac:cxnSpMkLst>
        </pc:cxn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hyperlink" Target="mailto:upphandling@varuforsorjningen.se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hyperlink" Target="mailto:upphandling@varuforsorjningen.se" TargetMode="External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6BC5A-9876-4488-A95A-F9DBB5554D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034B4-52B1-4674-807D-CA33459E78FA}">
      <dgm:prSet custT="1"/>
      <dgm:spPr/>
      <dgm:t>
        <a:bodyPr/>
        <a:lstStyle/>
        <a:p>
          <a:r>
            <a:rPr lang="en-US" sz="3200" i="1" dirty="0"/>
            <a:t>Arbete med kravställning:</a:t>
          </a:r>
          <a:br>
            <a:rPr lang="en-US" sz="2100" dirty="0"/>
          </a:br>
          <a:r>
            <a:rPr lang="sv-SE" sz="2100" dirty="0"/>
            <a:t>Förbandsmaterial</a:t>
          </a:r>
        </a:p>
        <a:p>
          <a:r>
            <a:rPr lang="sv-SE" sz="2100" dirty="0"/>
            <a:t>Steriliseringsmaterial</a:t>
          </a:r>
        </a:p>
        <a:p>
          <a:r>
            <a:rPr lang="sv-SE" sz="2100" dirty="0"/>
            <a:t>Ögonoperationsmaterial och implantat</a:t>
          </a:r>
        </a:p>
        <a:p>
          <a:r>
            <a:rPr lang="sv-SE" sz="2100" dirty="0"/>
            <a:t>Hjärt- och lungmaskinmaterial </a:t>
          </a:r>
        </a:p>
        <a:p>
          <a:r>
            <a:rPr lang="sv-SE" sz="2100" dirty="0"/>
            <a:t>Kuvert, journalmappar och påsar </a:t>
          </a:r>
        </a:p>
        <a:p>
          <a:r>
            <a:rPr lang="sv-SE" sz="2100" dirty="0"/>
            <a:t>Blanketter och broschyrer </a:t>
          </a:r>
        </a:p>
        <a:p>
          <a:r>
            <a:rPr lang="sv-SE" sz="2100" dirty="0"/>
            <a:t>Kemisk-tekniska produkter </a:t>
          </a:r>
        </a:p>
        <a:p>
          <a:r>
            <a:rPr lang="sv-SE" sz="2100" dirty="0"/>
            <a:t>AN/IVA </a:t>
          </a:r>
          <a:r>
            <a:rPr lang="en-US" sz="2100" dirty="0"/>
            <a:t> </a:t>
          </a:r>
        </a:p>
        <a:p>
          <a:r>
            <a:rPr lang="en-US" sz="2100" dirty="0" err="1"/>
            <a:t>Gynekologiska</a:t>
          </a:r>
          <a:r>
            <a:rPr lang="en-US" sz="2100" dirty="0"/>
            <a:t> </a:t>
          </a:r>
          <a:r>
            <a:rPr lang="en-US" sz="2100" dirty="0" err="1"/>
            <a:t>specialprodukter</a:t>
          </a:r>
          <a:endParaRPr lang="en-US" sz="2100" dirty="0"/>
        </a:p>
        <a:p>
          <a:r>
            <a:rPr lang="en-US" sz="2100" dirty="0" err="1"/>
            <a:t>Hjärtklaffar</a:t>
          </a:r>
          <a:r>
            <a:rPr lang="en-US" sz="2100" dirty="0"/>
            <a:t> och grafter</a:t>
          </a:r>
        </a:p>
      </dgm:t>
    </dgm:pt>
    <dgm:pt modelId="{8F38E568-01AC-42BD-B158-A1BB86D5CC6E}" type="parTrans" cxnId="{FC83B4D8-21AA-4559-8207-9B65752BE9E2}">
      <dgm:prSet/>
      <dgm:spPr/>
      <dgm:t>
        <a:bodyPr/>
        <a:lstStyle/>
        <a:p>
          <a:endParaRPr lang="en-US"/>
        </a:p>
      </dgm:t>
    </dgm:pt>
    <dgm:pt modelId="{4BF85E93-C386-47B4-B432-A1CA1F38DC18}" type="sibTrans" cxnId="{FC83B4D8-21AA-4559-8207-9B65752BE9E2}">
      <dgm:prSet/>
      <dgm:spPr/>
      <dgm:t>
        <a:bodyPr/>
        <a:lstStyle/>
        <a:p>
          <a:endParaRPr lang="en-US"/>
        </a:p>
      </dgm:t>
    </dgm:pt>
    <dgm:pt modelId="{1DB8710C-3810-435A-92E7-CEA707A92B45}" type="pres">
      <dgm:prSet presAssocID="{E6A6BC5A-9876-4488-A95A-F9DBB5554D22}" presName="vert0" presStyleCnt="0">
        <dgm:presLayoutVars>
          <dgm:dir/>
          <dgm:animOne val="branch"/>
          <dgm:animLvl val="lvl"/>
        </dgm:presLayoutVars>
      </dgm:prSet>
      <dgm:spPr/>
    </dgm:pt>
    <dgm:pt modelId="{2E1D66D3-11AF-4954-A402-0678FF297DB1}" type="pres">
      <dgm:prSet presAssocID="{C1A034B4-52B1-4674-807D-CA33459E78FA}" presName="thickLine" presStyleLbl="alignNode1" presStyleIdx="0" presStyleCnt="1"/>
      <dgm:spPr/>
    </dgm:pt>
    <dgm:pt modelId="{B6D19AB8-0927-485E-9A03-44EA2DFE6C65}" type="pres">
      <dgm:prSet presAssocID="{C1A034B4-52B1-4674-807D-CA33459E78FA}" presName="horz1" presStyleCnt="0"/>
      <dgm:spPr/>
    </dgm:pt>
    <dgm:pt modelId="{7884D72C-D0BD-4402-9801-E4F38CF97D18}" type="pres">
      <dgm:prSet presAssocID="{C1A034B4-52B1-4674-807D-CA33459E78FA}" presName="tx1" presStyleLbl="revTx" presStyleIdx="0" presStyleCnt="1" custScaleY="263735"/>
      <dgm:spPr/>
    </dgm:pt>
    <dgm:pt modelId="{40528497-65B1-4C5E-9D40-216B32B22313}" type="pres">
      <dgm:prSet presAssocID="{C1A034B4-52B1-4674-807D-CA33459E78FA}" presName="vert1" presStyleCnt="0"/>
      <dgm:spPr/>
    </dgm:pt>
  </dgm:ptLst>
  <dgm:cxnLst>
    <dgm:cxn modelId="{CC061B7A-54B0-4AEE-9659-2D00A3413DC3}" type="presOf" srcId="{E6A6BC5A-9876-4488-A95A-F9DBB5554D22}" destId="{1DB8710C-3810-435A-92E7-CEA707A92B45}" srcOrd="0" destOrd="0" presId="urn:microsoft.com/office/officeart/2008/layout/LinedList"/>
    <dgm:cxn modelId="{A4E4425A-27F8-4EC8-A907-E579DCC41F76}" type="presOf" srcId="{C1A034B4-52B1-4674-807D-CA33459E78FA}" destId="{7884D72C-D0BD-4402-9801-E4F38CF97D18}" srcOrd="0" destOrd="0" presId="urn:microsoft.com/office/officeart/2008/layout/LinedList"/>
    <dgm:cxn modelId="{FC83B4D8-21AA-4559-8207-9B65752BE9E2}" srcId="{E6A6BC5A-9876-4488-A95A-F9DBB5554D22}" destId="{C1A034B4-52B1-4674-807D-CA33459E78FA}" srcOrd="0" destOrd="0" parTransId="{8F38E568-01AC-42BD-B158-A1BB86D5CC6E}" sibTransId="{4BF85E93-C386-47B4-B432-A1CA1F38DC18}"/>
    <dgm:cxn modelId="{C72E0DE9-A256-4EED-9861-2F647112FC8E}" type="presParOf" srcId="{1DB8710C-3810-435A-92E7-CEA707A92B45}" destId="{2E1D66D3-11AF-4954-A402-0678FF297DB1}" srcOrd="0" destOrd="0" presId="urn:microsoft.com/office/officeart/2008/layout/LinedList"/>
    <dgm:cxn modelId="{D9D5666F-05AD-4193-81CC-56982798FE2E}" type="presParOf" srcId="{1DB8710C-3810-435A-92E7-CEA707A92B45}" destId="{B6D19AB8-0927-485E-9A03-44EA2DFE6C65}" srcOrd="1" destOrd="0" presId="urn:microsoft.com/office/officeart/2008/layout/LinedList"/>
    <dgm:cxn modelId="{C6817DAA-AA48-4E63-B6F0-E7AA7D842CF9}" type="presParOf" srcId="{B6D19AB8-0927-485E-9A03-44EA2DFE6C65}" destId="{7884D72C-D0BD-4402-9801-E4F38CF97D18}" srcOrd="0" destOrd="0" presId="urn:microsoft.com/office/officeart/2008/layout/LinedList"/>
    <dgm:cxn modelId="{3497B640-DC87-45CD-8DC7-D60D75C48B02}" type="presParOf" srcId="{B6D19AB8-0927-485E-9A03-44EA2DFE6C65}" destId="{40528497-65B1-4C5E-9D40-216B32B223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6BC5A-9876-4488-A95A-F9DBB5554D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034B4-52B1-4674-807D-CA33459E78FA}">
      <dgm:prSet custT="1"/>
      <dgm:spPr/>
      <dgm:t>
        <a:bodyPr/>
        <a:lstStyle/>
        <a:p>
          <a:r>
            <a:rPr lang="sv-SE" sz="3200" i="1" noProof="0" dirty="0"/>
            <a:t>Arbete med kravställning:</a:t>
          </a:r>
          <a:br>
            <a:rPr lang="sv-SE" sz="3300" noProof="0" dirty="0"/>
          </a:br>
          <a:r>
            <a:rPr lang="sv-SE" sz="2000" noProof="0" dirty="0"/>
            <a:t>Intervention kundanpassade set - Upphandlingen omfattar alla </a:t>
          </a:r>
          <a:r>
            <a:rPr lang="sv-SE" sz="2000" noProof="0" dirty="0" err="1"/>
            <a:t>kundanapassade</a:t>
          </a:r>
          <a:r>
            <a:rPr lang="sv-SE" sz="2000" noProof="0" dirty="0"/>
            <a:t> set inom röntgen; intervention (</a:t>
          </a:r>
          <a:r>
            <a:rPr lang="sv-SE" sz="2000" noProof="0" dirty="0" err="1"/>
            <a:t>coronar</a:t>
          </a:r>
          <a:r>
            <a:rPr lang="sv-SE" sz="2000" noProof="0" dirty="0"/>
            <a:t>, perifer, </a:t>
          </a:r>
          <a:r>
            <a:rPr lang="sv-SE" sz="2000" noProof="0" dirty="0" err="1"/>
            <a:t>neuro</a:t>
          </a:r>
          <a:r>
            <a:rPr lang="sv-SE" sz="2000" noProof="0" dirty="0"/>
            <a:t>), ultraljud, TAVI. </a:t>
          </a:r>
        </a:p>
        <a:p>
          <a:r>
            <a:rPr lang="sv-SE" sz="2000" noProof="0" dirty="0"/>
            <a:t>Upphandlingen ska även omfatta vissa set, t ex EVAR, som på vissa sjukhus utförs av kärlkirurgiska verksamheter. </a:t>
          </a:r>
        </a:p>
        <a:p>
          <a:r>
            <a:rPr lang="sv-SE" sz="2000" noProof="0" dirty="0"/>
            <a:t>Denna upphandling är en pilotupphandling för projekt kategoristyrning. Syftet är att genom högre affärsmässighet i upphandlingen kunna sänka inköpskostnaderna.</a:t>
          </a:r>
        </a:p>
        <a:p>
          <a:endParaRPr lang="en-US" sz="2000" dirty="0"/>
        </a:p>
      </dgm:t>
    </dgm:pt>
    <dgm:pt modelId="{8F38E568-01AC-42BD-B158-A1BB86D5CC6E}" type="parTrans" cxnId="{FC83B4D8-21AA-4559-8207-9B65752BE9E2}">
      <dgm:prSet/>
      <dgm:spPr/>
      <dgm:t>
        <a:bodyPr/>
        <a:lstStyle/>
        <a:p>
          <a:endParaRPr lang="en-US"/>
        </a:p>
      </dgm:t>
    </dgm:pt>
    <dgm:pt modelId="{4BF85E93-C386-47B4-B432-A1CA1F38DC18}" type="sibTrans" cxnId="{FC83B4D8-21AA-4559-8207-9B65752BE9E2}">
      <dgm:prSet/>
      <dgm:spPr/>
      <dgm:t>
        <a:bodyPr/>
        <a:lstStyle/>
        <a:p>
          <a:endParaRPr lang="en-US"/>
        </a:p>
      </dgm:t>
    </dgm:pt>
    <dgm:pt modelId="{1DB8710C-3810-435A-92E7-CEA707A92B45}" type="pres">
      <dgm:prSet presAssocID="{E6A6BC5A-9876-4488-A95A-F9DBB5554D22}" presName="vert0" presStyleCnt="0">
        <dgm:presLayoutVars>
          <dgm:dir/>
          <dgm:animOne val="branch"/>
          <dgm:animLvl val="lvl"/>
        </dgm:presLayoutVars>
      </dgm:prSet>
      <dgm:spPr/>
    </dgm:pt>
    <dgm:pt modelId="{2E1D66D3-11AF-4954-A402-0678FF297DB1}" type="pres">
      <dgm:prSet presAssocID="{C1A034B4-52B1-4674-807D-CA33459E78FA}" presName="thickLine" presStyleLbl="alignNode1" presStyleIdx="0" presStyleCnt="1"/>
      <dgm:spPr/>
    </dgm:pt>
    <dgm:pt modelId="{B6D19AB8-0927-485E-9A03-44EA2DFE6C65}" type="pres">
      <dgm:prSet presAssocID="{C1A034B4-52B1-4674-807D-CA33459E78FA}" presName="horz1" presStyleCnt="0"/>
      <dgm:spPr/>
    </dgm:pt>
    <dgm:pt modelId="{7884D72C-D0BD-4402-9801-E4F38CF97D18}" type="pres">
      <dgm:prSet presAssocID="{C1A034B4-52B1-4674-807D-CA33459E78FA}" presName="tx1" presStyleLbl="revTx" presStyleIdx="0" presStyleCnt="1" custScaleY="263735"/>
      <dgm:spPr/>
    </dgm:pt>
    <dgm:pt modelId="{40528497-65B1-4C5E-9D40-216B32B22313}" type="pres">
      <dgm:prSet presAssocID="{C1A034B4-52B1-4674-807D-CA33459E78FA}" presName="vert1" presStyleCnt="0"/>
      <dgm:spPr/>
    </dgm:pt>
  </dgm:ptLst>
  <dgm:cxnLst>
    <dgm:cxn modelId="{CC061B7A-54B0-4AEE-9659-2D00A3413DC3}" type="presOf" srcId="{E6A6BC5A-9876-4488-A95A-F9DBB5554D22}" destId="{1DB8710C-3810-435A-92E7-CEA707A92B45}" srcOrd="0" destOrd="0" presId="urn:microsoft.com/office/officeart/2008/layout/LinedList"/>
    <dgm:cxn modelId="{A4E4425A-27F8-4EC8-A907-E579DCC41F76}" type="presOf" srcId="{C1A034B4-52B1-4674-807D-CA33459E78FA}" destId="{7884D72C-D0BD-4402-9801-E4F38CF97D18}" srcOrd="0" destOrd="0" presId="urn:microsoft.com/office/officeart/2008/layout/LinedList"/>
    <dgm:cxn modelId="{FC83B4D8-21AA-4559-8207-9B65752BE9E2}" srcId="{E6A6BC5A-9876-4488-A95A-F9DBB5554D22}" destId="{C1A034B4-52B1-4674-807D-CA33459E78FA}" srcOrd="0" destOrd="0" parTransId="{8F38E568-01AC-42BD-B158-A1BB86D5CC6E}" sibTransId="{4BF85E93-C386-47B4-B432-A1CA1F38DC18}"/>
    <dgm:cxn modelId="{C72E0DE9-A256-4EED-9861-2F647112FC8E}" type="presParOf" srcId="{1DB8710C-3810-435A-92E7-CEA707A92B45}" destId="{2E1D66D3-11AF-4954-A402-0678FF297DB1}" srcOrd="0" destOrd="0" presId="urn:microsoft.com/office/officeart/2008/layout/LinedList"/>
    <dgm:cxn modelId="{D9D5666F-05AD-4193-81CC-56982798FE2E}" type="presParOf" srcId="{1DB8710C-3810-435A-92E7-CEA707A92B45}" destId="{B6D19AB8-0927-485E-9A03-44EA2DFE6C65}" srcOrd="1" destOrd="0" presId="urn:microsoft.com/office/officeart/2008/layout/LinedList"/>
    <dgm:cxn modelId="{C6817DAA-AA48-4E63-B6F0-E7AA7D842CF9}" type="presParOf" srcId="{B6D19AB8-0927-485E-9A03-44EA2DFE6C65}" destId="{7884D72C-D0BD-4402-9801-E4F38CF97D18}" srcOrd="0" destOrd="0" presId="urn:microsoft.com/office/officeart/2008/layout/LinedList"/>
    <dgm:cxn modelId="{3497B640-DC87-45CD-8DC7-D60D75C48B02}" type="presParOf" srcId="{B6D19AB8-0927-485E-9A03-44EA2DFE6C65}" destId="{40528497-65B1-4C5E-9D40-216B32B223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6BC5A-9876-4488-A95A-F9DBB5554D2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034B4-52B1-4674-807D-CA33459E78FA}">
      <dgm:prSet custT="1"/>
      <dgm:spPr/>
      <dgm:t>
        <a:bodyPr/>
        <a:lstStyle/>
        <a:p>
          <a:r>
            <a:rPr lang="sv-SE" sz="3200" i="1" kern="1200" noProof="0" dirty="0"/>
            <a:t>Utvärdering:</a:t>
          </a:r>
          <a:br>
            <a:rPr lang="sv-SE" sz="3300" kern="1200" noProof="0" dirty="0"/>
          </a:br>
          <a:r>
            <a:rPr lang="sv-SE" sz="2000" kern="1200" noProof="0" dirty="0"/>
            <a:t>Operationsmaterial allmänt, omtag</a:t>
          </a:r>
        </a:p>
        <a:p>
          <a:r>
            <a:rPr lang="sv-SE" sz="2000" kern="1200" noProof="0" dirty="0"/>
            <a:t>Kläder och skydd för </a:t>
          </a:r>
          <a:r>
            <a:rPr lang="sv-SE" sz="2000" kern="1200" noProof="0" dirty="0" err="1"/>
            <a:t>avd</a:t>
          </a:r>
          <a:r>
            <a:rPr lang="sv-SE" sz="2000" kern="1200" noProof="0" dirty="0"/>
            <a:t>/</a:t>
          </a:r>
          <a:r>
            <a:rPr lang="sv-SE" sz="2000" kern="1200" noProof="0" dirty="0" err="1"/>
            <a:t>op</a:t>
          </a:r>
          <a:r>
            <a:rPr lang="sv-SE" sz="2000" kern="1200" noProof="0" dirty="0"/>
            <a:t>, omtag</a:t>
          </a:r>
        </a:p>
        <a:p>
          <a:r>
            <a:rPr lang="sv-SE" sz="2000" kern="1200" noProof="0" dirty="0"/>
            <a:t>Intubering</a:t>
          </a:r>
        </a:p>
        <a:p>
          <a:endParaRPr lang="sv-SE" sz="2000" kern="1200" noProof="0" dirty="0"/>
        </a:p>
        <a:p>
          <a:r>
            <a:rPr lang="sv-SE" sz="32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Tilldelad:</a:t>
          </a:r>
          <a:br>
            <a:rPr lang="sv-SE" sz="33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Operationsmaterial allmänt</a:t>
          </a:r>
        </a:p>
        <a:p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Kläder och skydd för </a:t>
          </a:r>
          <a:r>
            <a:rPr lang="sv-SE" sz="20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avd</a:t>
          </a:r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/</a:t>
          </a:r>
          <a:r>
            <a:rPr lang="sv-SE" sz="20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</a:t>
          </a:r>
          <a:endParaRPr lang="sv-SE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Diabetesmaterial</a:t>
          </a:r>
        </a:p>
        <a:p>
          <a:endParaRPr lang="sv-SE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r>
            <a:rPr lang="sv-SE" sz="32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Överprövad:</a:t>
          </a:r>
          <a:br>
            <a:rPr lang="sv-SE" sz="32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sv-SE" sz="2000" i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Diabetesmaterial</a:t>
          </a:r>
        </a:p>
      </dgm:t>
    </dgm:pt>
    <dgm:pt modelId="{8F38E568-01AC-42BD-B158-A1BB86D5CC6E}" type="parTrans" cxnId="{FC83B4D8-21AA-4559-8207-9B65752BE9E2}">
      <dgm:prSet/>
      <dgm:spPr/>
      <dgm:t>
        <a:bodyPr/>
        <a:lstStyle/>
        <a:p>
          <a:endParaRPr lang="en-US"/>
        </a:p>
      </dgm:t>
    </dgm:pt>
    <dgm:pt modelId="{4BF85E93-C386-47B4-B432-A1CA1F38DC18}" type="sibTrans" cxnId="{FC83B4D8-21AA-4559-8207-9B65752BE9E2}">
      <dgm:prSet/>
      <dgm:spPr/>
      <dgm:t>
        <a:bodyPr/>
        <a:lstStyle/>
        <a:p>
          <a:endParaRPr lang="en-US"/>
        </a:p>
      </dgm:t>
    </dgm:pt>
    <dgm:pt modelId="{1DB8710C-3810-435A-92E7-CEA707A92B45}" type="pres">
      <dgm:prSet presAssocID="{E6A6BC5A-9876-4488-A95A-F9DBB5554D22}" presName="vert0" presStyleCnt="0">
        <dgm:presLayoutVars>
          <dgm:dir/>
          <dgm:animOne val="branch"/>
          <dgm:animLvl val="lvl"/>
        </dgm:presLayoutVars>
      </dgm:prSet>
      <dgm:spPr/>
    </dgm:pt>
    <dgm:pt modelId="{2E1D66D3-11AF-4954-A402-0678FF297DB1}" type="pres">
      <dgm:prSet presAssocID="{C1A034B4-52B1-4674-807D-CA33459E78FA}" presName="thickLine" presStyleLbl="alignNode1" presStyleIdx="0" presStyleCnt="1"/>
      <dgm:spPr/>
    </dgm:pt>
    <dgm:pt modelId="{B6D19AB8-0927-485E-9A03-44EA2DFE6C65}" type="pres">
      <dgm:prSet presAssocID="{C1A034B4-52B1-4674-807D-CA33459E78FA}" presName="horz1" presStyleCnt="0"/>
      <dgm:spPr/>
    </dgm:pt>
    <dgm:pt modelId="{7884D72C-D0BD-4402-9801-E4F38CF97D18}" type="pres">
      <dgm:prSet presAssocID="{C1A034B4-52B1-4674-807D-CA33459E78FA}" presName="tx1" presStyleLbl="revTx" presStyleIdx="0" presStyleCnt="1" custScaleY="263735" custLinFactNeighborX="-1044" custLinFactNeighborY="-13237"/>
      <dgm:spPr/>
    </dgm:pt>
    <dgm:pt modelId="{40528497-65B1-4C5E-9D40-216B32B22313}" type="pres">
      <dgm:prSet presAssocID="{C1A034B4-52B1-4674-807D-CA33459E78FA}" presName="vert1" presStyleCnt="0"/>
      <dgm:spPr/>
    </dgm:pt>
  </dgm:ptLst>
  <dgm:cxnLst>
    <dgm:cxn modelId="{CC061B7A-54B0-4AEE-9659-2D00A3413DC3}" type="presOf" srcId="{E6A6BC5A-9876-4488-A95A-F9DBB5554D22}" destId="{1DB8710C-3810-435A-92E7-CEA707A92B45}" srcOrd="0" destOrd="0" presId="urn:microsoft.com/office/officeart/2008/layout/LinedList"/>
    <dgm:cxn modelId="{A4E4425A-27F8-4EC8-A907-E579DCC41F76}" type="presOf" srcId="{C1A034B4-52B1-4674-807D-CA33459E78FA}" destId="{7884D72C-D0BD-4402-9801-E4F38CF97D18}" srcOrd="0" destOrd="0" presId="urn:microsoft.com/office/officeart/2008/layout/LinedList"/>
    <dgm:cxn modelId="{FC83B4D8-21AA-4559-8207-9B65752BE9E2}" srcId="{E6A6BC5A-9876-4488-A95A-F9DBB5554D22}" destId="{C1A034B4-52B1-4674-807D-CA33459E78FA}" srcOrd="0" destOrd="0" parTransId="{8F38E568-01AC-42BD-B158-A1BB86D5CC6E}" sibTransId="{4BF85E93-C386-47B4-B432-A1CA1F38DC18}"/>
    <dgm:cxn modelId="{C72E0DE9-A256-4EED-9861-2F647112FC8E}" type="presParOf" srcId="{1DB8710C-3810-435A-92E7-CEA707A92B45}" destId="{2E1D66D3-11AF-4954-A402-0678FF297DB1}" srcOrd="0" destOrd="0" presId="urn:microsoft.com/office/officeart/2008/layout/LinedList"/>
    <dgm:cxn modelId="{D9D5666F-05AD-4193-81CC-56982798FE2E}" type="presParOf" srcId="{1DB8710C-3810-435A-92E7-CEA707A92B45}" destId="{B6D19AB8-0927-485E-9A03-44EA2DFE6C65}" srcOrd="1" destOrd="0" presId="urn:microsoft.com/office/officeart/2008/layout/LinedList"/>
    <dgm:cxn modelId="{C6817DAA-AA48-4E63-B6F0-E7AA7D842CF9}" type="presParOf" srcId="{B6D19AB8-0927-485E-9A03-44EA2DFE6C65}" destId="{7884D72C-D0BD-4402-9801-E4F38CF97D18}" srcOrd="0" destOrd="0" presId="urn:microsoft.com/office/officeart/2008/layout/LinedList"/>
    <dgm:cxn modelId="{3497B640-DC87-45CD-8DC7-D60D75C48B02}" type="presParOf" srcId="{B6D19AB8-0927-485E-9A03-44EA2DFE6C65}" destId="{40528497-65B1-4C5E-9D40-216B32B223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10246-0F4D-42E6-86D6-E095140472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EEE48-0EA9-4E9D-BAE1-EF9B88764333}">
      <dgm:prSet/>
      <dgm:spPr/>
      <dgm:t>
        <a:bodyPr/>
        <a:lstStyle/>
        <a:p>
          <a:r>
            <a:rPr lang="sv-SE" dirty="0"/>
            <a:t>Injektion- infusion- transfusionsmaterial</a:t>
          </a:r>
        </a:p>
        <a:p>
          <a:r>
            <a:rPr lang="sv-SE" dirty="0"/>
            <a:t>(förfrågan om expertgrupp under hösten, kravarbete startar i vinter)</a:t>
          </a:r>
          <a:endParaRPr lang="en-US" dirty="0"/>
        </a:p>
      </dgm:t>
    </dgm:pt>
    <dgm:pt modelId="{87D9604D-B06B-4946-A6E5-F1BF804F8164}" type="parTrans" cxnId="{B5C43FC4-36EE-46A3-85DC-BED6E8AA0EA3}">
      <dgm:prSet/>
      <dgm:spPr/>
      <dgm:t>
        <a:bodyPr/>
        <a:lstStyle/>
        <a:p>
          <a:endParaRPr lang="en-US"/>
        </a:p>
      </dgm:t>
    </dgm:pt>
    <dgm:pt modelId="{5FF2A645-0B75-423F-851D-01C1B6647FB9}" type="sibTrans" cxnId="{B5C43FC4-36EE-46A3-85DC-BED6E8AA0EA3}">
      <dgm:prSet/>
      <dgm:spPr/>
      <dgm:t>
        <a:bodyPr/>
        <a:lstStyle/>
        <a:p>
          <a:endParaRPr lang="en-US"/>
        </a:p>
      </dgm:t>
    </dgm:pt>
    <dgm:pt modelId="{7EC28516-43D0-4D9D-BBE0-6981453E1A39}">
      <dgm:prSet/>
      <dgm:spPr/>
      <dgm:t>
        <a:bodyPr/>
        <a:lstStyle/>
        <a:p>
          <a:r>
            <a:rPr lang="sv-SE" dirty="0"/>
            <a:t>Värmeprodukter anestesi</a:t>
          </a:r>
        </a:p>
        <a:p>
          <a:r>
            <a:rPr lang="sv-SE" dirty="0"/>
            <a:t>(förfrågan om expertgrupp under hösten, kravarbete startar i vinter)</a:t>
          </a:r>
          <a:endParaRPr lang="en-US" dirty="0"/>
        </a:p>
      </dgm:t>
    </dgm:pt>
    <dgm:pt modelId="{C1899D94-850B-4CD5-AB14-52EAEBFDD73B}" type="parTrans" cxnId="{6F321701-1B9A-4014-97BB-E676E93A129D}">
      <dgm:prSet/>
      <dgm:spPr/>
      <dgm:t>
        <a:bodyPr/>
        <a:lstStyle/>
        <a:p>
          <a:endParaRPr lang="en-US"/>
        </a:p>
      </dgm:t>
    </dgm:pt>
    <dgm:pt modelId="{4D6748B6-8F88-43B3-B3B5-143D726DFC77}" type="sibTrans" cxnId="{6F321701-1B9A-4014-97BB-E676E93A129D}">
      <dgm:prSet/>
      <dgm:spPr/>
      <dgm:t>
        <a:bodyPr/>
        <a:lstStyle/>
        <a:p>
          <a:endParaRPr lang="en-US"/>
        </a:p>
      </dgm:t>
    </dgm:pt>
    <dgm:pt modelId="{19D16C1A-8DFC-4B59-9DBA-B99D02357788}">
      <dgm:prSet/>
      <dgm:spPr/>
      <dgm:t>
        <a:bodyPr/>
        <a:lstStyle/>
        <a:p>
          <a:r>
            <a:rPr lang="en-US" dirty="0" err="1"/>
            <a:t>Energiinstrument</a:t>
          </a:r>
          <a:r>
            <a:rPr lang="en-US" dirty="0"/>
            <a:t> (</a:t>
          </a:r>
          <a:r>
            <a:rPr lang="en-US" dirty="0" err="1"/>
            <a:t>suturer</a:t>
          </a:r>
          <a:r>
            <a:rPr lang="en-US" dirty="0"/>
            <a:t> och stapling) </a:t>
          </a:r>
          <a:endParaRPr lang="en-US" dirty="0">
            <a:solidFill>
              <a:srgbClr val="FF0000"/>
            </a:solidFill>
          </a:endParaRPr>
        </a:p>
      </dgm:t>
    </dgm:pt>
    <dgm:pt modelId="{F5F95AF0-318F-4827-BCD0-325BBAF09006}" type="parTrans" cxnId="{56D3B79A-E371-40BB-ADCA-DA710B6C23F8}">
      <dgm:prSet/>
      <dgm:spPr/>
      <dgm:t>
        <a:bodyPr/>
        <a:lstStyle/>
        <a:p>
          <a:endParaRPr lang="en-US"/>
        </a:p>
      </dgm:t>
    </dgm:pt>
    <dgm:pt modelId="{69F74557-3021-427B-8E36-86F8307FECFA}" type="sibTrans" cxnId="{56D3B79A-E371-40BB-ADCA-DA710B6C23F8}">
      <dgm:prSet/>
      <dgm:spPr/>
      <dgm:t>
        <a:bodyPr/>
        <a:lstStyle/>
        <a:p>
          <a:endParaRPr lang="en-US"/>
        </a:p>
      </dgm:t>
    </dgm:pt>
    <dgm:pt modelId="{46D9FB7B-A7DA-4A71-A198-E192CA175F16}">
      <dgm:prSet/>
      <dgm:spPr/>
      <dgm:t>
        <a:bodyPr/>
        <a:lstStyle/>
        <a:p>
          <a:r>
            <a:rPr lang="en-US"/>
            <a:t>Intervention TAVI</a:t>
          </a:r>
        </a:p>
      </dgm:t>
    </dgm:pt>
    <dgm:pt modelId="{1F9F776F-1A19-4CE2-8AB2-98C7BAEC8E07}" type="parTrans" cxnId="{318178FC-CDCD-4F94-99B8-C285A6442E64}">
      <dgm:prSet/>
      <dgm:spPr/>
      <dgm:t>
        <a:bodyPr/>
        <a:lstStyle/>
        <a:p>
          <a:endParaRPr lang="en-US"/>
        </a:p>
      </dgm:t>
    </dgm:pt>
    <dgm:pt modelId="{50D7C7B5-5FE1-49B6-B111-7A821ED4C889}" type="sibTrans" cxnId="{318178FC-CDCD-4F94-99B8-C285A6442E64}">
      <dgm:prSet/>
      <dgm:spPr/>
      <dgm:t>
        <a:bodyPr/>
        <a:lstStyle/>
        <a:p>
          <a:endParaRPr lang="en-US"/>
        </a:p>
      </dgm:t>
    </dgm:pt>
    <dgm:pt modelId="{9239FF82-705A-482F-A05A-79C4336BF423}">
      <dgm:prSet/>
      <dgm:spPr/>
      <dgm:t>
        <a:bodyPr/>
        <a:lstStyle/>
        <a:p>
          <a:r>
            <a:rPr lang="en-US"/>
            <a:t>Intervention Kärl</a:t>
          </a:r>
        </a:p>
      </dgm:t>
    </dgm:pt>
    <dgm:pt modelId="{96CE0DBE-7FDA-49A5-A73D-F61D6F959B65}" type="parTrans" cxnId="{05AEF3C6-08E1-4487-9EE2-34AF0C17C6D8}">
      <dgm:prSet/>
      <dgm:spPr/>
      <dgm:t>
        <a:bodyPr/>
        <a:lstStyle/>
        <a:p>
          <a:endParaRPr lang="en-US"/>
        </a:p>
      </dgm:t>
    </dgm:pt>
    <dgm:pt modelId="{8D0950DA-8902-4644-AF5E-FD2819540B31}" type="sibTrans" cxnId="{05AEF3C6-08E1-4487-9EE2-34AF0C17C6D8}">
      <dgm:prSet/>
      <dgm:spPr/>
      <dgm:t>
        <a:bodyPr/>
        <a:lstStyle/>
        <a:p>
          <a:endParaRPr lang="en-US"/>
        </a:p>
      </dgm:t>
    </dgm:pt>
    <dgm:pt modelId="{3F144DF5-6CD3-4317-A346-FBE46B73F4F2}">
      <dgm:prSet/>
      <dgm:spPr/>
      <dgm:t>
        <a:bodyPr/>
        <a:lstStyle/>
        <a:p>
          <a:r>
            <a:rPr lang="en-US" dirty="0" err="1"/>
            <a:t>Sjukvårdsmaterial</a:t>
          </a:r>
          <a:r>
            <a:rPr lang="en-US" dirty="0"/>
            <a:t>, </a:t>
          </a:r>
          <a:r>
            <a:rPr lang="en-US" dirty="0" err="1"/>
            <a:t>allmänt</a:t>
          </a:r>
          <a:endParaRPr lang="en-US" dirty="0"/>
        </a:p>
      </dgm:t>
    </dgm:pt>
    <dgm:pt modelId="{716524D9-3B1E-46E0-87D5-D495BF40D171}" type="parTrans" cxnId="{47F887F2-0A45-434A-BDD4-0184E500382B}">
      <dgm:prSet/>
      <dgm:spPr/>
      <dgm:t>
        <a:bodyPr/>
        <a:lstStyle/>
        <a:p>
          <a:endParaRPr lang="en-US"/>
        </a:p>
      </dgm:t>
    </dgm:pt>
    <dgm:pt modelId="{A8B34A01-3206-4621-A5F7-D25C86C57341}" type="sibTrans" cxnId="{47F887F2-0A45-434A-BDD4-0184E500382B}">
      <dgm:prSet/>
      <dgm:spPr/>
      <dgm:t>
        <a:bodyPr/>
        <a:lstStyle/>
        <a:p>
          <a:endParaRPr lang="en-US"/>
        </a:p>
      </dgm:t>
    </dgm:pt>
    <dgm:pt modelId="{2437C309-E6BE-4129-A4CE-2251724FBD24}">
      <dgm:prSet/>
      <dgm:spPr/>
      <dgm:t>
        <a:bodyPr/>
        <a:lstStyle/>
        <a:p>
          <a:r>
            <a:rPr lang="en-US" err="1"/>
            <a:t>Gips</a:t>
          </a:r>
          <a:r>
            <a:rPr lang="en-US"/>
            <a:t> och </a:t>
          </a:r>
          <a:r>
            <a:rPr lang="en-US" err="1"/>
            <a:t>tillbehör</a:t>
          </a:r>
          <a:endParaRPr lang="en-US"/>
        </a:p>
      </dgm:t>
    </dgm:pt>
    <dgm:pt modelId="{CAAB5540-D2F4-4AB7-A5F8-3657E50E967D}" type="parTrans" cxnId="{B6309A80-C8D1-4703-9A2A-230D5ECD1393}">
      <dgm:prSet/>
      <dgm:spPr/>
      <dgm:t>
        <a:bodyPr/>
        <a:lstStyle/>
        <a:p>
          <a:endParaRPr lang="en-US"/>
        </a:p>
      </dgm:t>
    </dgm:pt>
    <dgm:pt modelId="{394026B1-85B6-4B2A-8EC5-B932999A575B}" type="sibTrans" cxnId="{B6309A80-C8D1-4703-9A2A-230D5ECD1393}">
      <dgm:prSet/>
      <dgm:spPr/>
      <dgm:t>
        <a:bodyPr/>
        <a:lstStyle/>
        <a:p>
          <a:endParaRPr lang="en-US"/>
        </a:p>
      </dgm:t>
    </dgm:pt>
    <dgm:pt modelId="{B744DF2E-958F-4C5F-A37B-E6BAF1AA85D1}">
      <dgm:prSet/>
      <dgm:spPr/>
      <dgm:t>
        <a:bodyPr/>
        <a:lstStyle/>
        <a:p>
          <a:r>
            <a:rPr lang="en-US"/>
            <a:t>Diagnostikinstrument</a:t>
          </a:r>
        </a:p>
      </dgm:t>
    </dgm:pt>
    <dgm:pt modelId="{D7655FFF-1AA7-4917-BC68-EA6AC3E18751}" type="parTrans" cxnId="{E4965CE6-ED45-4921-93F7-FFF639AF1622}">
      <dgm:prSet/>
      <dgm:spPr/>
      <dgm:t>
        <a:bodyPr/>
        <a:lstStyle/>
        <a:p>
          <a:endParaRPr lang="sv-SE"/>
        </a:p>
      </dgm:t>
    </dgm:pt>
    <dgm:pt modelId="{A24836BE-A9BF-4463-9C41-229B747F7EE1}" type="sibTrans" cxnId="{E4965CE6-ED45-4921-93F7-FFF639AF1622}">
      <dgm:prSet/>
      <dgm:spPr/>
      <dgm:t>
        <a:bodyPr/>
        <a:lstStyle/>
        <a:p>
          <a:endParaRPr lang="sv-SE"/>
        </a:p>
      </dgm:t>
    </dgm:pt>
    <dgm:pt modelId="{A4D4586F-3C5C-41FC-9BE4-358A34B1B3F6}" type="pres">
      <dgm:prSet presAssocID="{98410246-0F4D-42E6-86D6-E095140472D1}" presName="diagram" presStyleCnt="0">
        <dgm:presLayoutVars>
          <dgm:dir/>
          <dgm:resizeHandles val="exact"/>
        </dgm:presLayoutVars>
      </dgm:prSet>
      <dgm:spPr/>
    </dgm:pt>
    <dgm:pt modelId="{EA059DE0-E9EB-4534-BD03-50C33AE615D4}" type="pres">
      <dgm:prSet presAssocID="{0E2EEE48-0EA9-4E9D-BAE1-EF9B88764333}" presName="node" presStyleLbl="node1" presStyleIdx="0" presStyleCnt="8" custLinFactNeighborX="-50626" custLinFactNeighborY="10106">
        <dgm:presLayoutVars>
          <dgm:bulletEnabled val="1"/>
        </dgm:presLayoutVars>
      </dgm:prSet>
      <dgm:spPr/>
    </dgm:pt>
    <dgm:pt modelId="{452DB870-1C5D-4124-9DEE-AC9F491435D0}" type="pres">
      <dgm:prSet presAssocID="{5FF2A645-0B75-423F-851D-01C1B6647FB9}" presName="sibTrans" presStyleCnt="0"/>
      <dgm:spPr/>
    </dgm:pt>
    <dgm:pt modelId="{21DAE329-57C3-42FB-AF02-4D310045C8F9}" type="pres">
      <dgm:prSet presAssocID="{7EC28516-43D0-4D9D-BBE0-6981453E1A39}" presName="node" presStyleLbl="node1" presStyleIdx="1" presStyleCnt="8" custLinFactNeighborX="-53272" custLinFactNeighborY="10106">
        <dgm:presLayoutVars>
          <dgm:bulletEnabled val="1"/>
        </dgm:presLayoutVars>
      </dgm:prSet>
      <dgm:spPr/>
    </dgm:pt>
    <dgm:pt modelId="{9EC0419F-16A6-4BC8-AC85-10A6F941E314}" type="pres">
      <dgm:prSet presAssocID="{4D6748B6-8F88-43B3-B3B5-143D726DFC77}" presName="sibTrans" presStyleCnt="0"/>
      <dgm:spPr/>
    </dgm:pt>
    <dgm:pt modelId="{75FA0523-0BCC-4DDA-A649-AD2C234C8B11}" type="pres">
      <dgm:prSet presAssocID="{19D16C1A-8DFC-4B59-9DBA-B99D02357788}" presName="node" presStyleLbl="node1" presStyleIdx="2" presStyleCnt="8" custLinFactNeighborX="-51774" custLinFactNeighborY="10106">
        <dgm:presLayoutVars>
          <dgm:bulletEnabled val="1"/>
        </dgm:presLayoutVars>
      </dgm:prSet>
      <dgm:spPr/>
    </dgm:pt>
    <dgm:pt modelId="{5424686C-AD19-4DD8-889A-95EEC245DF50}" type="pres">
      <dgm:prSet presAssocID="{69F74557-3021-427B-8E36-86F8307FECFA}" presName="sibTrans" presStyleCnt="0"/>
      <dgm:spPr/>
    </dgm:pt>
    <dgm:pt modelId="{1F8E352A-1739-4E42-8250-E831290E4C11}" type="pres">
      <dgm:prSet presAssocID="{46D9FB7B-A7DA-4A71-A198-E192CA175F16}" presName="node" presStyleLbl="node1" presStyleIdx="3" presStyleCnt="8" custLinFactNeighborX="-50626" custLinFactNeighborY="1571">
        <dgm:presLayoutVars>
          <dgm:bulletEnabled val="1"/>
        </dgm:presLayoutVars>
      </dgm:prSet>
      <dgm:spPr/>
    </dgm:pt>
    <dgm:pt modelId="{69260CC7-6C9D-4E14-81C9-10DCFD8CF69C}" type="pres">
      <dgm:prSet presAssocID="{50D7C7B5-5FE1-49B6-B111-7A821ED4C889}" presName="sibTrans" presStyleCnt="0"/>
      <dgm:spPr/>
    </dgm:pt>
    <dgm:pt modelId="{89D01976-511F-4B88-894C-E8F432C7A2B9}" type="pres">
      <dgm:prSet presAssocID="{9239FF82-705A-482F-A05A-79C4336BF423}" presName="node" presStyleLbl="node1" presStyleIdx="4" presStyleCnt="8" custLinFactNeighborX="-52225" custLinFactNeighborY="3565">
        <dgm:presLayoutVars>
          <dgm:bulletEnabled val="1"/>
        </dgm:presLayoutVars>
      </dgm:prSet>
      <dgm:spPr/>
    </dgm:pt>
    <dgm:pt modelId="{BDEEBB2E-53DA-4320-86E3-AE20D4C101A0}" type="pres">
      <dgm:prSet presAssocID="{8D0950DA-8902-4644-AF5E-FD2819540B31}" presName="sibTrans" presStyleCnt="0"/>
      <dgm:spPr/>
    </dgm:pt>
    <dgm:pt modelId="{193A3248-815B-4D97-8524-DF7C0DAC0735}" type="pres">
      <dgm:prSet presAssocID="{3F144DF5-6CD3-4317-A346-FBE46B73F4F2}" presName="node" presStyleLbl="node1" presStyleIdx="5" presStyleCnt="8" custLinFactNeighborX="-51610" custLinFactNeighborY="5135">
        <dgm:presLayoutVars>
          <dgm:bulletEnabled val="1"/>
        </dgm:presLayoutVars>
      </dgm:prSet>
      <dgm:spPr/>
    </dgm:pt>
    <dgm:pt modelId="{DD081FC6-3649-4F7F-8293-1A3265504DD0}" type="pres">
      <dgm:prSet presAssocID="{A8B34A01-3206-4621-A5F7-D25C86C57341}" presName="sibTrans" presStyleCnt="0"/>
      <dgm:spPr/>
    </dgm:pt>
    <dgm:pt modelId="{C5F94DBD-0E4E-4080-90A0-248DB2C5EC13}" type="pres">
      <dgm:prSet presAssocID="{2437C309-E6BE-4129-A4CE-2251724FBD24}" presName="node" presStyleLbl="node1" presStyleIdx="6" presStyleCnt="8" custLinFactX="100000" custLinFactY="-11754" custLinFactNeighborX="119450" custLinFactNeighborY="-100000">
        <dgm:presLayoutVars>
          <dgm:bulletEnabled val="1"/>
        </dgm:presLayoutVars>
      </dgm:prSet>
      <dgm:spPr/>
    </dgm:pt>
    <dgm:pt modelId="{3E9BED29-27D6-43B6-B386-4B6D8FE5A9FA}" type="pres">
      <dgm:prSet presAssocID="{394026B1-85B6-4B2A-8EC5-B932999A575B}" presName="sibTrans" presStyleCnt="0"/>
      <dgm:spPr/>
    </dgm:pt>
    <dgm:pt modelId="{DF7985CF-2DAF-46BC-93CD-70A869E4D9A8}" type="pres">
      <dgm:prSet presAssocID="{B744DF2E-958F-4C5F-A37B-E6BAF1AA85D1}" presName="node" presStyleLbl="node1" presStyleIdx="7" presStyleCnt="8" custLinFactX="9450" custLinFactY="-100000" custLinFactNeighborX="100000" custLinFactNeighborY="-123227">
        <dgm:presLayoutVars>
          <dgm:bulletEnabled val="1"/>
        </dgm:presLayoutVars>
      </dgm:prSet>
      <dgm:spPr/>
    </dgm:pt>
  </dgm:ptLst>
  <dgm:cxnLst>
    <dgm:cxn modelId="{6F321701-1B9A-4014-97BB-E676E93A129D}" srcId="{98410246-0F4D-42E6-86D6-E095140472D1}" destId="{7EC28516-43D0-4D9D-BBE0-6981453E1A39}" srcOrd="1" destOrd="0" parTransId="{C1899D94-850B-4CD5-AB14-52EAEBFDD73B}" sibTransId="{4D6748B6-8F88-43B3-B3B5-143D726DFC77}"/>
    <dgm:cxn modelId="{CDF4C202-443C-40B3-B90B-667A55FCBD9A}" type="presOf" srcId="{46D9FB7B-A7DA-4A71-A198-E192CA175F16}" destId="{1F8E352A-1739-4E42-8250-E831290E4C11}" srcOrd="0" destOrd="0" presId="urn:microsoft.com/office/officeart/2005/8/layout/default"/>
    <dgm:cxn modelId="{9A479507-62F1-4E01-8711-AF18960A793D}" type="presOf" srcId="{7EC28516-43D0-4D9D-BBE0-6981453E1A39}" destId="{21DAE329-57C3-42FB-AF02-4D310045C8F9}" srcOrd="0" destOrd="0" presId="urn:microsoft.com/office/officeart/2005/8/layout/default"/>
    <dgm:cxn modelId="{F23A3B08-D0DD-4744-8426-4C3E99A398A9}" type="presOf" srcId="{98410246-0F4D-42E6-86D6-E095140472D1}" destId="{A4D4586F-3C5C-41FC-9BE4-358A34B1B3F6}" srcOrd="0" destOrd="0" presId="urn:microsoft.com/office/officeart/2005/8/layout/default"/>
    <dgm:cxn modelId="{F520BA22-706E-4F3B-84E8-044493C1372E}" type="presOf" srcId="{B744DF2E-958F-4C5F-A37B-E6BAF1AA85D1}" destId="{DF7985CF-2DAF-46BC-93CD-70A869E4D9A8}" srcOrd="0" destOrd="0" presId="urn:microsoft.com/office/officeart/2005/8/layout/default"/>
    <dgm:cxn modelId="{6EB4B93B-535D-4BA2-ABE3-50A415C02B05}" type="presOf" srcId="{9239FF82-705A-482F-A05A-79C4336BF423}" destId="{89D01976-511F-4B88-894C-E8F432C7A2B9}" srcOrd="0" destOrd="0" presId="urn:microsoft.com/office/officeart/2005/8/layout/default"/>
    <dgm:cxn modelId="{34D7E73C-784E-4C52-9DAC-594310F350CC}" type="presOf" srcId="{19D16C1A-8DFC-4B59-9DBA-B99D02357788}" destId="{75FA0523-0BCC-4DDA-A649-AD2C234C8B11}" srcOrd="0" destOrd="0" presId="urn:microsoft.com/office/officeart/2005/8/layout/default"/>
    <dgm:cxn modelId="{9C60134D-5513-4084-894B-2E31CD3B4850}" type="presOf" srcId="{3F144DF5-6CD3-4317-A346-FBE46B73F4F2}" destId="{193A3248-815B-4D97-8524-DF7C0DAC0735}" srcOrd="0" destOrd="0" presId="urn:microsoft.com/office/officeart/2005/8/layout/default"/>
    <dgm:cxn modelId="{04147B55-39C6-4CD2-AE51-6B89AA4149B2}" type="presOf" srcId="{0E2EEE48-0EA9-4E9D-BAE1-EF9B88764333}" destId="{EA059DE0-E9EB-4534-BD03-50C33AE615D4}" srcOrd="0" destOrd="0" presId="urn:microsoft.com/office/officeart/2005/8/layout/default"/>
    <dgm:cxn modelId="{B6309A80-C8D1-4703-9A2A-230D5ECD1393}" srcId="{98410246-0F4D-42E6-86D6-E095140472D1}" destId="{2437C309-E6BE-4129-A4CE-2251724FBD24}" srcOrd="6" destOrd="0" parTransId="{CAAB5540-D2F4-4AB7-A5F8-3657E50E967D}" sibTransId="{394026B1-85B6-4B2A-8EC5-B932999A575B}"/>
    <dgm:cxn modelId="{56D3B79A-E371-40BB-ADCA-DA710B6C23F8}" srcId="{98410246-0F4D-42E6-86D6-E095140472D1}" destId="{19D16C1A-8DFC-4B59-9DBA-B99D02357788}" srcOrd="2" destOrd="0" parTransId="{F5F95AF0-318F-4827-BCD0-325BBAF09006}" sibTransId="{69F74557-3021-427B-8E36-86F8307FECFA}"/>
    <dgm:cxn modelId="{B5C43FC4-36EE-46A3-85DC-BED6E8AA0EA3}" srcId="{98410246-0F4D-42E6-86D6-E095140472D1}" destId="{0E2EEE48-0EA9-4E9D-BAE1-EF9B88764333}" srcOrd="0" destOrd="0" parTransId="{87D9604D-B06B-4946-A6E5-F1BF804F8164}" sibTransId="{5FF2A645-0B75-423F-851D-01C1B6647FB9}"/>
    <dgm:cxn modelId="{05AEF3C6-08E1-4487-9EE2-34AF0C17C6D8}" srcId="{98410246-0F4D-42E6-86D6-E095140472D1}" destId="{9239FF82-705A-482F-A05A-79C4336BF423}" srcOrd="4" destOrd="0" parTransId="{96CE0DBE-7FDA-49A5-A73D-F61D6F959B65}" sibTransId="{8D0950DA-8902-4644-AF5E-FD2819540B31}"/>
    <dgm:cxn modelId="{1217AACB-B273-44DD-9663-439E3BD502B8}" type="presOf" srcId="{2437C309-E6BE-4129-A4CE-2251724FBD24}" destId="{C5F94DBD-0E4E-4080-90A0-248DB2C5EC13}" srcOrd="0" destOrd="0" presId="urn:microsoft.com/office/officeart/2005/8/layout/default"/>
    <dgm:cxn modelId="{E4965CE6-ED45-4921-93F7-FFF639AF1622}" srcId="{98410246-0F4D-42E6-86D6-E095140472D1}" destId="{B744DF2E-958F-4C5F-A37B-E6BAF1AA85D1}" srcOrd="7" destOrd="0" parTransId="{D7655FFF-1AA7-4917-BC68-EA6AC3E18751}" sibTransId="{A24836BE-A9BF-4463-9C41-229B747F7EE1}"/>
    <dgm:cxn modelId="{47F887F2-0A45-434A-BDD4-0184E500382B}" srcId="{98410246-0F4D-42E6-86D6-E095140472D1}" destId="{3F144DF5-6CD3-4317-A346-FBE46B73F4F2}" srcOrd="5" destOrd="0" parTransId="{716524D9-3B1E-46E0-87D5-D495BF40D171}" sibTransId="{A8B34A01-3206-4621-A5F7-D25C86C57341}"/>
    <dgm:cxn modelId="{318178FC-CDCD-4F94-99B8-C285A6442E64}" srcId="{98410246-0F4D-42E6-86D6-E095140472D1}" destId="{46D9FB7B-A7DA-4A71-A198-E192CA175F16}" srcOrd="3" destOrd="0" parTransId="{1F9F776F-1A19-4CE2-8AB2-98C7BAEC8E07}" sibTransId="{50D7C7B5-5FE1-49B6-B111-7A821ED4C889}"/>
    <dgm:cxn modelId="{462435D2-711A-4751-A275-90BD14D81CC3}" type="presParOf" srcId="{A4D4586F-3C5C-41FC-9BE4-358A34B1B3F6}" destId="{EA059DE0-E9EB-4534-BD03-50C33AE615D4}" srcOrd="0" destOrd="0" presId="urn:microsoft.com/office/officeart/2005/8/layout/default"/>
    <dgm:cxn modelId="{B0A66F3E-14F9-4138-A4ED-29D84F7B9E8A}" type="presParOf" srcId="{A4D4586F-3C5C-41FC-9BE4-358A34B1B3F6}" destId="{452DB870-1C5D-4124-9DEE-AC9F491435D0}" srcOrd="1" destOrd="0" presId="urn:microsoft.com/office/officeart/2005/8/layout/default"/>
    <dgm:cxn modelId="{5754E027-8AB3-45F1-8B25-D4BEB33A476A}" type="presParOf" srcId="{A4D4586F-3C5C-41FC-9BE4-358A34B1B3F6}" destId="{21DAE329-57C3-42FB-AF02-4D310045C8F9}" srcOrd="2" destOrd="0" presId="urn:microsoft.com/office/officeart/2005/8/layout/default"/>
    <dgm:cxn modelId="{E15EA1C5-96A5-4AA2-88E8-ACE441C30C73}" type="presParOf" srcId="{A4D4586F-3C5C-41FC-9BE4-358A34B1B3F6}" destId="{9EC0419F-16A6-4BC8-AC85-10A6F941E314}" srcOrd="3" destOrd="0" presId="urn:microsoft.com/office/officeart/2005/8/layout/default"/>
    <dgm:cxn modelId="{CEC3A9B2-5A67-4544-9791-74F12D7D76BF}" type="presParOf" srcId="{A4D4586F-3C5C-41FC-9BE4-358A34B1B3F6}" destId="{75FA0523-0BCC-4DDA-A649-AD2C234C8B11}" srcOrd="4" destOrd="0" presId="urn:microsoft.com/office/officeart/2005/8/layout/default"/>
    <dgm:cxn modelId="{48CC8EFB-779D-429A-8500-1829337946F6}" type="presParOf" srcId="{A4D4586F-3C5C-41FC-9BE4-358A34B1B3F6}" destId="{5424686C-AD19-4DD8-889A-95EEC245DF50}" srcOrd="5" destOrd="0" presId="urn:microsoft.com/office/officeart/2005/8/layout/default"/>
    <dgm:cxn modelId="{7311ED67-DABD-4154-8EB7-1F3683A30A63}" type="presParOf" srcId="{A4D4586F-3C5C-41FC-9BE4-358A34B1B3F6}" destId="{1F8E352A-1739-4E42-8250-E831290E4C11}" srcOrd="6" destOrd="0" presId="urn:microsoft.com/office/officeart/2005/8/layout/default"/>
    <dgm:cxn modelId="{2526E9E6-4DCE-4800-A52A-DD9618AC089D}" type="presParOf" srcId="{A4D4586F-3C5C-41FC-9BE4-358A34B1B3F6}" destId="{69260CC7-6C9D-4E14-81C9-10DCFD8CF69C}" srcOrd="7" destOrd="0" presId="urn:microsoft.com/office/officeart/2005/8/layout/default"/>
    <dgm:cxn modelId="{D3F3D9CF-0F9B-4B3D-ADBD-EC8F405EDE7A}" type="presParOf" srcId="{A4D4586F-3C5C-41FC-9BE4-358A34B1B3F6}" destId="{89D01976-511F-4B88-894C-E8F432C7A2B9}" srcOrd="8" destOrd="0" presId="urn:microsoft.com/office/officeart/2005/8/layout/default"/>
    <dgm:cxn modelId="{68067C2B-0798-427D-8F02-E12E2B7F0C25}" type="presParOf" srcId="{A4D4586F-3C5C-41FC-9BE4-358A34B1B3F6}" destId="{BDEEBB2E-53DA-4320-86E3-AE20D4C101A0}" srcOrd="9" destOrd="0" presId="urn:microsoft.com/office/officeart/2005/8/layout/default"/>
    <dgm:cxn modelId="{B1DAF21F-37EB-42A3-821E-0E34B3820204}" type="presParOf" srcId="{A4D4586F-3C5C-41FC-9BE4-358A34B1B3F6}" destId="{193A3248-815B-4D97-8524-DF7C0DAC0735}" srcOrd="10" destOrd="0" presId="urn:microsoft.com/office/officeart/2005/8/layout/default"/>
    <dgm:cxn modelId="{A5134306-544B-4AE8-A311-08CB0E047676}" type="presParOf" srcId="{A4D4586F-3C5C-41FC-9BE4-358A34B1B3F6}" destId="{DD081FC6-3649-4F7F-8293-1A3265504DD0}" srcOrd="11" destOrd="0" presId="urn:microsoft.com/office/officeart/2005/8/layout/default"/>
    <dgm:cxn modelId="{EA3442DB-B543-465C-AFB6-606F00701299}" type="presParOf" srcId="{A4D4586F-3C5C-41FC-9BE4-358A34B1B3F6}" destId="{C5F94DBD-0E4E-4080-90A0-248DB2C5EC13}" srcOrd="12" destOrd="0" presId="urn:microsoft.com/office/officeart/2005/8/layout/default"/>
    <dgm:cxn modelId="{9F66DB64-CDD1-4E14-A8AC-290BE46DA1CA}" type="presParOf" srcId="{A4D4586F-3C5C-41FC-9BE4-358A34B1B3F6}" destId="{3E9BED29-27D6-43B6-B386-4B6D8FE5A9FA}" srcOrd="13" destOrd="0" presId="urn:microsoft.com/office/officeart/2005/8/layout/default"/>
    <dgm:cxn modelId="{1B590EDA-C1D9-491B-9C50-56C56747839A}" type="presParOf" srcId="{A4D4586F-3C5C-41FC-9BE4-358A34B1B3F6}" destId="{DF7985CF-2DAF-46BC-93CD-70A869E4D9A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B6D35-C079-4BB4-9909-4C3F6CE38CD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E801D4-9D6E-4D6E-B897-F74E5F3FADE4}">
      <dgm:prSet/>
      <dgm:spPr/>
      <dgm:t>
        <a:bodyPr/>
        <a:lstStyle/>
        <a:p>
          <a:r>
            <a:rPr lang="en-US"/>
            <a:t>Om du har synpunkter på en produkt, som inte är ett produktionsfel utan mer en åsikt, kan du framföra det till oss.</a:t>
          </a:r>
        </a:p>
      </dgm:t>
    </dgm:pt>
    <dgm:pt modelId="{E69C3A7F-BB13-4D20-84F6-01776EDEAF70}" type="parTrans" cxnId="{0F19A534-96E2-47D7-B363-C1D911E60E11}">
      <dgm:prSet/>
      <dgm:spPr/>
      <dgm:t>
        <a:bodyPr/>
        <a:lstStyle/>
        <a:p>
          <a:endParaRPr lang="en-US"/>
        </a:p>
      </dgm:t>
    </dgm:pt>
    <dgm:pt modelId="{D7D60A71-2235-420D-8FAF-CB836F15A58B}" type="sibTrans" cxnId="{0F19A534-96E2-47D7-B363-C1D911E60E11}">
      <dgm:prSet/>
      <dgm:spPr/>
      <dgm:t>
        <a:bodyPr/>
        <a:lstStyle/>
        <a:p>
          <a:endParaRPr lang="en-US"/>
        </a:p>
      </dgm:t>
    </dgm:pt>
    <dgm:pt modelId="{81A141E6-41E2-44A6-8949-7E29AD379325}">
      <dgm:prSet/>
      <dgm:spPr/>
      <dgm:t>
        <a:bodyPr/>
        <a:lstStyle/>
        <a:p>
          <a:r>
            <a:rPr lang="en-US"/>
            <a:t>Vi registrerar alla inkomna synpunkter och tar med oss dessa till kommande upphandlingar och leverantörsmöten.</a:t>
          </a:r>
        </a:p>
      </dgm:t>
    </dgm:pt>
    <dgm:pt modelId="{ED4BADCB-474D-4C42-854B-B8C0280910B8}" type="parTrans" cxnId="{282EAA1D-3871-443B-88D4-50B22CDE304B}">
      <dgm:prSet/>
      <dgm:spPr/>
      <dgm:t>
        <a:bodyPr/>
        <a:lstStyle/>
        <a:p>
          <a:endParaRPr lang="en-US"/>
        </a:p>
      </dgm:t>
    </dgm:pt>
    <dgm:pt modelId="{3BBB00CB-7B15-406B-B601-D32B9C4E2B24}" type="sibTrans" cxnId="{282EAA1D-3871-443B-88D4-50B22CDE304B}">
      <dgm:prSet/>
      <dgm:spPr/>
      <dgm:t>
        <a:bodyPr/>
        <a:lstStyle/>
        <a:p>
          <a:endParaRPr lang="en-US"/>
        </a:p>
      </dgm:t>
    </dgm:pt>
    <dgm:pt modelId="{5F8118F3-C03F-4A7E-AF4E-944442679B16}">
      <dgm:prSet/>
      <dgm:spPr/>
      <dgm:t>
        <a:bodyPr/>
        <a:lstStyle/>
        <a:p>
          <a:r>
            <a:rPr lang="en-US"/>
            <a:t>Fyll i blanketten Synpunkter på produkt och mejla den till </a:t>
          </a:r>
          <a:r>
            <a:rPr lang="en-US">
              <a:hlinkClick xmlns:r="http://schemas.openxmlformats.org/officeDocument/2006/relationships" r:id="rId1"/>
            </a:rPr>
            <a:t>upphandling@varuforsorjningen.se</a:t>
          </a:r>
          <a:endParaRPr lang="en-US"/>
        </a:p>
      </dgm:t>
    </dgm:pt>
    <dgm:pt modelId="{86AB71CE-92AD-4F35-BC43-9F00FAE55C04}" type="parTrans" cxnId="{222DF5C7-7332-4502-ACE0-52EC3E245139}">
      <dgm:prSet/>
      <dgm:spPr/>
      <dgm:t>
        <a:bodyPr/>
        <a:lstStyle/>
        <a:p>
          <a:endParaRPr lang="en-US"/>
        </a:p>
      </dgm:t>
    </dgm:pt>
    <dgm:pt modelId="{FB07A6BE-F250-4B31-81C9-71BD7399F21E}" type="sibTrans" cxnId="{222DF5C7-7332-4502-ACE0-52EC3E245139}">
      <dgm:prSet/>
      <dgm:spPr/>
      <dgm:t>
        <a:bodyPr/>
        <a:lstStyle/>
        <a:p>
          <a:endParaRPr lang="en-US"/>
        </a:p>
      </dgm:t>
    </dgm:pt>
    <dgm:pt modelId="{E4AE0F36-076A-40D4-AAE2-067272B72647}">
      <dgm:prSet/>
      <dgm:spPr/>
      <dgm:t>
        <a:bodyPr/>
        <a:lstStyle/>
        <a:p>
          <a:r>
            <a:rPr lang="en-US"/>
            <a:t>Blanketten finns på vår hemsida under rubriken – </a:t>
          </a:r>
          <a:br>
            <a:rPr lang="en-US"/>
          </a:br>
          <a:r>
            <a:rPr lang="en-US" i="1"/>
            <a:t>För beställare , Reklamationer och övriga avvikelser.</a:t>
          </a:r>
          <a:endParaRPr lang="en-US"/>
        </a:p>
      </dgm:t>
    </dgm:pt>
    <dgm:pt modelId="{54A989C4-2C9A-4386-AFF0-D93D9D8839EA}" type="parTrans" cxnId="{86B5C590-BF56-4F50-A287-8FFC3B4F796A}">
      <dgm:prSet/>
      <dgm:spPr/>
      <dgm:t>
        <a:bodyPr/>
        <a:lstStyle/>
        <a:p>
          <a:endParaRPr lang="en-US"/>
        </a:p>
      </dgm:t>
    </dgm:pt>
    <dgm:pt modelId="{91F1A7F0-8310-4475-AEA2-EDC7EF063808}" type="sibTrans" cxnId="{86B5C590-BF56-4F50-A287-8FFC3B4F796A}">
      <dgm:prSet/>
      <dgm:spPr/>
      <dgm:t>
        <a:bodyPr/>
        <a:lstStyle/>
        <a:p>
          <a:endParaRPr lang="en-US"/>
        </a:p>
      </dgm:t>
    </dgm:pt>
    <dgm:pt modelId="{4FB6C422-0CF7-4997-9BE7-798CBA54D2F1}" type="pres">
      <dgm:prSet presAssocID="{B78B6D35-C079-4BB4-9909-4C3F6CE38CD3}" presName="root" presStyleCnt="0">
        <dgm:presLayoutVars>
          <dgm:dir/>
          <dgm:resizeHandles val="exact"/>
        </dgm:presLayoutVars>
      </dgm:prSet>
      <dgm:spPr/>
    </dgm:pt>
    <dgm:pt modelId="{1B67AACA-2155-47BE-8F95-9FB784FAAFCE}" type="pres">
      <dgm:prSet presAssocID="{60E801D4-9D6E-4D6E-B897-F74E5F3FADE4}" presName="compNode" presStyleCnt="0"/>
      <dgm:spPr/>
    </dgm:pt>
    <dgm:pt modelId="{E5932C83-F39E-4BFB-9DB8-72FF55C37579}" type="pres">
      <dgm:prSet presAssocID="{60E801D4-9D6E-4D6E-B897-F74E5F3FADE4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l"/>
        </a:ext>
      </dgm:extLst>
    </dgm:pt>
    <dgm:pt modelId="{B177945C-0CEB-47B7-BA43-767412F4570F}" type="pres">
      <dgm:prSet presAssocID="{60E801D4-9D6E-4D6E-B897-F74E5F3FADE4}" presName="spaceRect" presStyleCnt="0"/>
      <dgm:spPr/>
    </dgm:pt>
    <dgm:pt modelId="{B34B0856-E2B4-4E61-AD39-CD02E510671E}" type="pres">
      <dgm:prSet presAssocID="{60E801D4-9D6E-4D6E-B897-F74E5F3FADE4}" presName="textRect" presStyleLbl="revTx" presStyleIdx="0" presStyleCnt="4">
        <dgm:presLayoutVars>
          <dgm:chMax val="1"/>
          <dgm:chPref val="1"/>
        </dgm:presLayoutVars>
      </dgm:prSet>
      <dgm:spPr/>
    </dgm:pt>
    <dgm:pt modelId="{92A4DCEA-CDAD-4C13-99F7-17A3DE43AF9D}" type="pres">
      <dgm:prSet presAssocID="{D7D60A71-2235-420D-8FAF-CB836F15A58B}" presName="sibTrans" presStyleCnt="0"/>
      <dgm:spPr/>
    </dgm:pt>
    <dgm:pt modelId="{A6045A7D-E5C0-4DE1-AE47-019A0BE53DCD}" type="pres">
      <dgm:prSet presAssocID="{81A141E6-41E2-44A6-8949-7E29AD379325}" presName="compNode" presStyleCnt="0"/>
      <dgm:spPr/>
    </dgm:pt>
    <dgm:pt modelId="{BF531287-90BC-45DC-AEA8-96D16A22CEC0}" type="pres">
      <dgm:prSet presAssocID="{81A141E6-41E2-44A6-8949-7E29AD379325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EC9C5C95-C6A1-41DF-86A5-71E43CAF0D72}" type="pres">
      <dgm:prSet presAssocID="{81A141E6-41E2-44A6-8949-7E29AD379325}" presName="spaceRect" presStyleCnt="0"/>
      <dgm:spPr/>
    </dgm:pt>
    <dgm:pt modelId="{E7080086-9D88-4708-8562-F407D729C60C}" type="pres">
      <dgm:prSet presAssocID="{81A141E6-41E2-44A6-8949-7E29AD379325}" presName="textRect" presStyleLbl="revTx" presStyleIdx="1" presStyleCnt="4">
        <dgm:presLayoutVars>
          <dgm:chMax val="1"/>
          <dgm:chPref val="1"/>
        </dgm:presLayoutVars>
      </dgm:prSet>
      <dgm:spPr/>
    </dgm:pt>
    <dgm:pt modelId="{FB780C97-3777-42D9-B8BC-836F631D781D}" type="pres">
      <dgm:prSet presAssocID="{3BBB00CB-7B15-406B-B601-D32B9C4E2B24}" presName="sibTrans" presStyleCnt="0"/>
      <dgm:spPr/>
    </dgm:pt>
    <dgm:pt modelId="{9F4EEE07-8333-4420-9945-4D25E076A35A}" type="pres">
      <dgm:prSet presAssocID="{5F8118F3-C03F-4A7E-AF4E-944442679B16}" presName="compNode" presStyleCnt="0"/>
      <dgm:spPr/>
    </dgm:pt>
    <dgm:pt modelId="{EC1C642E-576A-4FE4-AF22-ABE3C3FE3AD9}" type="pres">
      <dgm:prSet presAssocID="{5F8118F3-C03F-4A7E-AF4E-944442679B16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post"/>
        </a:ext>
      </dgm:extLst>
    </dgm:pt>
    <dgm:pt modelId="{AFEAE37A-9B2C-4E92-88F0-B5FBEB95410A}" type="pres">
      <dgm:prSet presAssocID="{5F8118F3-C03F-4A7E-AF4E-944442679B16}" presName="spaceRect" presStyleCnt="0"/>
      <dgm:spPr/>
    </dgm:pt>
    <dgm:pt modelId="{6BE4F6BD-4A1D-4DE2-9E95-ABB6D0773AC4}" type="pres">
      <dgm:prSet presAssocID="{5F8118F3-C03F-4A7E-AF4E-944442679B16}" presName="textRect" presStyleLbl="revTx" presStyleIdx="2" presStyleCnt="4">
        <dgm:presLayoutVars>
          <dgm:chMax val="1"/>
          <dgm:chPref val="1"/>
        </dgm:presLayoutVars>
      </dgm:prSet>
      <dgm:spPr/>
    </dgm:pt>
    <dgm:pt modelId="{19421704-6E8E-4CB8-9C31-139C6C0B4CAA}" type="pres">
      <dgm:prSet presAssocID="{FB07A6BE-F250-4B31-81C9-71BD7399F21E}" presName="sibTrans" presStyleCnt="0"/>
      <dgm:spPr/>
    </dgm:pt>
    <dgm:pt modelId="{EC716AC7-ABFD-4F0D-83FC-AA7917CB3A72}" type="pres">
      <dgm:prSet presAssocID="{E4AE0F36-076A-40D4-AAE2-067272B72647}" presName="compNode" presStyleCnt="0"/>
      <dgm:spPr/>
    </dgm:pt>
    <dgm:pt modelId="{763097EA-4CDC-4D72-BFDB-0C137FBF36C1}" type="pres">
      <dgm:prSet presAssocID="{E4AE0F36-076A-40D4-AAE2-067272B72647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dning"/>
        </a:ext>
      </dgm:extLst>
    </dgm:pt>
    <dgm:pt modelId="{CE65E1D0-B4CD-4B4C-8D35-53B63E217B07}" type="pres">
      <dgm:prSet presAssocID="{E4AE0F36-076A-40D4-AAE2-067272B72647}" presName="spaceRect" presStyleCnt="0"/>
      <dgm:spPr/>
    </dgm:pt>
    <dgm:pt modelId="{78842DF5-71D7-40CA-B0EE-50371CEB5FB0}" type="pres">
      <dgm:prSet presAssocID="{E4AE0F36-076A-40D4-AAE2-067272B7264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82EAA1D-3871-443B-88D4-50B22CDE304B}" srcId="{B78B6D35-C079-4BB4-9909-4C3F6CE38CD3}" destId="{81A141E6-41E2-44A6-8949-7E29AD379325}" srcOrd="1" destOrd="0" parTransId="{ED4BADCB-474D-4C42-854B-B8C0280910B8}" sibTransId="{3BBB00CB-7B15-406B-B601-D32B9C4E2B24}"/>
    <dgm:cxn modelId="{0F19A534-96E2-47D7-B363-C1D911E60E11}" srcId="{B78B6D35-C079-4BB4-9909-4C3F6CE38CD3}" destId="{60E801D4-9D6E-4D6E-B897-F74E5F3FADE4}" srcOrd="0" destOrd="0" parTransId="{E69C3A7F-BB13-4D20-84F6-01776EDEAF70}" sibTransId="{D7D60A71-2235-420D-8FAF-CB836F15A58B}"/>
    <dgm:cxn modelId="{F664904C-793C-4158-89ED-2165CAE38977}" type="presOf" srcId="{60E801D4-9D6E-4D6E-B897-F74E5F3FADE4}" destId="{B34B0856-E2B4-4E61-AD39-CD02E510671E}" srcOrd="0" destOrd="0" presId="urn:microsoft.com/office/officeart/2018/2/layout/IconLabelList"/>
    <dgm:cxn modelId="{FBD01770-7C4C-4D9E-A1E0-B4899A15DFC4}" type="presOf" srcId="{E4AE0F36-076A-40D4-AAE2-067272B72647}" destId="{78842DF5-71D7-40CA-B0EE-50371CEB5FB0}" srcOrd="0" destOrd="0" presId="urn:microsoft.com/office/officeart/2018/2/layout/IconLabelList"/>
    <dgm:cxn modelId="{10AEF78F-7913-47A3-882D-DA615DDA1022}" type="presOf" srcId="{81A141E6-41E2-44A6-8949-7E29AD379325}" destId="{E7080086-9D88-4708-8562-F407D729C60C}" srcOrd="0" destOrd="0" presId="urn:microsoft.com/office/officeart/2018/2/layout/IconLabelList"/>
    <dgm:cxn modelId="{86B5C590-BF56-4F50-A287-8FFC3B4F796A}" srcId="{B78B6D35-C079-4BB4-9909-4C3F6CE38CD3}" destId="{E4AE0F36-076A-40D4-AAE2-067272B72647}" srcOrd="3" destOrd="0" parTransId="{54A989C4-2C9A-4386-AFF0-D93D9D8839EA}" sibTransId="{91F1A7F0-8310-4475-AEA2-EDC7EF063808}"/>
    <dgm:cxn modelId="{18BCAFBF-EF2D-49DF-82D1-FFF36202C8B5}" type="presOf" srcId="{B78B6D35-C079-4BB4-9909-4C3F6CE38CD3}" destId="{4FB6C422-0CF7-4997-9BE7-798CBA54D2F1}" srcOrd="0" destOrd="0" presId="urn:microsoft.com/office/officeart/2018/2/layout/IconLabelList"/>
    <dgm:cxn modelId="{222DF5C7-7332-4502-ACE0-52EC3E245139}" srcId="{B78B6D35-C079-4BB4-9909-4C3F6CE38CD3}" destId="{5F8118F3-C03F-4A7E-AF4E-944442679B16}" srcOrd="2" destOrd="0" parTransId="{86AB71CE-92AD-4F35-BC43-9F00FAE55C04}" sibTransId="{FB07A6BE-F250-4B31-81C9-71BD7399F21E}"/>
    <dgm:cxn modelId="{10500EC9-6EA3-46C2-8E17-541B13911ED8}" type="presOf" srcId="{5F8118F3-C03F-4A7E-AF4E-944442679B16}" destId="{6BE4F6BD-4A1D-4DE2-9E95-ABB6D0773AC4}" srcOrd="0" destOrd="0" presId="urn:microsoft.com/office/officeart/2018/2/layout/IconLabelList"/>
    <dgm:cxn modelId="{E15DFC5F-654A-429A-9FD6-8C45A5141759}" type="presParOf" srcId="{4FB6C422-0CF7-4997-9BE7-798CBA54D2F1}" destId="{1B67AACA-2155-47BE-8F95-9FB784FAAFCE}" srcOrd="0" destOrd="0" presId="urn:microsoft.com/office/officeart/2018/2/layout/IconLabelList"/>
    <dgm:cxn modelId="{256D7BB3-B051-44FF-94B4-D8D1FE6AB4C6}" type="presParOf" srcId="{1B67AACA-2155-47BE-8F95-9FB784FAAFCE}" destId="{E5932C83-F39E-4BFB-9DB8-72FF55C37579}" srcOrd="0" destOrd="0" presId="urn:microsoft.com/office/officeart/2018/2/layout/IconLabelList"/>
    <dgm:cxn modelId="{C4DF2515-002B-4530-8634-7F5F638D45C3}" type="presParOf" srcId="{1B67AACA-2155-47BE-8F95-9FB784FAAFCE}" destId="{B177945C-0CEB-47B7-BA43-767412F4570F}" srcOrd="1" destOrd="0" presId="urn:microsoft.com/office/officeart/2018/2/layout/IconLabelList"/>
    <dgm:cxn modelId="{C87905C4-46FD-474C-A54B-D9FB6436BD38}" type="presParOf" srcId="{1B67AACA-2155-47BE-8F95-9FB784FAAFCE}" destId="{B34B0856-E2B4-4E61-AD39-CD02E510671E}" srcOrd="2" destOrd="0" presId="urn:microsoft.com/office/officeart/2018/2/layout/IconLabelList"/>
    <dgm:cxn modelId="{144E4852-69E2-4BBA-A538-94A9516DF6C8}" type="presParOf" srcId="{4FB6C422-0CF7-4997-9BE7-798CBA54D2F1}" destId="{92A4DCEA-CDAD-4C13-99F7-17A3DE43AF9D}" srcOrd="1" destOrd="0" presId="urn:microsoft.com/office/officeart/2018/2/layout/IconLabelList"/>
    <dgm:cxn modelId="{473D2073-2B6F-4471-9EE2-C01AD4A545EE}" type="presParOf" srcId="{4FB6C422-0CF7-4997-9BE7-798CBA54D2F1}" destId="{A6045A7D-E5C0-4DE1-AE47-019A0BE53DCD}" srcOrd="2" destOrd="0" presId="urn:microsoft.com/office/officeart/2018/2/layout/IconLabelList"/>
    <dgm:cxn modelId="{698E434C-FD66-438D-9E4C-978F1B617EDC}" type="presParOf" srcId="{A6045A7D-E5C0-4DE1-AE47-019A0BE53DCD}" destId="{BF531287-90BC-45DC-AEA8-96D16A22CEC0}" srcOrd="0" destOrd="0" presId="urn:microsoft.com/office/officeart/2018/2/layout/IconLabelList"/>
    <dgm:cxn modelId="{6614E2BA-F840-4CF8-A696-CBB55E592AC1}" type="presParOf" srcId="{A6045A7D-E5C0-4DE1-AE47-019A0BE53DCD}" destId="{EC9C5C95-C6A1-41DF-86A5-71E43CAF0D72}" srcOrd="1" destOrd="0" presId="urn:microsoft.com/office/officeart/2018/2/layout/IconLabelList"/>
    <dgm:cxn modelId="{D67974D9-816A-4BAB-A6F9-CC3E1A224AB3}" type="presParOf" srcId="{A6045A7D-E5C0-4DE1-AE47-019A0BE53DCD}" destId="{E7080086-9D88-4708-8562-F407D729C60C}" srcOrd="2" destOrd="0" presId="urn:microsoft.com/office/officeart/2018/2/layout/IconLabelList"/>
    <dgm:cxn modelId="{C60FF5F5-9A04-4EEC-87E6-7A8192FD8130}" type="presParOf" srcId="{4FB6C422-0CF7-4997-9BE7-798CBA54D2F1}" destId="{FB780C97-3777-42D9-B8BC-836F631D781D}" srcOrd="3" destOrd="0" presId="urn:microsoft.com/office/officeart/2018/2/layout/IconLabelList"/>
    <dgm:cxn modelId="{E97C06F0-F298-4BD2-B78F-3CE465C84693}" type="presParOf" srcId="{4FB6C422-0CF7-4997-9BE7-798CBA54D2F1}" destId="{9F4EEE07-8333-4420-9945-4D25E076A35A}" srcOrd="4" destOrd="0" presId="urn:microsoft.com/office/officeart/2018/2/layout/IconLabelList"/>
    <dgm:cxn modelId="{0F9B3B64-D696-4064-9A8F-2A9A709AF8C3}" type="presParOf" srcId="{9F4EEE07-8333-4420-9945-4D25E076A35A}" destId="{EC1C642E-576A-4FE4-AF22-ABE3C3FE3AD9}" srcOrd="0" destOrd="0" presId="urn:microsoft.com/office/officeart/2018/2/layout/IconLabelList"/>
    <dgm:cxn modelId="{DBE0AAC4-207C-4CC5-B9A6-89497F6F0D35}" type="presParOf" srcId="{9F4EEE07-8333-4420-9945-4D25E076A35A}" destId="{AFEAE37A-9B2C-4E92-88F0-B5FBEB95410A}" srcOrd="1" destOrd="0" presId="urn:microsoft.com/office/officeart/2018/2/layout/IconLabelList"/>
    <dgm:cxn modelId="{A471338D-7491-40CA-AF8B-285E56770D32}" type="presParOf" srcId="{9F4EEE07-8333-4420-9945-4D25E076A35A}" destId="{6BE4F6BD-4A1D-4DE2-9E95-ABB6D0773AC4}" srcOrd="2" destOrd="0" presId="urn:microsoft.com/office/officeart/2018/2/layout/IconLabelList"/>
    <dgm:cxn modelId="{59C270B0-E74A-40EE-9F34-C89CFD716293}" type="presParOf" srcId="{4FB6C422-0CF7-4997-9BE7-798CBA54D2F1}" destId="{19421704-6E8E-4CB8-9C31-139C6C0B4CAA}" srcOrd="5" destOrd="0" presId="urn:microsoft.com/office/officeart/2018/2/layout/IconLabelList"/>
    <dgm:cxn modelId="{C4F4D8A6-CD82-4B95-A591-765BC9A48A69}" type="presParOf" srcId="{4FB6C422-0CF7-4997-9BE7-798CBA54D2F1}" destId="{EC716AC7-ABFD-4F0D-83FC-AA7917CB3A72}" srcOrd="6" destOrd="0" presId="urn:microsoft.com/office/officeart/2018/2/layout/IconLabelList"/>
    <dgm:cxn modelId="{6E76889B-DA0A-4781-AD20-88A1D98808B6}" type="presParOf" srcId="{EC716AC7-ABFD-4F0D-83FC-AA7917CB3A72}" destId="{763097EA-4CDC-4D72-BFDB-0C137FBF36C1}" srcOrd="0" destOrd="0" presId="urn:microsoft.com/office/officeart/2018/2/layout/IconLabelList"/>
    <dgm:cxn modelId="{B4A8693F-0024-4CFF-87BB-E90802B9C6BC}" type="presParOf" srcId="{EC716AC7-ABFD-4F0D-83FC-AA7917CB3A72}" destId="{CE65E1D0-B4CD-4B4C-8D35-53B63E217B07}" srcOrd="1" destOrd="0" presId="urn:microsoft.com/office/officeart/2018/2/layout/IconLabelList"/>
    <dgm:cxn modelId="{5DB91925-ADF7-4D74-8E5D-52CD1AE0CE24}" type="presParOf" srcId="{EC716AC7-ABFD-4F0D-83FC-AA7917CB3A72}" destId="{78842DF5-71D7-40CA-B0EE-50371CEB5FB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D66D3-11AF-4954-A402-0678FF297DB1}">
      <dsp:nvSpPr>
        <dsp:cNvPr id="0" name=""/>
        <dsp:cNvSpPr/>
      </dsp:nvSpPr>
      <dsp:spPr>
        <a:xfrm>
          <a:off x="0" y="15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D72C-D0BD-4402-9801-E4F38CF97D18}">
      <dsp:nvSpPr>
        <dsp:cNvPr id="0" name=""/>
        <dsp:cNvSpPr/>
      </dsp:nvSpPr>
      <dsp:spPr>
        <a:xfrm>
          <a:off x="0" y="1576"/>
          <a:ext cx="10505330" cy="455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Arbete med kravställning:</a:t>
          </a:r>
          <a:br>
            <a:rPr lang="en-US" sz="2100" kern="1200" dirty="0"/>
          </a:br>
          <a:r>
            <a:rPr lang="sv-SE" sz="2100" kern="1200" dirty="0"/>
            <a:t>Förbandsmaterial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Steriliseringsmaterial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Ögonoperationsmaterial och implantat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Hjärt- och lungmaskinmaterial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Kuvert, journalmappar och påsar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Blanketter och broschyrer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Kemisk-tekniska produkter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dirty="0"/>
            <a:t>AN/IVA </a:t>
          </a:r>
          <a:r>
            <a:rPr lang="en-US" sz="2100" kern="1200" dirty="0"/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Gynekologiska</a:t>
          </a:r>
          <a:r>
            <a:rPr lang="en-US" sz="2100" kern="1200" dirty="0"/>
            <a:t> </a:t>
          </a:r>
          <a:r>
            <a:rPr lang="en-US" sz="2100" kern="1200" dirty="0" err="1"/>
            <a:t>specialprodukter</a:t>
          </a:r>
          <a:endParaRPr lang="en-US" sz="2100" kern="120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Hjärtklaffar</a:t>
          </a:r>
          <a:r>
            <a:rPr lang="en-US" sz="2100" kern="1200" dirty="0"/>
            <a:t> och grafter</a:t>
          </a:r>
        </a:p>
      </dsp:txBody>
      <dsp:txXfrm>
        <a:off x="0" y="1576"/>
        <a:ext cx="10505330" cy="455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D66D3-11AF-4954-A402-0678FF297DB1}">
      <dsp:nvSpPr>
        <dsp:cNvPr id="0" name=""/>
        <dsp:cNvSpPr/>
      </dsp:nvSpPr>
      <dsp:spPr>
        <a:xfrm>
          <a:off x="0" y="15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D72C-D0BD-4402-9801-E4F38CF97D18}">
      <dsp:nvSpPr>
        <dsp:cNvPr id="0" name=""/>
        <dsp:cNvSpPr/>
      </dsp:nvSpPr>
      <dsp:spPr>
        <a:xfrm>
          <a:off x="0" y="1576"/>
          <a:ext cx="10505330" cy="455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i="1" kern="1200" noProof="0" dirty="0"/>
            <a:t>Arbete med kravställning:</a:t>
          </a:r>
          <a:br>
            <a:rPr lang="sv-SE" sz="3300" kern="1200" noProof="0" dirty="0"/>
          </a:br>
          <a:r>
            <a:rPr lang="sv-SE" sz="2000" kern="1200" noProof="0" dirty="0"/>
            <a:t>Intervention kundanpassade set - Upphandlingen omfattar alla </a:t>
          </a:r>
          <a:r>
            <a:rPr lang="sv-SE" sz="2000" kern="1200" noProof="0" dirty="0" err="1"/>
            <a:t>kundanapassade</a:t>
          </a:r>
          <a:r>
            <a:rPr lang="sv-SE" sz="2000" kern="1200" noProof="0" dirty="0"/>
            <a:t> set inom röntgen; intervention (</a:t>
          </a:r>
          <a:r>
            <a:rPr lang="sv-SE" sz="2000" kern="1200" noProof="0" dirty="0" err="1"/>
            <a:t>coronar</a:t>
          </a:r>
          <a:r>
            <a:rPr lang="sv-SE" sz="2000" kern="1200" noProof="0" dirty="0"/>
            <a:t>, perifer, </a:t>
          </a:r>
          <a:r>
            <a:rPr lang="sv-SE" sz="2000" kern="1200" noProof="0" dirty="0" err="1"/>
            <a:t>neuro</a:t>
          </a:r>
          <a:r>
            <a:rPr lang="sv-SE" sz="2000" kern="1200" noProof="0" dirty="0"/>
            <a:t>), ultraljud, TAVI.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Upphandlingen ska även omfatta vissa set, t ex EVAR, som på vissa sjukhus utförs av kärlkirurgiska verksamheter.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Denna upphandling är en pilotupphandling för projekt kategoristyrning. Syftet är att genom högre affärsmässighet i upphandlingen kunna sänka inköpskostnaderna.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576"/>
        <a:ext cx="10505330" cy="4554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D66D3-11AF-4954-A402-0678FF297DB1}">
      <dsp:nvSpPr>
        <dsp:cNvPr id="0" name=""/>
        <dsp:cNvSpPr/>
      </dsp:nvSpPr>
      <dsp:spPr>
        <a:xfrm>
          <a:off x="0" y="157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D72C-D0BD-4402-9801-E4F38CF97D18}">
      <dsp:nvSpPr>
        <dsp:cNvPr id="0" name=""/>
        <dsp:cNvSpPr/>
      </dsp:nvSpPr>
      <dsp:spPr>
        <a:xfrm>
          <a:off x="0" y="0"/>
          <a:ext cx="10505330" cy="455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i="1" kern="1200" noProof="0" dirty="0"/>
            <a:t>Utvärdering:</a:t>
          </a:r>
          <a:br>
            <a:rPr lang="sv-SE" sz="3300" kern="1200" noProof="0" dirty="0"/>
          </a:br>
          <a:r>
            <a:rPr lang="sv-SE" sz="2000" kern="1200" noProof="0" dirty="0"/>
            <a:t>Operationsmaterial allmänt, omtag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Kläder och skydd för </a:t>
          </a:r>
          <a:r>
            <a:rPr lang="sv-SE" sz="2000" kern="1200" noProof="0" dirty="0" err="1"/>
            <a:t>avd</a:t>
          </a:r>
          <a:r>
            <a:rPr lang="sv-SE" sz="2000" kern="1200" noProof="0" dirty="0"/>
            <a:t>/</a:t>
          </a:r>
          <a:r>
            <a:rPr lang="sv-SE" sz="2000" kern="1200" noProof="0" dirty="0" err="1"/>
            <a:t>op</a:t>
          </a:r>
          <a:r>
            <a:rPr lang="sv-SE" sz="2000" kern="1200" noProof="0" dirty="0"/>
            <a:t>, omtag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Intubering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kern="1200" noProof="0" dirty="0"/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Tilldelad:</a:t>
          </a:r>
          <a:br>
            <a:rPr lang="sv-SE" sz="33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Operationsmaterial allmänt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Kläder och skydd för </a:t>
          </a:r>
          <a:r>
            <a:rPr lang="sv-SE" sz="20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avd</a:t>
          </a:r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/</a:t>
          </a:r>
          <a:r>
            <a:rPr lang="sv-SE" sz="2000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op</a:t>
          </a:r>
          <a:endParaRPr lang="sv-SE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Diabetesmaterial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Överprövad:</a:t>
          </a:r>
          <a:br>
            <a:rPr lang="sv-SE" sz="3200" i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sv-SE" sz="2000" i="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Diabetesmaterial</a:t>
          </a:r>
        </a:p>
      </dsp:txBody>
      <dsp:txXfrm>
        <a:off x="0" y="0"/>
        <a:ext cx="10505330" cy="4554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59DE0-E9EB-4534-BD03-50C33AE615D4}">
      <dsp:nvSpPr>
        <dsp:cNvPr id="0" name=""/>
        <dsp:cNvSpPr/>
      </dsp:nvSpPr>
      <dsp:spPr>
        <a:xfrm>
          <a:off x="95411" y="153238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Injektion- infusion- transfusionsmaterial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(förfrågan om expertgrupp under hösten, kravarbete startar i vinter)</a:t>
          </a:r>
          <a:endParaRPr lang="en-US" sz="1700" kern="1200" dirty="0"/>
        </a:p>
      </dsp:txBody>
      <dsp:txXfrm>
        <a:off x="95411" y="153238"/>
        <a:ext cx="2494904" cy="1496942"/>
      </dsp:txXfrm>
    </dsp:sp>
    <dsp:sp modelId="{21DAE329-57C3-42FB-AF02-4D310045C8F9}">
      <dsp:nvSpPr>
        <dsp:cNvPr id="0" name=""/>
        <dsp:cNvSpPr/>
      </dsp:nvSpPr>
      <dsp:spPr>
        <a:xfrm>
          <a:off x="2773791" y="153238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Värmeprodukter anestesi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(förfrågan om expertgrupp under hösten, kravarbete startar i vinter)</a:t>
          </a:r>
          <a:endParaRPr lang="en-US" sz="1700" kern="1200" dirty="0"/>
        </a:p>
      </dsp:txBody>
      <dsp:txXfrm>
        <a:off x="2773791" y="153238"/>
        <a:ext cx="2494904" cy="1496942"/>
      </dsp:txXfrm>
    </dsp:sp>
    <dsp:sp modelId="{75FA0523-0BCC-4DDA-A649-AD2C234C8B11}">
      <dsp:nvSpPr>
        <dsp:cNvPr id="0" name=""/>
        <dsp:cNvSpPr/>
      </dsp:nvSpPr>
      <dsp:spPr>
        <a:xfrm>
          <a:off x="5555559" y="153238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Energiinstrument</a:t>
          </a:r>
          <a:r>
            <a:rPr lang="en-US" sz="1700" kern="1200" dirty="0"/>
            <a:t> (</a:t>
          </a:r>
          <a:r>
            <a:rPr lang="en-US" sz="1700" kern="1200" dirty="0" err="1"/>
            <a:t>suturer</a:t>
          </a:r>
          <a:r>
            <a:rPr lang="en-US" sz="1700" kern="1200" dirty="0"/>
            <a:t> och stapling) 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5555559" y="153238"/>
        <a:ext cx="2494904" cy="1496942"/>
      </dsp:txXfrm>
    </dsp:sp>
    <dsp:sp modelId="{1F8E352A-1739-4E42-8250-E831290E4C11}">
      <dsp:nvSpPr>
        <dsp:cNvPr id="0" name=""/>
        <dsp:cNvSpPr/>
      </dsp:nvSpPr>
      <dsp:spPr>
        <a:xfrm>
          <a:off x="95411" y="1771907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Intervention TAVI</a:t>
          </a:r>
        </a:p>
      </dsp:txBody>
      <dsp:txXfrm>
        <a:off x="95411" y="1771907"/>
        <a:ext cx="2494904" cy="1496942"/>
      </dsp:txXfrm>
    </dsp:sp>
    <dsp:sp modelId="{89D01976-511F-4B88-894C-E8F432C7A2B9}">
      <dsp:nvSpPr>
        <dsp:cNvPr id="0" name=""/>
        <dsp:cNvSpPr/>
      </dsp:nvSpPr>
      <dsp:spPr>
        <a:xfrm>
          <a:off x="2799912" y="1801756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Intervention Kärl</a:t>
          </a:r>
        </a:p>
      </dsp:txBody>
      <dsp:txXfrm>
        <a:off x="2799912" y="1801756"/>
        <a:ext cx="2494904" cy="1496942"/>
      </dsp:txXfrm>
    </dsp:sp>
    <dsp:sp modelId="{193A3248-815B-4D97-8524-DF7C0DAC0735}">
      <dsp:nvSpPr>
        <dsp:cNvPr id="0" name=""/>
        <dsp:cNvSpPr/>
      </dsp:nvSpPr>
      <dsp:spPr>
        <a:xfrm>
          <a:off x="5559650" y="1825258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Sjukvårdsmaterial</a:t>
          </a:r>
          <a:r>
            <a:rPr lang="en-US" sz="1700" kern="1200" dirty="0"/>
            <a:t>, </a:t>
          </a:r>
          <a:r>
            <a:rPr lang="en-US" sz="1700" kern="1200" dirty="0" err="1"/>
            <a:t>allmänt</a:t>
          </a:r>
          <a:endParaRPr lang="en-US" sz="1700" kern="1200" dirty="0"/>
        </a:p>
      </dsp:txBody>
      <dsp:txXfrm>
        <a:off x="5559650" y="1825258"/>
        <a:ext cx="2494904" cy="1496942"/>
      </dsp:txXfrm>
    </dsp:sp>
    <dsp:sp modelId="{C5F94DBD-0E4E-4080-90A0-248DB2C5EC13}">
      <dsp:nvSpPr>
        <dsp:cNvPr id="0" name=""/>
        <dsp:cNvSpPr/>
      </dsp:nvSpPr>
      <dsp:spPr>
        <a:xfrm>
          <a:off x="8205746" y="1821930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Gips</a:t>
          </a:r>
          <a:r>
            <a:rPr lang="en-US" sz="1700" kern="1200"/>
            <a:t> och </a:t>
          </a:r>
          <a:r>
            <a:rPr lang="en-US" sz="1700" kern="1200" err="1"/>
            <a:t>tillbehör</a:t>
          </a:r>
          <a:endParaRPr lang="en-US" sz="1700" kern="1200"/>
        </a:p>
      </dsp:txBody>
      <dsp:txXfrm>
        <a:off x="8205746" y="1821930"/>
        <a:ext cx="2494904" cy="1496942"/>
      </dsp:txXfrm>
    </dsp:sp>
    <dsp:sp modelId="{DF7985CF-2DAF-46BC-93CD-70A869E4D9A8}">
      <dsp:nvSpPr>
        <dsp:cNvPr id="0" name=""/>
        <dsp:cNvSpPr/>
      </dsp:nvSpPr>
      <dsp:spPr>
        <a:xfrm>
          <a:off x="8205746" y="153243"/>
          <a:ext cx="2494904" cy="149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Diagnostikinstrument</a:t>
          </a:r>
        </a:p>
      </dsp:txBody>
      <dsp:txXfrm>
        <a:off x="8205746" y="153243"/>
        <a:ext cx="2494904" cy="1496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32C83-F39E-4BFB-9DB8-72FF55C37579}">
      <dsp:nvSpPr>
        <dsp:cNvPr id="0" name=""/>
        <dsp:cNvSpPr/>
      </dsp:nvSpPr>
      <dsp:spPr>
        <a:xfrm>
          <a:off x="631248" y="1234528"/>
          <a:ext cx="916257" cy="916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B0856-E2B4-4E61-AD39-CD02E510671E}">
      <dsp:nvSpPr>
        <dsp:cNvPr id="0" name=""/>
        <dsp:cNvSpPr/>
      </dsp:nvSpPr>
      <dsp:spPr>
        <a:xfrm>
          <a:off x="71313" y="2439671"/>
          <a:ext cx="20361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Om du har synpunkter på en produkt, som inte är ett produktionsfel utan mer en åsikt, kan du framföra det till oss.</a:t>
          </a:r>
        </a:p>
      </dsp:txBody>
      <dsp:txXfrm>
        <a:off x="71313" y="2439671"/>
        <a:ext cx="2036128" cy="720000"/>
      </dsp:txXfrm>
    </dsp:sp>
    <dsp:sp modelId="{BF531287-90BC-45DC-AEA8-96D16A22CEC0}">
      <dsp:nvSpPr>
        <dsp:cNvPr id="0" name=""/>
        <dsp:cNvSpPr/>
      </dsp:nvSpPr>
      <dsp:spPr>
        <a:xfrm>
          <a:off x="3023699" y="1234528"/>
          <a:ext cx="916257" cy="916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80086-9D88-4708-8562-F407D729C60C}">
      <dsp:nvSpPr>
        <dsp:cNvPr id="0" name=""/>
        <dsp:cNvSpPr/>
      </dsp:nvSpPr>
      <dsp:spPr>
        <a:xfrm>
          <a:off x="2463763" y="2439671"/>
          <a:ext cx="20361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Vi registrerar alla inkomna synpunkter och tar med oss dessa till kommande upphandlingar och leverantörsmöten.</a:t>
          </a:r>
        </a:p>
      </dsp:txBody>
      <dsp:txXfrm>
        <a:off x="2463763" y="2439671"/>
        <a:ext cx="2036128" cy="720000"/>
      </dsp:txXfrm>
    </dsp:sp>
    <dsp:sp modelId="{EC1C642E-576A-4FE4-AF22-ABE3C3FE3AD9}">
      <dsp:nvSpPr>
        <dsp:cNvPr id="0" name=""/>
        <dsp:cNvSpPr/>
      </dsp:nvSpPr>
      <dsp:spPr>
        <a:xfrm>
          <a:off x="5416150" y="1234528"/>
          <a:ext cx="916257" cy="916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4F6BD-4A1D-4DE2-9E95-ABB6D0773AC4}">
      <dsp:nvSpPr>
        <dsp:cNvPr id="0" name=""/>
        <dsp:cNvSpPr/>
      </dsp:nvSpPr>
      <dsp:spPr>
        <a:xfrm>
          <a:off x="4856214" y="2439671"/>
          <a:ext cx="20361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Fyll i blanketten Synpunkter på produkt och mejla den till </a:t>
          </a:r>
          <a:r>
            <a:rPr lang="en-US" sz="1100" kern="1200">
              <a:hlinkClick xmlns:r="http://schemas.openxmlformats.org/officeDocument/2006/relationships" r:id="rId7"/>
            </a:rPr>
            <a:t>upphandling@varuforsorjningen.se</a:t>
          </a:r>
          <a:endParaRPr lang="en-US" sz="1100" kern="1200"/>
        </a:p>
      </dsp:txBody>
      <dsp:txXfrm>
        <a:off x="4856214" y="2439671"/>
        <a:ext cx="2036128" cy="720000"/>
      </dsp:txXfrm>
    </dsp:sp>
    <dsp:sp modelId="{763097EA-4CDC-4D72-BFDB-0C137FBF36C1}">
      <dsp:nvSpPr>
        <dsp:cNvPr id="0" name=""/>
        <dsp:cNvSpPr/>
      </dsp:nvSpPr>
      <dsp:spPr>
        <a:xfrm>
          <a:off x="7808600" y="1234528"/>
          <a:ext cx="916257" cy="91625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42DF5-71D7-40CA-B0EE-50371CEB5FB0}">
      <dsp:nvSpPr>
        <dsp:cNvPr id="0" name=""/>
        <dsp:cNvSpPr/>
      </dsp:nvSpPr>
      <dsp:spPr>
        <a:xfrm>
          <a:off x="7248665" y="2439671"/>
          <a:ext cx="20361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Blanketten finns på vår hemsida under rubriken – </a:t>
          </a:r>
          <a:br>
            <a:rPr lang="en-US" sz="1100" kern="1200"/>
          </a:br>
          <a:r>
            <a:rPr lang="en-US" sz="1100" i="1" kern="1200"/>
            <a:t>För beställare , Reklamationer och övriga avvikelser.</a:t>
          </a:r>
          <a:endParaRPr lang="en-US" sz="1100" kern="1200"/>
        </a:p>
      </dsp:txBody>
      <dsp:txXfrm>
        <a:off x="7248665" y="2439671"/>
        <a:ext cx="203612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533F-23B2-4226-9BAF-C173B4E51DC2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C9F5-B7E9-4233-A4D3-DD3DC4F4E5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36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2024-09-27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5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29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82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894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besöket träffade de Tobias Blomqvist (logistikchef), Sophie Andersson (regionstabschef och medlem i beredningsgruppen) samt flera enhetschefer inom vårdverksamheten. </a:t>
            </a:r>
          </a:p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 tydligt problem som lyftes fram är att kommunikationsvägarna mellan Varuförsörjningen och regionerna är för långa, vilket resulterar i att viss information går förlorad. Vi bedömer därför att vi behöver genomföra fler fysiska besök framöver.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50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38FF-6DB1-4158-9CC3-8414651591A1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8" y="262046"/>
            <a:ext cx="2740827" cy="652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690-FA70-4D83-A114-4C70662023F9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AAF-73D0-4B0F-8FF6-04338E337FE8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010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i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24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239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armorang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35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131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53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65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olett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094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378-1FE1-4F65-BA9B-9765ACCA8BAE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09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k 7"/>
          <p:cNvCxnSpPr/>
          <p:nvPr userDrawn="1"/>
        </p:nvCxnSpPr>
        <p:spPr>
          <a:xfrm>
            <a:off x="726232" y="634481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12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ssgrön –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674350-91EE-4D03-B47E-3B14C31FB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2BA6BF-DFE5-4B7B-98BB-BB43658F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96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0F1450-37BC-47A6-8E5A-85AEE58820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8938" y="1846097"/>
            <a:ext cx="4320422" cy="345605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64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EE93-EAC1-4FD2-A4FA-C4BBC7F8DB49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9F21-CE0B-4E6A-9DDA-722BAE4E8794}" type="datetime1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1" descr="J:\Loggor\Varuförsörjningen2007\Dokument\Varu_200dpi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30" y="6176963"/>
            <a:ext cx="2180991" cy="4564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Rak 8"/>
          <p:cNvCxnSpPr/>
          <p:nvPr userDrawn="1"/>
        </p:nvCxnSpPr>
        <p:spPr>
          <a:xfrm>
            <a:off x="726232" y="634485"/>
            <a:ext cx="0" cy="63448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944F-6F2A-44D8-8951-5026B40A198C}" type="datetime1">
              <a:rPr lang="sv-SE" smtClean="0"/>
              <a:t>2024-09-27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B54C-71B7-461F-A613-39ED2134A263}" type="datetime1">
              <a:rPr lang="sv-SE" smtClean="0"/>
              <a:t>2024-09-27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7729-C870-4D4B-8DE2-FE5EBE25B683}" type="datetime1">
              <a:rPr lang="sv-SE" smtClean="0"/>
              <a:t>2024-09-27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150E-7E8A-421F-84E9-6BEBF81F4F94}" type="datetime1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D3E8-1817-4790-BFD1-D1C6E9C2B927}" type="datetime1">
              <a:rPr lang="sv-SE" smtClean="0"/>
              <a:t>2024-09-27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40C8-72B9-4FA7-8E5A-C8DC16030527}" type="datetime1">
              <a:rPr lang="sv-SE" smtClean="0"/>
              <a:t>2024-09-27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41E2C7-4CD1-4E82-9A0E-20D6E72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58" y="262766"/>
            <a:ext cx="9582884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96400F-2A13-4211-8D37-28E38D11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096" y="1846097"/>
            <a:ext cx="9193883" cy="34560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21B03CF4-3CE5-4634-A35C-B2376DCB9166}"/>
              </a:ext>
            </a:extLst>
          </p:cNvPr>
          <p:cNvCxnSpPr/>
          <p:nvPr userDrawn="1"/>
        </p:nvCxnSpPr>
        <p:spPr>
          <a:xfrm>
            <a:off x="573263" y="5967482"/>
            <a:ext cx="953047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8C3DEF-FDA1-4422-A964-0D20CB4C4AE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50" y="5403745"/>
            <a:ext cx="1049995" cy="8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2654" indent="-272654" algn="l" defTabSz="685800" rtl="0" eaLnBrk="1" latinLnBrk="0" hangingPunct="1">
        <a:lnSpc>
          <a:spcPts val="27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●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70297" indent="-191691" algn="l" defTabSz="685800" rtl="0" eaLnBrk="1" latinLnBrk="0" hangingPunct="1">
        <a:lnSpc>
          <a:spcPts val="27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pphandling@varuforsorjningen.se" TargetMode="External"/><Relationship Id="rId2" Type="http://schemas.openxmlformats.org/officeDocument/2006/relationships/hyperlink" Target="https://live.barium.se/Instances/Create?externalInteractionID=4ff9f7ad-407f-476f-becd-7e05bb4532f0&amp;hideGui=tru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aruforsorjningen.se/media/dj3foezl/husgeraad-sortimen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DCDD3-B648-548C-9942-553FFCBF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863" y="1617785"/>
            <a:ext cx="3683837" cy="2405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err="1"/>
              <a:t>Varuförsörjningens</a:t>
            </a:r>
            <a:r>
              <a:rPr lang="en-US" sz="3600" b="1"/>
              <a:t> </a:t>
            </a:r>
            <a:r>
              <a:rPr lang="en-US" sz="3600" b="1" err="1"/>
              <a:t>informationsmöte</a:t>
            </a:r>
            <a:r>
              <a:rPr lang="en-US" sz="3600" b="1"/>
              <a:t> 25 </a:t>
            </a:r>
            <a:r>
              <a:rPr lang="en-US" sz="3600" b="1" err="1"/>
              <a:t>september</a:t>
            </a:r>
            <a:endParaRPr lang="en-US" sz="3600"/>
          </a:p>
        </p:txBody>
      </p:sp>
      <p:pic>
        <p:nvPicPr>
          <p:cNvPr id="8" name="Platshållare för innehåll 7" descr="En bild som visar träd, landskap, utomhus, höst&#10;&#10;Automatiskt genererad beskrivning">
            <a:extLst>
              <a:ext uri="{FF2B5EF4-FFF2-40B4-BE49-F238E27FC236}">
                <a16:creationId xmlns:a16="http://schemas.microsoft.com/office/drawing/2014/main" id="{28769FA1-A24E-EEE3-0117-D3AA3DDDA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162"/>
          <a:stretch/>
        </p:blipFill>
        <p:spPr>
          <a:xfrm>
            <a:off x="20" y="10"/>
            <a:ext cx="6709729" cy="685799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80C4553-5AA5-ABAD-A86E-A9DB53A55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068" y="0"/>
            <a:ext cx="123362" cy="6858000"/>
            <a:chOff x="12068638" y="0"/>
            <a:chExt cx="123362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314F52-50BF-91A2-1CE5-F6BA35C94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5C556E2-7688-DAC5-DDA8-DE5C3BE8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0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41289F-B0C4-C98D-BB05-A8AEB1B9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33" y="2150824"/>
            <a:ext cx="4259731" cy="992543"/>
          </a:xfrm>
        </p:spPr>
        <p:txBody>
          <a:bodyPr anchor="b">
            <a:normAutofit/>
          </a:bodyPr>
          <a:lstStyle/>
          <a:p>
            <a:pPr algn="ctr"/>
            <a:r>
              <a:rPr lang="sv-SE" sz="3400" b="1"/>
              <a:t>Sortimentsförändringen</a:t>
            </a:r>
            <a:endParaRPr lang="sv-SE" sz="3400"/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 3" descr="Utropstecken med hel fyllning">
            <a:extLst>
              <a:ext uri="{FF2B5EF4-FFF2-40B4-BE49-F238E27FC236}">
                <a16:creationId xmlns:a16="http://schemas.microsoft.com/office/drawing/2014/main" id="{6254AF27-3B50-1A2F-3771-A476EF62D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8237" y="3498742"/>
            <a:ext cx="2450885" cy="2450885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267E3B-B27F-70C2-F35F-09A1566C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2"/>
            <a:ext cx="5099894" cy="5885465"/>
          </a:xfrm>
        </p:spPr>
        <p:txBody>
          <a:bodyPr anchor="ctr">
            <a:normAutofit/>
          </a:bodyPr>
          <a:lstStyle/>
          <a:p>
            <a:endParaRPr lang="sv-SE" sz="1100" b="1"/>
          </a:p>
          <a:p>
            <a:endParaRPr lang="sv-SE" sz="11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50FD7F2-F90E-19B6-664B-8614FCB83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853" y="6115635"/>
            <a:ext cx="2457793" cy="523948"/>
          </a:xfrm>
          <a:prstGeom prst="rect">
            <a:avLst/>
          </a:prstGeom>
        </p:spPr>
      </p:pic>
      <p:sp>
        <p:nvSpPr>
          <p:cNvPr id="8" name="Platshållare för innehåll 1">
            <a:extLst>
              <a:ext uri="{FF2B5EF4-FFF2-40B4-BE49-F238E27FC236}">
                <a16:creationId xmlns:a16="http://schemas.microsoft.com/office/drawing/2014/main" id="{A0862878-F539-947C-CDB1-2EBBA9B08FBC}"/>
              </a:ext>
            </a:extLst>
          </p:cNvPr>
          <p:cNvSpPr txBox="1">
            <a:spLocks/>
          </p:cNvSpPr>
          <p:nvPr/>
        </p:nvSpPr>
        <p:spPr>
          <a:xfrm>
            <a:off x="5469496" y="473768"/>
            <a:ext cx="5884303" cy="566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7972776-48A8-6490-D5C7-ADB113C584B4}"/>
              </a:ext>
            </a:extLst>
          </p:cNvPr>
          <p:cNvSpPr txBox="1"/>
          <p:nvPr/>
        </p:nvSpPr>
        <p:spPr>
          <a:xfrm>
            <a:off x="6096000" y="473768"/>
            <a:ext cx="50770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Beslut i VF-nämnden att genomföra en sortimentsminskning på grund av budgetbegränsningar. </a:t>
            </a:r>
          </a:p>
          <a:p>
            <a:endParaRPr lang="sv-SE" dirty="0"/>
          </a:p>
          <a:p>
            <a:r>
              <a:rPr lang="sv-SE" dirty="0"/>
              <a:t>I samband med Varuförsörjnings försök att verkställa beslutet framkom flera komplikationer och vi valde därför att inte genomföra </a:t>
            </a:r>
            <a:r>
              <a:rPr lang="sv-SE" dirty="0" err="1"/>
              <a:t>neddagringen</a:t>
            </a:r>
            <a:endParaRPr lang="sv-SE" dirty="0"/>
          </a:p>
          <a:p>
            <a:endParaRPr lang="sv-SE" dirty="0"/>
          </a:p>
          <a:p>
            <a:r>
              <a:rPr lang="sv-SE" dirty="0"/>
              <a:t>Nuläge - Artiklarna ligger kvar i sortimentet, trots kvarstående problem med leveranssäkerheten. </a:t>
            </a:r>
          </a:p>
          <a:p>
            <a:endParaRPr lang="sv-SE" dirty="0"/>
          </a:p>
          <a:p>
            <a:r>
              <a:rPr lang="sv-SE" dirty="0"/>
              <a:t>Vi planerar att upphandla dessa artiklar, men de förväntas inte finnas som nya artiklar i systemet förrän till våren.</a:t>
            </a:r>
          </a:p>
        </p:txBody>
      </p:sp>
    </p:spTree>
    <p:extLst>
      <p:ext uri="{BB962C8B-B14F-4D97-AF65-F5344CB8AC3E}">
        <p14:creationId xmlns:p14="http://schemas.microsoft.com/office/powerpoint/2010/main" val="26554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21" y="209498"/>
            <a:ext cx="3021543" cy="2037313"/>
          </a:xfrm>
        </p:spPr>
        <p:txBody>
          <a:bodyPr>
            <a:normAutofit/>
          </a:bodyPr>
          <a:lstStyle/>
          <a:p>
            <a:r>
              <a:rPr lang="sv-SE" b="1"/>
              <a:t>Allmän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FBDFE-57E7-0C49-4483-C3E2DED7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218ADD-E8EB-0659-D4E0-84EF4050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60" y="314251"/>
            <a:ext cx="503710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F33E137-A277-0866-902F-F85189520670}"/>
              </a:ext>
            </a:extLst>
          </p:cNvPr>
          <p:cNvSpPr txBox="1"/>
          <p:nvPr/>
        </p:nvSpPr>
        <p:spPr>
          <a:xfrm>
            <a:off x="210021" y="2034458"/>
            <a:ext cx="32666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Utgångsmarkerade artiklar som ska finnas beställningsbara till årsskiftet</a:t>
            </a:r>
          </a:p>
          <a:p>
            <a:endParaRPr lang="sv-SE"/>
          </a:p>
          <a:p>
            <a:r>
              <a:rPr lang="sv-SE"/>
              <a:t>Markeringen kan vi tyvärr inte ta bort ur systemet vilket gör att detta fortsatt kommer att synas på hemsidan. 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 som nu lagts till för resp. artikel är en tillfällig information som kompletterar artikelinfon med text om att artikeln kommer finnas beställningsbar tills årsskiftet 2024/2025.</a:t>
            </a:r>
            <a:endParaRPr lang="sv-SE"/>
          </a:p>
          <a:p>
            <a:endParaRPr lang="sv-SE"/>
          </a:p>
        </p:txBody>
      </p:sp>
      <p:pic>
        <p:nvPicPr>
          <p:cNvPr id="1028" name="Bildobjekt 1">
            <a:extLst>
              <a:ext uri="{FF2B5EF4-FFF2-40B4-BE49-F238E27FC236}">
                <a16:creationId xmlns:a16="http://schemas.microsoft.com/office/drawing/2014/main" id="{480BB4E9-5885-8AA1-682E-B83FD9F0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59" y="2809661"/>
            <a:ext cx="5037104" cy="32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37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80" y="237801"/>
            <a:ext cx="3308386" cy="1532055"/>
          </a:xfrm>
        </p:spPr>
        <p:txBody>
          <a:bodyPr>
            <a:normAutofit/>
          </a:bodyPr>
          <a:lstStyle/>
          <a:p>
            <a:r>
              <a:rPr lang="sv-SE" b="1"/>
              <a:t>Allmän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FBDFE-57E7-0C49-4483-C3E2DED7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7F8C965-4C1D-8A3A-54CF-B0D32424FB1E}"/>
              </a:ext>
            </a:extLst>
          </p:cNvPr>
          <p:cNvSpPr txBox="1"/>
          <p:nvPr/>
        </p:nvSpPr>
        <p:spPr>
          <a:xfrm>
            <a:off x="206829" y="1769856"/>
            <a:ext cx="4690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När vi har kompletterande information till artiklarna som inte får plats i artikelinformationen kan vi lägga till kompletterande information och det kan synas på två olika sätt:</a:t>
            </a:r>
          </a:p>
          <a:p>
            <a:endParaRPr lang="sv-SE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Alternativ 1: </a:t>
            </a:r>
          </a:p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text på artikeln i sökfältet med ”Ytterligare information”.</a:t>
            </a: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</a:rPr>
              <a:t>Informationen syns då på artikeln.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355794-F6AA-D97F-D57D-BF20F7A8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45538"/>
            <a:ext cx="5981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3F00D85-13CF-A8AB-2D59-1E9F9AAE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2576877"/>
            <a:ext cx="596582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3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8D8CF7-24B5-E464-45A5-A7774522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80" y="237801"/>
            <a:ext cx="3308386" cy="1532055"/>
          </a:xfrm>
        </p:spPr>
        <p:txBody>
          <a:bodyPr>
            <a:normAutofit/>
          </a:bodyPr>
          <a:lstStyle/>
          <a:p>
            <a:r>
              <a:rPr lang="sv-SE" b="1"/>
              <a:t>Allmän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FBDFE-57E7-0C49-4483-C3E2DED7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endParaRPr lang="sv-SE" sz="2000" b="0" i="0"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C20D23-8F9B-A827-3F21-FEF043B3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39" y="6019801"/>
            <a:ext cx="2457793" cy="52394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7F8C965-4C1D-8A3A-54CF-B0D32424FB1E}"/>
              </a:ext>
            </a:extLst>
          </p:cNvPr>
          <p:cNvSpPr txBox="1"/>
          <p:nvPr/>
        </p:nvSpPr>
        <p:spPr>
          <a:xfrm>
            <a:off x="206829" y="1769856"/>
            <a:ext cx="4690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Alternativ </a:t>
            </a:r>
            <a:r>
              <a:rPr lang="sv-SE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text på artikeln i sökfältet med ”Ytterligare information”.</a:t>
            </a:r>
          </a:p>
          <a:p>
            <a:r>
              <a:rPr lang="sv-SE">
                <a:latin typeface="Calibri" panose="020F0502020204030204" pitchFamily="34" charset="0"/>
                <a:ea typeface="Calibri" panose="020F0502020204030204" pitchFamily="34" charset="0"/>
              </a:rPr>
              <a:t>Informationen syns då på artikeln men till höger om artikelinformationen.</a:t>
            </a: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B2464C-8714-591F-93D9-5091584F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33" y="997789"/>
            <a:ext cx="5943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objekt 1">
            <a:extLst>
              <a:ext uri="{FF2B5EF4-FFF2-40B4-BE49-F238E27FC236}">
                <a16:creationId xmlns:a16="http://schemas.microsoft.com/office/drawing/2014/main" id="{ABAF5AA3-E765-8875-9A49-9C81EFE4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96" y="2539625"/>
            <a:ext cx="591343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72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41289F-B0C4-C98D-BB05-A8AEB1B9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33" y="2150824"/>
            <a:ext cx="4259731" cy="992543"/>
          </a:xfrm>
        </p:spPr>
        <p:txBody>
          <a:bodyPr anchor="b">
            <a:normAutofit/>
          </a:bodyPr>
          <a:lstStyle/>
          <a:p>
            <a:pPr algn="ctr"/>
            <a:r>
              <a:rPr lang="sv-SE" sz="3400" b="1"/>
              <a:t>Artikelförändringar</a:t>
            </a:r>
            <a:endParaRPr lang="sv-SE" sz="3400"/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 3" descr="Utropstecken med hel fyllning">
            <a:extLst>
              <a:ext uri="{FF2B5EF4-FFF2-40B4-BE49-F238E27FC236}">
                <a16:creationId xmlns:a16="http://schemas.microsoft.com/office/drawing/2014/main" id="{6254AF27-3B50-1A2F-3771-A476EF62D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8237" y="3498742"/>
            <a:ext cx="2450885" cy="2450885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267E3B-B27F-70C2-F35F-09A1566C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2"/>
            <a:ext cx="5099894" cy="5885465"/>
          </a:xfrm>
        </p:spPr>
        <p:txBody>
          <a:bodyPr anchor="ctr">
            <a:normAutofit/>
          </a:bodyPr>
          <a:lstStyle/>
          <a:p>
            <a:endParaRPr lang="sv-SE" sz="1100" b="1" dirty="0"/>
          </a:p>
          <a:p>
            <a:endParaRPr lang="sv-SE" sz="11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50FD7F2-F90E-19B6-664B-8614FCB83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853" y="6115635"/>
            <a:ext cx="2457793" cy="523948"/>
          </a:xfrm>
          <a:prstGeom prst="rect">
            <a:avLst/>
          </a:prstGeom>
        </p:spPr>
      </p:pic>
      <p:sp>
        <p:nvSpPr>
          <p:cNvPr id="8" name="Platshållare för innehåll 1">
            <a:extLst>
              <a:ext uri="{FF2B5EF4-FFF2-40B4-BE49-F238E27FC236}">
                <a16:creationId xmlns:a16="http://schemas.microsoft.com/office/drawing/2014/main" id="{A0862878-F539-947C-CDB1-2EBBA9B08FBC}"/>
              </a:ext>
            </a:extLst>
          </p:cNvPr>
          <p:cNvSpPr txBox="1">
            <a:spLocks/>
          </p:cNvSpPr>
          <p:nvPr/>
        </p:nvSpPr>
        <p:spPr>
          <a:xfrm>
            <a:off x="5469496" y="473768"/>
            <a:ext cx="5884303" cy="566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/>
              <a:t>Operations- och undersökningshandskar</a:t>
            </a:r>
          </a:p>
          <a:p>
            <a:pPr marL="0" indent="0">
              <a:buNone/>
            </a:pPr>
            <a:r>
              <a:rPr lang="sv-SE" sz="2000" dirty="0"/>
              <a:t>Bomullsvante tätt stickad har utgått då Medea AB gått i konkurs. Vi arbetar just nu med att hitta en ersättare.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B278516-C3B4-256B-B52C-4E0084A2FF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76" t="23991" r="10347" b="21935"/>
          <a:stretch/>
        </p:blipFill>
        <p:spPr bwMode="auto">
          <a:xfrm>
            <a:off x="5756835" y="1918373"/>
            <a:ext cx="6334551" cy="3301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563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41289F-B0C4-C98D-BB05-A8AEB1B9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33" y="2150824"/>
            <a:ext cx="4259731" cy="992543"/>
          </a:xfrm>
        </p:spPr>
        <p:txBody>
          <a:bodyPr anchor="b">
            <a:normAutofit/>
          </a:bodyPr>
          <a:lstStyle/>
          <a:p>
            <a:pPr algn="ctr"/>
            <a:r>
              <a:rPr lang="sv-SE" sz="3400" b="1"/>
              <a:t>Artikelförändringar</a:t>
            </a:r>
            <a:endParaRPr lang="sv-SE" sz="3400"/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 3" descr="Utropstecken med hel fyllning">
            <a:extLst>
              <a:ext uri="{FF2B5EF4-FFF2-40B4-BE49-F238E27FC236}">
                <a16:creationId xmlns:a16="http://schemas.microsoft.com/office/drawing/2014/main" id="{6254AF27-3B50-1A2F-3771-A476EF62D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8237" y="3498742"/>
            <a:ext cx="2450885" cy="2450885"/>
          </a:xfrm>
          <a:prstGeom prst="rect">
            <a:avLst/>
          </a:prstGeom>
        </p:spPr>
      </p:pic>
      <p:sp>
        <p:nvSpPr>
          <p:cNvPr id="31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267E3B-B27F-70C2-F35F-09A1566C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2"/>
            <a:ext cx="5099894" cy="5885465"/>
          </a:xfrm>
        </p:spPr>
        <p:txBody>
          <a:bodyPr anchor="ctr">
            <a:normAutofit/>
          </a:bodyPr>
          <a:lstStyle/>
          <a:p>
            <a:endParaRPr lang="sv-SE" sz="1100" b="1" dirty="0"/>
          </a:p>
          <a:p>
            <a:endParaRPr lang="sv-SE" sz="11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50FD7F2-F90E-19B6-664B-8614FCB83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853" y="6115635"/>
            <a:ext cx="2457793" cy="523948"/>
          </a:xfrm>
          <a:prstGeom prst="rect">
            <a:avLst/>
          </a:prstGeom>
        </p:spPr>
      </p:pic>
      <p:sp>
        <p:nvSpPr>
          <p:cNvPr id="8" name="Platshållare för innehåll 1">
            <a:extLst>
              <a:ext uri="{FF2B5EF4-FFF2-40B4-BE49-F238E27FC236}">
                <a16:creationId xmlns:a16="http://schemas.microsoft.com/office/drawing/2014/main" id="{A0862878-F539-947C-CDB1-2EBBA9B08FBC}"/>
              </a:ext>
            </a:extLst>
          </p:cNvPr>
          <p:cNvSpPr txBox="1">
            <a:spLocks/>
          </p:cNvSpPr>
          <p:nvPr/>
        </p:nvSpPr>
        <p:spPr>
          <a:xfrm>
            <a:off x="5469496" y="473768"/>
            <a:ext cx="5884303" cy="5661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/>
              <a:t>Operations- och undersökningshandskar</a:t>
            </a:r>
          </a:p>
          <a:p>
            <a:pPr marL="0" indent="0">
              <a:buNone/>
            </a:pPr>
            <a:r>
              <a:rPr lang="sv-SE" sz="2000" dirty="0"/>
              <a:t>Plasthandske </a:t>
            </a:r>
            <a:r>
              <a:rPr lang="sv-SE" sz="2000" dirty="0" err="1"/>
              <a:t>parpackad</a:t>
            </a:r>
            <a:r>
              <a:rPr lang="sv-SE" sz="2000" dirty="0"/>
              <a:t> på papper har utgått hos leverantören. Avtal med ny leverantör kommer inom kort.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389FEF5-0B3C-2D4F-2BD3-80CE8CA390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76" t="21326" r="10347" b="21173"/>
          <a:stretch/>
        </p:blipFill>
        <p:spPr bwMode="auto">
          <a:xfrm>
            <a:off x="5605585" y="1895431"/>
            <a:ext cx="6055645" cy="3289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37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CE1903-CB02-4CD2-9D19-41ECD819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168842"/>
            <a:ext cx="4683674" cy="4564048"/>
          </a:xfrm>
          <a:custGeom>
            <a:avLst/>
            <a:gdLst>
              <a:gd name="connsiteX0" fmla="*/ 0 w 4683674"/>
              <a:gd name="connsiteY0" fmla="*/ 0 h 4564048"/>
              <a:gd name="connsiteX1" fmla="*/ 4683674 w 4683674"/>
              <a:gd name="connsiteY1" fmla="*/ 0 h 4564048"/>
              <a:gd name="connsiteX2" fmla="*/ 4683674 w 4683674"/>
              <a:gd name="connsiteY2" fmla="*/ 4379420 h 4564048"/>
              <a:gd name="connsiteX3" fmla="*/ 4673671 w 4683674"/>
              <a:gd name="connsiteY3" fmla="*/ 4378840 h 4564048"/>
              <a:gd name="connsiteX4" fmla="*/ 4668303 w 4683674"/>
              <a:gd name="connsiteY4" fmla="*/ 4382142 h 4564048"/>
              <a:gd name="connsiteX5" fmla="*/ 4660562 w 4683674"/>
              <a:gd name="connsiteY5" fmla="*/ 4374448 h 4564048"/>
              <a:gd name="connsiteX6" fmla="*/ 4645215 w 4683674"/>
              <a:gd name="connsiteY6" fmla="*/ 4371375 h 4564048"/>
              <a:gd name="connsiteX7" fmla="*/ 4579761 w 4683674"/>
              <a:gd name="connsiteY7" fmla="*/ 4375210 h 4564048"/>
              <a:gd name="connsiteX8" fmla="*/ 4568074 w 4683674"/>
              <a:gd name="connsiteY8" fmla="*/ 4373416 h 4564048"/>
              <a:gd name="connsiteX9" fmla="*/ 4554149 w 4683674"/>
              <a:gd name="connsiteY9" fmla="*/ 4378650 h 4564048"/>
              <a:gd name="connsiteX10" fmla="*/ 4524620 w 4683674"/>
              <a:gd name="connsiteY10" fmla="*/ 4386604 h 4564048"/>
              <a:gd name="connsiteX11" fmla="*/ 4505841 w 4683674"/>
              <a:gd name="connsiteY11" fmla="*/ 4396541 h 4564048"/>
              <a:gd name="connsiteX12" fmla="*/ 4500482 w 4683674"/>
              <a:gd name="connsiteY12" fmla="*/ 4392332 h 4564048"/>
              <a:gd name="connsiteX13" fmla="*/ 4488387 w 4683674"/>
              <a:gd name="connsiteY13" fmla="*/ 4390994 h 4564048"/>
              <a:gd name="connsiteX14" fmla="*/ 4438484 w 4683674"/>
              <a:gd name="connsiteY14" fmla="*/ 4397951 h 4564048"/>
              <a:gd name="connsiteX15" fmla="*/ 4429332 w 4683674"/>
              <a:gd name="connsiteY15" fmla="*/ 4397340 h 4564048"/>
              <a:gd name="connsiteX16" fmla="*/ 4419149 w 4683674"/>
              <a:gd name="connsiteY16" fmla="*/ 4402124 h 4564048"/>
              <a:gd name="connsiteX17" fmla="*/ 4359785 w 4683674"/>
              <a:gd name="connsiteY17" fmla="*/ 4430931 h 4564048"/>
              <a:gd name="connsiteX18" fmla="*/ 4359139 w 4683674"/>
              <a:gd name="connsiteY18" fmla="*/ 4433856 h 4564048"/>
              <a:gd name="connsiteX19" fmla="*/ 4340592 w 4683674"/>
              <a:gd name="connsiteY19" fmla="*/ 4436136 h 4564048"/>
              <a:gd name="connsiteX20" fmla="*/ 4335770 w 4683674"/>
              <a:gd name="connsiteY20" fmla="*/ 4441526 h 4564048"/>
              <a:gd name="connsiteX21" fmla="*/ 4326252 w 4683674"/>
              <a:gd name="connsiteY21" fmla="*/ 4443308 h 4564048"/>
              <a:gd name="connsiteX22" fmla="*/ 4257540 w 4683674"/>
              <a:gd name="connsiteY22" fmla="*/ 4463117 h 4564048"/>
              <a:gd name="connsiteX23" fmla="*/ 4245512 w 4683674"/>
              <a:gd name="connsiteY23" fmla="*/ 4464119 h 4564048"/>
              <a:gd name="connsiteX24" fmla="*/ 4233621 w 4683674"/>
              <a:gd name="connsiteY24" fmla="*/ 4476195 h 4564048"/>
              <a:gd name="connsiteX25" fmla="*/ 4187084 w 4683674"/>
              <a:gd name="connsiteY25" fmla="*/ 4481018 h 4564048"/>
              <a:gd name="connsiteX26" fmla="*/ 4171513 w 4683674"/>
              <a:gd name="connsiteY26" fmla="*/ 4482231 h 4564048"/>
              <a:gd name="connsiteX27" fmla="*/ 4164564 w 4683674"/>
              <a:gd name="connsiteY27" fmla="*/ 4483140 h 4564048"/>
              <a:gd name="connsiteX28" fmla="*/ 4165685 w 4683674"/>
              <a:gd name="connsiteY28" fmla="*/ 4488934 h 4564048"/>
              <a:gd name="connsiteX29" fmla="*/ 4147125 w 4683674"/>
              <a:gd name="connsiteY29" fmla="*/ 4493318 h 4564048"/>
              <a:gd name="connsiteX30" fmla="*/ 4125154 w 4683674"/>
              <a:gd name="connsiteY30" fmla="*/ 4510572 h 4564048"/>
              <a:gd name="connsiteX31" fmla="*/ 4106103 w 4683674"/>
              <a:gd name="connsiteY31" fmla="*/ 4523887 h 4564048"/>
              <a:gd name="connsiteX32" fmla="*/ 4091879 w 4683674"/>
              <a:gd name="connsiteY32" fmla="*/ 4524368 h 4564048"/>
              <a:gd name="connsiteX33" fmla="*/ 4024147 w 4683674"/>
              <a:gd name="connsiteY33" fmla="*/ 4533649 h 4564048"/>
              <a:gd name="connsiteX34" fmla="*/ 4006667 w 4683674"/>
              <a:gd name="connsiteY34" fmla="*/ 4536715 h 4564048"/>
              <a:gd name="connsiteX35" fmla="*/ 3960069 w 4683674"/>
              <a:gd name="connsiteY35" fmla="*/ 4538590 h 4564048"/>
              <a:gd name="connsiteX36" fmla="*/ 3852451 w 4683674"/>
              <a:gd name="connsiteY36" fmla="*/ 4542685 h 4564048"/>
              <a:gd name="connsiteX37" fmla="*/ 3850255 w 4683674"/>
              <a:gd name="connsiteY37" fmla="*/ 4545236 h 4564048"/>
              <a:gd name="connsiteX38" fmla="*/ 3841400 w 4683674"/>
              <a:gd name="connsiteY38" fmla="*/ 4545965 h 4564048"/>
              <a:gd name="connsiteX39" fmla="*/ 3839247 w 4683674"/>
              <a:gd name="connsiteY39" fmla="*/ 4546615 h 4564048"/>
              <a:gd name="connsiteX40" fmla="*/ 3826700 w 4683674"/>
              <a:gd name="connsiteY40" fmla="*/ 4549892 h 4564048"/>
              <a:gd name="connsiteX41" fmla="*/ 3794865 w 4683674"/>
              <a:gd name="connsiteY41" fmla="*/ 4545523 h 4564048"/>
              <a:gd name="connsiteX42" fmla="*/ 3759852 w 4683674"/>
              <a:gd name="connsiteY42" fmla="*/ 4549496 h 4564048"/>
              <a:gd name="connsiteX43" fmla="*/ 3653239 w 4683674"/>
              <a:gd name="connsiteY43" fmla="*/ 4549970 h 4564048"/>
              <a:gd name="connsiteX44" fmla="*/ 3554756 w 4683674"/>
              <a:gd name="connsiteY44" fmla="*/ 4552963 h 4564048"/>
              <a:gd name="connsiteX45" fmla="*/ 3511343 w 4683674"/>
              <a:gd name="connsiteY45" fmla="*/ 4552282 h 4564048"/>
              <a:gd name="connsiteX46" fmla="*/ 3476178 w 4683674"/>
              <a:gd name="connsiteY46" fmla="*/ 4551540 h 4564048"/>
              <a:gd name="connsiteX47" fmla="*/ 3477650 w 4683674"/>
              <a:gd name="connsiteY47" fmla="*/ 4558467 h 4564048"/>
              <a:gd name="connsiteX48" fmla="*/ 3456605 w 4683674"/>
              <a:gd name="connsiteY48" fmla="*/ 4564048 h 4564048"/>
              <a:gd name="connsiteX49" fmla="*/ 3428916 w 4683674"/>
              <a:gd name="connsiteY49" fmla="*/ 4551357 h 4564048"/>
              <a:gd name="connsiteX50" fmla="*/ 3413192 w 4683674"/>
              <a:gd name="connsiteY50" fmla="*/ 4551476 h 4564048"/>
              <a:gd name="connsiteX51" fmla="*/ 3385609 w 4683674"/>
              <a:gd name="connsiteY51" fmla="*/ 4555860 h 4564048"/>
              <a:gd name="connsiteX52" fmla="*/ 3376421 w 4683674"/>
              <a:gd name="connsiteY52" fmla="*/ 4557888 h 4564048"/>
              <a:gd name="connsiteX53" fmla="*/ 3307414 w 4683674"/>
              <a:gd name="connsiteY53" fmla="*/ 4543811 h 4564048"/>
              <a:gd name="connsiteX54" fmla="*/ 3300685 w 4683674"/>
              <a:gd name="connsiteY54" fmla="*/ 4538163 h 4564048"/>
              <a:gd name="connsiteX55" fmla="*/ 3266080 w 4683674"/>
              <a:gd name="connsiteY55" fmla="*/ 4535707 h 4564048"/>
              <a:gd name="connsiteX56" fmla="*/ 3262145 w 4683674"/>
              <a:gd name="connsiteY56" fmla="*/ 4537206 h 4564048"/>
              <a:gd name="connsiteX57" fmla="*/ 3233468 w 4683674"/>
              <a:gd name="connsiteY57" fmla="*/ 4528559 h 4564048"/>
              <a:gd name="connsiteX58" fmla="*/ 3118476 w 4683674"/>
              <a:gd name="connsiteY58" fmla="*/ 4513311 h 4564048"/>
              <a:gd name="connsiteX59" fmla="*/ 2897364 w 4683674"/>
              <a:gd name="connsiteY59" fmla="*/ 4505308 h 4564048"/>
              <a:gd name="connsiteX60" fmla="*/ 2667093 w 4683674"/>
              <a:gd name="connsiteY60" fmla="*/ 4482464 h 4564048"/>
              <a:gd name="connsiteX61" fmla="*/ 2448752 w 4683674"/>
              <a:gd name="connsiteY61" fmla="*/ 4491308 h 4564048"/>
              <a:gd name="connsiteX62" fmla="*/ 2052050 w 4683674"/>
              <a:gd name="connsiteY62" fmla="*/ 4466857 h 4564048"/>
              <a:gd name="connsiteX63" fmla="*/ 1915952 w 4683674"/>
              <a:gd name="connsiteY63" fmla="*/ 4464669 h 4564048"/>
              <a:gd name="connsiteX64" fmla="*/ 1824767 w 4683674"/>
              <a:gd name="connsiteY64" fmla="*/ 4463841 h 4564048"/>
              <a:gd name="connsiteX65" fmla="*/ 1818446 w 4683674"/>
              <a:gd name="connsiteY65" fmla="*/ 4466162 h 4564048"/>
              <a:gd name="connsiteX66" fmla="*/ 1792979 w 4683674"/>
              <a:gd name="connsiteY66" fmla="*/ 4467533 h 4564048"/>
              <a:gd name="connsiteX67" fmla="*/ 1786007 w 4683674"/>
              <a:gd name="connsiteY67" fmla="*/ 4477820 h 4564048"/>
              <a:gd name="connsiteX68" fmla="*/ 1700890 w 4683674"/>
              <a:gd name="connsiteY68" fmla="*/ 4486737 h 4564048"/>
              <a:gd name="connsiteX69" fmla="*/ 1496036 w 4683674"/>
              <a:gd name="connsiteY69" fmla="*/ 4490777 h 4564048"/>
              <a:gd name="connsiteX70" fmla="*/ 1344435 w 4683674"/>
              <a:gd name="connsiteY70" fmla="*/ 4473538 h 4564048"/>
              <a:gd name="connsiteX71" fmla="*/ 1328066 w 4683674"/>
              <a:gd name="connsiteY71" fmla="*/ 4473650 h 4564048"/>
              <a:gd name="connsiteX72" fmla="*/ 1307929 w 4683674"/>
              <a:gd name="connsiteY72" fmla="*/ 4472224 h 4564048"/>
              <a:gd name="connsiteX73" fmla="*/ 1276712 w 4683674"/>
              <a:gd name="connsiteY73" fmla="*/ 4477775 h 4564048"/>
              <a:gd name="connsiteX74" fmla="*/ 1259786 w 4683674"/>
              <a:gd name="connsiteY74" fmla="*/ 4486039 h 4564048"/>
              <a:gd name="connsiteX75" fmla="*/ 1254149 w 4683674"/>
              <a:gd name="connsiteY75" fmla="*/ 4485243 h 4564048"/>
              <a:gd name="connsiteX76" fmla="*/ 1253835 w 4683674"/>
              <a:gd name="connsiteY76" fmla="*/ 4482397 h 4564048"/>
              <a:gd name="connsiteX77" fmla="*/ 1202349 w 4683674"/>
              <a:gd name="connsiteY77" fmla="*/ 4472878 h 4564048"/>
              <a:gd name="connsiteX78" fmla="*/ 1134209 w 4683674"/>
              <a:gd name="connsiteY78" fmla="*/ 4436320 h 4564048"/>
              <a:gd name="connsiteX79" fmla="*/ 1055333 w 4683674"/>
              <a:gd name="connsiteY79" fmla="*/ 4428602 h 4564048"/>
              <a:gd name="connsiteX80" fmla="*/ 1023656 w 4683674"/>
              <a:gd name="connsiteY80" fmla="*/ 4415806 h 4564048"/>
              <a:gd name="connsiteX81" fmla="*/ 989393 w 4683674"/>
              <a:gd name="connsiteY81" fmla="*/ 4417111 h 4564048"/>
              <a:gd name="connsiteX82" fmla="*/ 979308 w 4683674"/>
              <a:gd name="connsiteY82" fmla="*/ 4409520 h 4564048"/>
              <a:gd name="connsiteX83" fmla="*/ 977641 w 4683674"/>
              <a:gd name="connsiteY83" fmla="*/ 4408074 h 4564048"/>
              <a:gd name="connsiteX84" fmla="*/ 969438 w 4683674"/>
              <a:gd name="connsiteY84" fmla="*/ 4405286 h 4564048"/>
              <a:gd name="connsiteX85" fmla="*/ 969029 w 4683674"/>
              <a:gd name="connsiteY85" fmla="*/ 4400748 h 4564048"/>
              <a:gd name="connsiteX86" fmla="*/ 958049 w 4683674"/>
              <a:gd name="connsiteY86" fmla="*/ 4393863 h 4564048"/>
              <a:gd name="connsiteX87" fmla="*/ 942423 w 4683674"/>
              <a:gd name="connsiteY87" fmla="*/ 4389778 h 4564048"/>
              <a:gd name="connsiteX88" fmla="*/ 866111 w 4683674"/>
              <a:gd name="connsiteY88" fmla="*/ 4374574 h 4564048"/>
              <a:gd name="connsiteX89" fmla="*/ 821619 w 4683674"/>
              <a:gd name="connsiteY89" fmla="*/ 4363075 h 4564048"/>
              <a:gd name="connsiteX90" fmla="*/ 806545 w 4683674"/>
              <a:gd name="connsiteY90" fmla="*/ 4354932 h 4564048"/>
              <a:gd name="connsiteX91" fmla="*/ 784265 w 4683674"/>
              <a:gd name="connsiteY91" fmla="*/ 4346098 h 4564048"/>
              <a:gd name="connsiteX92" fmla="*/ 746361 w 4683674"/>
              <a:gd name="connsiteY92" fmla="*/ 4327585 h 4564048"/>
              <a:gd name="connsiteX93" fmla="*/ 724833 w 4683674"/>
              <a:gd name="connsiteY93" fmla="*/ 4322280 h 4564048"/>
              <a:gd name="connsiteX94" fmla="*/ 692229 w 4683674"/>
              <a:gd name="connsiteY94" fmla="*/ 4311453 h 4564048"/>
              <a:gd name="connsiteX95" fmla="*/ 682738 w 4683674"/>
              <a:gd name="connsiteY95" fmla="*/ 4309627 h 4564048"/>
              <a:gd name="connsiteX96" fmla="*/ 678921 w 4683674"/>
              <a:gd name="connsiteY96" fmla="*/ 4309083 h 4564048"/>
              <a:gd name="connsiteX97" fmla="*/ 646295 w 4683674"/>
              <a:gd name="connsiteY97" fmla="*/ 4309501 h 4564048"/>
              <a:gd name="connsiteX98" fmla="*/ 644071 w 4683674"/>
              <a:gd name="connsiteY98" fmla="*/ 4305725 h 4564048"/>
              <a:gd name="connsiteX99" fmla="*/ 634976 w 4683674"/>
              <a:gd name="connsiteY99" fmla="*/ 4300573 h 4564048"/>
              <a:gd name="connsiteX100" fmla="*/ 625763 w 4683674"/>
              <a:gd name="connsiteY100" fmla="*/ 4302811 h 4564048"/>
              <a:gd name="connsiteX101" fmla="*/ 607674 w 4683674"/>
              <a:gd name="connsiteY101" fmla="*/ 4301837 h 4564048"/>
              <a:gd name="connsiteX102" fmla="*/ 602965 w 4683674"/>
              <a:gd name="connsiteY102" fmla="*/ 4300327 h 4564048"/>
              <a:gd name="connsiteX103" fmla="*/ 586229 w 4683674"/>
              <a:gd name="connsiteY103" fmla="*/ 4312031 h 4564048"/>
              <a:gd name="connsiteX104" fmla="*/ 557275 w 4683674"/>
              <a:gd name="connsiteY104" fmla="*/ 4301289 h 4564048"/>
              <a:gd name="connsiteX105" fmla="*/ 526163 w 4683674"/>
              <a:gd name="connsiteY105" fmla="*/ 4297470 h 4564048"/>
              <a:gd name="connsiteX106" fmla="*/ 516631 w 4683674"/>
              <a:gd name="connsiteY106" fmla="*/ 4299761 h 4564048"/>
              <a:gd name="connsiteX107" fmla="*/ 459412 w 4683674"/>
              <a:gd name="connsiteY107" fmla="*/ 4306052 h 4564048"/>
              <a:gd name="connsiteX108" fmla="*/ 441733 w 4683674"/>
              <a:gd name="connsiteY108" fmla="*/ 4298450 h 4564048"/>
              <a:gd name="connsiteX109" fmla="*/ 428280 w 4683674"/>
              <a:gd name="connsiteY109" fmla="*/ 4294479 h 4564048"/>
              <a:gd name="connsiteX110" fmla="*/ 425763 w 4683674"/>
              <a:gd name="connsiteY110" fmla="*/ 4290239 h 4564048"/>
              <a:gd name="connsiteX111" fmla="*/ 416825 w 4683674"/>
              <a:gd name="connsiteY111" fmla="*/ 4289525 h 4564048"/>
              <a:gd name="connsiteX112" fmla="*/ 414589 w 4683674"/>
              <a:gd name="connsiteY112" fmla="*/ 4288538 h 4564048"/>
              <a:gd name="connsiteX113" fmla="*/ 401639 w 4683674"/>
              <a:gd name="connsiteY113" fmla="*/ 4283681 h 4564048"/>
              <a:gd name="connsiteX114" fmla="*/ 370415 w 4683674"/>
              <a:gd name="connsiteY114" fmla="*/ 4293067 h 4564048"/>
              <a:gd name="connsiteX115" fmla="*/ 334938 w 4683674"/>
              <a:gd name="connsiteY115" fmla="*/ 4288364 h 4564048"/>
              <a:gd name="connsiteX116" fmla="*/ 235237 w 4683674"/>
              <a:gd name="connsiteY116" fmla="*/ 4295882 h 4564048"/>
              <a:gd name="connsiteX117" fmla="*/ 121525 w 4683674"/>
              <a:gd name="connsiteY117" fmla="*/ 4278339 h 4564048"/>
              <a:gd name="connsiteX118" fmla="*/ 32621 w 4683674"/>
              <a:gd name="connsiteY118" fmla="*/ 4303674 h 4564048"/>
              <a:gd name="connsiteX119" fmla="*/ 3115 w 4683674"/>
              <a:gd name="connsiteY119" fmla="*/ 4309103 h 4564048"/>
              <a:gd name="connsiteX120" fmla="*/ 0 w 4683674"/>
              <a:gd name="connsiteY120" fmla="*/ 4309345 h 456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683674" h="4564048">
                <a:moveTo>
                  <a:pt x="0" y="0"/>
                </a:moveTo>
                <a:lnTo>
                  <a:pt x="4683674" y="0"/>
                </a:lnTo>
                <a:lnTo>
                  <a:pt x="4683674" y="4379420"/>
                </a:lnTo>
                <a:lnTo>
                  <a:pt x="4673671" y="4378840"/>
                </a:lnTo>
                <a:lnTo>
                  <a:pt x="4668303" y="4382142"/>
                </a:lnTo>
                <a:lnTo>
                  <a:pt x="4660562" y="4374448"/>
                </a:lnTo>
                <a:cubicBezTo>
                  <a:pt x="4656355" y="4371442"/>
                  <a:pt x="4651457" y="4369784"/>
                  <a:pt x="4645215" y="4371375"/>
                </a:cubicBezTo>
                <a:cubicBezTo>
                  <a:pt x="4609044" y="4396149"/>
                  <a:pt x="4641746" y="4356730"/>
                  <a:pt x="4579761" y="4375210"/>
                </a:cubicBezTo>
                <a:cubicBezTo>
                  <a:pt x="4577006" y="4378689"/>
                  <a:pt x="4568410" y="4377372"/>
                  <a:pt x="4568074" y="4373416"/>
                </a:cubicBezTo>
                <a:cubicBezTo>
                  <a:pt x="4564387" y="4375383"/>
                  <a:pt x="4556922" y="4384553"/>
                  <a:pt x="4554149" y="4378650"/>
                </a:cubicBezTo>
                <a:cubicBezTo>
                  <a:pt x="4543884" y="4380267"/>
                  <a:pt x="4533963" y="4382948"/>
                  <a:pt x="4524620" y="4386604"/>
                </a:cubicBezTo>
                <a:lnTo>
                  <a:pt x="4505841" y="4396541"/>
                </a:lnTo>
                <a:lnTo>
                  <a:pt x="4500482" y="4392332"/>
                </a:lnTo>
                <a:cubicBezTo>
                  <a:pt x="4496952" y="4390347"/>
                  <a:pt x="4493026" y="4389414"/>
                  <a:pt x="4488387" y="4390994"/>
                </a:cubicBezTo>
                <a:cubicBezTo>
                  <a:pt x="4463053" y="4411779"/>
                  <a:pt x="4484273" y="4380259"/>
                  <a:pt x="4438484" y="4397951"/>
                </a:cubicBezTo>
                <a:cubicBezTo>
                  <a:pt x="4436716" y="4400724"/>
                  <a:pt x="4429980" y="4400278"/>
                  <a:pt x="4429332" y="4397340"/>
                </a:cubicBezTo>
                <a:cubicBezTo>
                  <a:pt x="4426691" y="4399042"/>
                  <a:pt x="4421867" y="4406365"/>
                  <a:pt x="4419149" y="4402124"/>
                </a:cubicBezTo>
                <a:cubicBezTo>
                  <a:pt x="4407558" y="4407723"/>
                  <a:pt x="4369788" y="4425642"/>
                  <a:pt x="4359785" y="4430931"/>
                </a:cubicBezTo>
                <a:lnTo>
                  <a:pt x="4359139" y="4433856"/>
                </a:lnTo>
                <a:cubicBezTo>
                  <a:pt x="4355940" y="4434724"/>
                  <a:pt x="4344487" y="4434858"/>
                  <a:pt x="4340592" y="4436136"/>
                </a:cubicBezTo>
                <a:lnTo>
                  <a:pt x="4335770" y="4441526"/>
                </a:lnTo>
                <a:lnTo>
                  <a:pt x="4326252" y="4443308"/>
                </a:lnTo>
                <a:lnTo>
                  <a:pt x="4257540" y="4463117"/>
                </a:lnTo>
                <a:lnTo>
                  <a:pt x="4245512" y="4464119"/>
                </a:lnTo>
                <a:cubicBezTo>
                  <a:pt x="4240161" y="4466068"/>
                  <a:pt x="4236009" y="4469767"/>
                  <a:pt x="4233621" y="4476195"/>
                </a:cubicBezTo>
                <a:cubicBezTo>
                  <a:pt x="4223883" y="4479012"/>
                  <a:pt x="4196741" y="4479467"/>
                  <a:pt x="4187084" y="4481018"/>
                </a:cubicBezTo>
                <a:lnTo>
                  <a:pt x="4171513" y="4482231"/>
                </a:lnTo>
                <a:lnTo>
                  <a:pt x="4164564" y="4483140"/>
                </a:lnTo>
                <a:lnTo>
                  <a:pt x="4165685" y="4488934"/>
                </a:lnTo>
                <a:lnTo>
                  <a:pt x="4147125" y="4493318"/>
                </a:lnTo>
                <a:cubicBezTo>
                  <a:pt x="4141442" y="4496732"/>
                  <a:pt x="4133773" y="4503479"/>
                  <a:pt x="4125154" y="4510572"/>
                </a:cubicBezTo>
                <a:lnTo>
                  <a:pt x="4106103" y="4523887"/>
                </a:lnTo>
                <a:lnTo>
                  <a:pt x="4091879" y="4524368"/>
                </a:lnTo>
                <a:cubicBezTo>
                  <a:pt x="4070874" y="4526861"/>
                  <a:pt x="4038349" y="4531592"/>
                  <a:pt x="4024147" y="4533649"/>
                </a:cubicBezTo>
                <a:cubicBezTo>
                  <a:pt x="4020340" y="4537148"/>
                  <a:pt x="4013205" y="4536000"/>
                  <a:pt x="4006667" y="4536715"/>
                </a:cubicBezTo>
                <a:cubicBezTo>
                  <a:pt x="4000081" y="4539985"/>
                  <a:pt x="3969515" y="4540224"/>
                  <a:pt x="3960069" y="4538590"/>
                </a:cubicBezTo>
                <a:lnTo>
                  <a:pt x="3852451" y="4542685"/>
                </a:lnTo>
                <a:lnTo>
                  <a:pt x="3850255" y="4545236"/>
                </a:lnTo>
                <a:lnTo>
                  <a:pt x="3841400" y="4545965"/>
                </a:lnTo>
                <a:lnTo>
                  <a:pt x="3839247" y="4546615"/>
                </a:lnTo>
                <a:cubicBezTo>
                  <a:pt x="3835142" y="4547869"/>
                  <a:pt x="3831033" y="4549038"/>
                  <a:pt x="3826700" y="4549892"/>
                </a:cubicBezTo>
                <a:cubicBezTo>
                  <a:pt x="3823957" y="4539088"/>
                  <a:pt x="3789397" y="4555374"/>
                  <a:pt x="3794865" y="4545523"/>
                </a:cubicBezTo>
                <a:cubicBezTo>
                  <a:pt x="3770584" y="4548337"/>
                  <a:pt x="3782159" y="4538224"/>
                  <a:pt x="3759852" y="4549496"/>
                </a:cubicBezTo>
                <a:cubicBezTo>
                  <a:pt x="3715905" y="4546697"/>
                  <a:pt x="3692864" y="4558132"/>
                  <a:pt x="3653239" y="4549970"/>
                </a:cubicBezTo>
                <a:cubicBezTo>
                  <a:pt x="3660931" y="4554163"/>
                  <a:pt x="3567553" y="4553744"/>
                  <a:pt x="3554756" y="4552963"/>
                </a:cubicBezTo>
                <a:lnTo>
                  <a:pt x="3511343" y="4552282"/>
                </a:lnTo>
                <a:lnTo>
                  <a:pt x="3476178" y="4551540"/>
                </a:lnTo>
                <a:lnTo>
                  <a:pt x="3477650" y="4558467"/>
                </a:lnTo>
                <a:cubicBezTo>
                  <a:pt x="3467355" y="4557922"/>
                  <a:pt x="3461066" y="4560277"/>
                  <a:pt x="3456605" y="4564048"/>
                </a:cubicBezTo>
                <a:lnTo>
                  <a:pt x="3428916" y="4551357"/>
                </a:lnTo>
                <a:lnTo>
                  <a:pt x="3413192" y="4551476"/>
                </a:lnTo>
                <a:lnTo>
                  <a:pt x="3385609" y="4555860"/>
                </a:lnTo>
                <a:lnTo>
                  <a:pt x="3376421" y="4557888"/>
                </a:lnTo>
                <a:lnTo>
                  <a:pt x="3307414" y="4543811"/>
                </a:lnTo>
                <a:lnTo>
                  <a:pt x="3300685" y="4538163"/>
                </a:lnTo>
                <a:cubicBezTo>
                  <a:pt x="3293468" y="4534686"/>
                  <a:pt x="3283196" y="4533076"/>
                  <a:pt x="3266080" y="4535707"/>
                </a:cubicBezTo>
                <a:lnTo>
                  <a:pt x="3262145" y="4537206"/>
                </a:lnTo>
                <a:lnTo>
                  <a:pt x="3233468" y="4528559"/>
                </a:lnTo>
                <a:cubicBezTo>
                  <a:pt x="3224213" y="4524624"/>
                  <a:pt x="3125184" y="4519671"/>
                  <a:pt x="3118476" y="4513311"/>
                </a:cubicBezTo>
                <a:cubicBezTo>
                  <a:pt x="3010039" y="4529055"/>
                  <a:pt x="3002573" y="4501116"/>
                  <a:pt x="2897364" y="4505308"/>
                </a:cubicBezTo>
                <a:cubicBezTo>
                  <a:pt x="2806245" y="4462735"/>
                  <a:pt x="2748772" y="4488666"/>
                  <a:pt x="2667093" y="4482464"/>
                </a:cubicBezTo>
                <a:cubicBezTo>
                  <a:pt x="2589297" y="4478101"/>
                  <a:pt x="2553275" y="4491877"/>
                  <a:pt x="2448752" y="4491308"/>
                </a:cubicBezTo>
                <a:cubicBezTo>
                  <a:pt x="2338005" y="4482023"/>
                  <a:pt x="2176624" y="4486957"/>
                  <a:pt x="2052050" y="4466857"/>
                </a:cubicBezTo>
                <a:cubicBezTo>
                  <a:pt x="1954172" y="4460387"/>
                  <a:pt x="1953833" y="4465171"/>
                  <a:pt x="1915952" y="4464669"/>
                </a:cubicBezTo>
                <a:cubicBezTo>
                  <a:pt x="1903354" y="4467427"/>
                  <a:pt x="1836826" y="4459363"/>
                  <a:pt x="1824767" y="4463841"/>
                </a:cubicBezTo>
                <a:lnTo>
                  <a:pt x="1818446" y="4466162"/>
                </a:lnTo>
                <a:lnTo>
                  <a:pt x="1792979" y="4467533"/>
                </a:lnTo>
                <a:lnTo>
                  <a:pt x="1786007" y="4477820"/>
                </a:lnTo>
                <a:lnTo>
                  <a:pt x="1700890" y="4486737"/>
                </a:lnTo>
                <a:cubicBezTo>
                  <a:pt x="1644305" y="4461695"/>
                  <a:pt x="1595991" y="4491570"/>
                  <a:pt x="1496036" y="4490777"/>
                </a:cubicBezTo>
                <a:cubicBezTo>
                  <a:pt x="1469547" y="4482126"/>
                  <a:pt x="1364133" y="4461070"/>
                  <a:pt x="1344435" y="4473538"/>
                </a:cubicBezTo>
                <a:lnTo>
                  <a:pt x="1328066" y="4473650"/>
                </a:lnTo>
                <a:lnTo>
                  <a:pt x="1307929" y="4472224"/>
                </a:lnTo>
                <a:cubicBezTo>
                  <a:pt x="1297296" y="4472938"/>
                  <a:pt x="1286253" y="4474917"/>
                  <a:pt x="1276712" y="4477775"/>
                </a:cubicBezTo>
                <a:lnTo>
                  <a:pt x="1259786" y="4486039"/>
                </a:lnTo>
                <a:lnTo>
                  <a:pt x="1254149" y="4485243"/>
                </a:lnTo>
                <a:lnTo>
                  <a:pt x="1253835" y="4482397"/>
                </a:lnTo>
                <a:cubicBezTo>
                  <a:pt x="1242111" y="4472542"/>
                  <a:pt x="1167700" y="4491972"/>
                  <a:pt x="1202349" y="4472878"/>
                </a:cubicBezTo>
                <a:cubicBezTo>
                  <a:pt x="1189242" y="4471823"/>
                  <a:pt x="1167161" y="4433285"/>
                  <a:pt x="1134209" y="4436320"/>
                </a:cubicBezTo>
                <a:cubicBezTo>
                  <a:pt x="1089697" y="4442366"/>
                  <a:pt x="1100423" y="4432039"/>
                  <a:pt x="1055333" y="4428602"/>
                </a:cubicBezTo>
                <a:cubicBezTo>
                  <a:pt x="1041136" y="4406270"/>
                  <a:pt x="1045585" y="4424774"/>
                  <a:pt x="1023656" y="4415806"/>
                </a:cubicBezTo>
                <a:cubicBezTo>
                  <a:pt x="1022285" y="4432773"/>
                  <a:pt x="999484" y="4400086"/>
                  <a:pt x="989393" y="4417111"/>
                </a:cubicBezTo>
                <a:cubicBezTo>
                  <a:pt x="985722" y="4414939"/>
                  <a:pt x="982483" y="4412299"/>
                  <a:pt x="979308" y="4409520"/>
                </a:cubicBezTo>
                <a:lnTo>
                  <a:pt x="977641" y="4408074"/>
                </a:lnTo>
                <a:lnTo>
                  <a:pt x="969438" y="4405286"/>
                </a:lnTo>
                <a:lnTo>
                  <a:pt x="969029" y="4400748"/>
                </a:lnTo>
                <a:lnTo>
                  <a:pt x="958049" y="4393863"/>
                </a:lnTo>
                <a:cubicBezTo>
                  <a:pt x="953642" y="4391864"/>
                  <a:pt x="948557" y="4390392"/>
                  <a:pt x="942423" y="4389778"/>
                </a:cubicBezTo>
                <a:cubicBezTo>
                  <a:pt x="918991" y="4394276"/>
                  <a:pt x="895417" y="4368106"/>
                  <a:pt x="866111" y="4374574"/>
                </a:cubicBezTo>
                <a:cubicBezTo>
                  <a:pt x="855715" y="4375510"/>
                  <a:pt x="825849" y="4369575"/>
                  <a:pt x="821619" y="4363075"/>
                </a:cubicBezTo>
                <a:cubicBezTo>
                  <a:pt x="815684" y="4360729"/>
                  <a:pt x="807891" y="4361298"/>
                  <a:pt x="806545" y="4354932"/>
                </a:cubicBezTo>
                <a:cubicBezTo>
                  <a:pt x="803633" y="4347030"/>
                  <a:pt x="778973" y="4353793"/>
                  <a:pt x="784265" y="4346098"/>
                </a:cubicBezTo>
                <a:cubicBezTo>
                  <a:pt x="766827" y="4350629"/>
                  <a:pt x="758410" y="4333644"/>
                  <a:pt x="746361" y="4327585"/>
                </a:cubicBezTo>
                <a:cubicBezTo>
                  <a:pt x="739295" y="4330130"/>
                  <a:pt x="732924" y="4326969"/>
                  <a:pt x="724833" y="4322280"/>
                </a:cubicBezTo>
                <a:lnTo>
                  <a:pt x="692229" y="4311453"/>
                </a:lnTo>
                <a:lnTo>
                  <a:pt x="682738" y="4309627"/>
                </a:lnTo>
                <a:lnTo>
                  <a:pt x="678921" y="4309083"/>
                </a:lnTo>
                <a:lnTo>
                  <a:pt x="646295" y="4309501"/>
                </a:lnTo>
                <a:cubicBezTo>
                  <a:pt x="645816" y="4308195"/>
                  <a:pt x="645067" y="4306921"/>
                  <a:pt x="644071" y="4305725"/>
                </a:cubicBezTo>
                <a:lnTo>
                  <a:pt x="634976" y="4300573"/>
                </a:lnTo>
                <a:lnTo>
                  <a:pt x="625763" y="4302811"/>
                </a:lnTo>
                <a:cubicBezTo>
                  <a:pt x="626730" y="4296354"/>
                  <a:pt x="615876" y="4301668"/>
                  <a:pt x="607674" y="4301837"/>
                </a:cubicBezTo>
                <a:lnTo>
                  <a:pt x="602965" y="4300327"/>
                </a:lnTo>
                <a:lnTo>
                  <a:pt x="586229" y="4312031"/>
                </a:lnTo>
                <a:cubicBezTo>
                  <a:pt x="576553" y="4312302"/>
                  <a:pt x="566131" y="4302031"/>
                  <a:pt x="557275" y="4301289"/>
                </a:cubicBezTo>
                <a:lnTo>
                  <a:pt x="526163" y="4297470"/>
                </a:lnTo>
                <a:lnTo>
                  <a:pt x="516631" y="4299761"/>
                </a:lnTo>
                <a:cubicBezTo>
                  <a:pt x="495873" y="4300309"/>
                  <a:pt x="474152" y="4298655"/>
                  <a:pt x="459412" y="4306052"/>
                </a:cubicBezTo>
                <a:cubicBezTo>
                  <a:pt x="453422" y="4306923"/>
                  <a:pt x="446771" y="4299312"/>
                  <a:pt x="441733" y="4298450"/>
                </a:cubicBezTo>
                <a:lnTo>
                  <a:pt x="428280" y="4294479"/>
                </a:lnTo>
                <a:lnTo>
                  <a:pt x="425763" y="4290239"/>
                </a:lnTo>
                <a:lnTo>
                  <a:pt x="416825" y="4289525"/>
                </a:lnTo>
                <a:lnTo>
                  <a:pt x="414589" y="4288538"/>
                </a:lnTo>
                <a:cubicBezTo>
                  <a:pt x="410330" y="4286638"/>
                  <a:pt x="406074" y="4284884"/>
                  <a:pt x="401639" y="4283681"/>
                </a:cubicBezTo>
                <a:cubicBezTo>
                  <a:pt x="400291" y="4302346"/>
                  <a:pt x="363682" y="4276528"/>
                  <a:pt x="370415" y="4293067"/>
                </a:cubicBezTo>
                <a:cubicBezTo>
                  <a:pt x="345802" y="4289707"/>
                  <a:pt x="358667" y="4306330"/>
                  <a:pt x="334938" y="4288364"/>
                </a:cubicBezTo>
                <a:cubicBezTo>
                  <a:pt x="291417" y="4295790"/>
                  <a:pt x="273753" y="4302034"/>
                  <a:pt x="235237" y="4295882"/>
                </a:cubicBezTo>
                <a:cubicBezTo>
                  <a:pt x="199669" y="4294212"/>
                  <a:pt x="155293" y="4277040"/>
                  <a:pt x="121525" y="4278339"/>
                </a:cubicBezTo>
                <a:cubicBezTo>
                  <a:pt x="70380" y="4279224"/>
                  <a:pt x="48578" y="4324896"/>
                  <a:pt x="32621" y="4303674"/>
                </a:cubicBezTo>
                <a:cubicBezTo>
                  <a:pt x="20541" y="4306410"/>
                  <a:pt x="11582" y="4308037"/>
                  <a:pt x="3115" y="4309103"/>
                </a:cubicBezTo>
                <a:lnTo>
                  <a:pt x="0" y="430934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8285A38-21DF-FA87-2504-743FAB88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50" y="1876567"/>
            <a:ext cx="3696708" cy="3104866"/>
          </a:xfrm>
        </p:spPr>
        <p:txBody>
          <a:bodyPr anchor="ctr">
            <a:normAutofit/>
          </a:bodyPr>
          <a:lstStyle/>
          <a:p>
            <a:pPr algn="ctr"/>
            <a: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Produktinformation</a:t>
            </a:r>
            <a:br>
              <a:rPr lang="sv-SE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7836" y="964940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355E7A77-7FF3-EBCB-7BCB-B17AB9E4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795" y="1168843"/>
            <a:ext cx="5146913" cy="45640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Kemtekniska</a:t>
            </a:r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produkter: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61882 Desinfektionsservett 20x20cm från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Mediplast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utgår, vi hänvisar till likvärdig artikel 61881 från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KiiltoClean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Papper &amp; Plast: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64410 Kaffesked paddelmodell utgår och ersätts av en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rörpinne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artnr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65026.</a:t>
            </a:r>
          </a:p>
          <a:p>
            <a:pPr marL="0" indent="0">
              <a:buNone/>
            </a:pPr>
            <a:endParaRPr lang="sv-S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Förband: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Huvudförband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Dananet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stl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S, M och L) från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Mediplast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utgår och ersätts med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Headfix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från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OneMed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Vi har idag redan XL från </a:t>
            </a:r>
            <a:r>
              <a:rPr lang="sv-S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OneMed</a:t>
            </a:r>
            <a:r>
              <a:rPr lang="sv-S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379349" y="7102873"/>
          <a:ext cx="759287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03">
                <a:tc>
                  <a:txBody>
                    <a:bodyPr/>
                    <a:lstStyle/>
                    <a:p>
                      <a:br>
                        <a:rPr lang="sv-SE"/>
                      </a:br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413B5D82-4FB8-332D-B209-3FE5B710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453" y="5938801"/>
            <a:ext cx="2457793" cy="52394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4102AA1-A949-8B51-8394-5094E168A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61485" y="1372744"/>
            <a:ext cx="984838" cy="152721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F3DE9B7-2676-5378-2A53-4C25DE53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485" y="4723180"/>
            <a:ext cx="1020328" cy="9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F73628-F318-667C-4EAB-7589E967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325563"/>
          </a:xfrm>
        </p:spPr>
        <p:txBody>
          <a:bodyPr>
            <a:normAutofit/>
          </a:bodyPr>
          <a:lstStyle/>
          <a:p>
            <a:r>
              <a:rPr lang="sv-SE" b="1"/>
              <a:t>Reklamationer och beställarfrågor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58EB5A-9A07-960C-FE6B-052B739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59643"/>
          </a:xfrm>
        </p:spPr>
        <p:txBody>
          <a:bodyPr>
            <a:normAutofit fontScale="32500" lnSpcReduction="20000"/>
          </a:bodyPr>
          <a:lstStyle/>
          <a:p>
            <a:r>
              <a:rPr lang="sv-SE" sz="4500" b="1" i="0" dirty="0">
                <a:effectLst/>
              </a:rPr>
              <a:t>Ny rutin för reklamationshantering från 2024-05-03</a:t>
            </a:r>
          </a:p>
          <a:p>
            <a:r>
              <a:rPr lang="sv-SE" sz="4500" b="0" i="0" dirty="0">
                <a:effectLst/>
              </a:rPr>
              <a:t>Reklamationen sker nu via ett digitalt dokumentet som finns på vår hemsida </a:t>
            </a:r>
            <a:r>
              <a:rPr lang="sv-SE" sz="4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Reklamationer och övriga avvikelser - Varuförsörjningen (varuforsorjningen.se)</a:t>
            </a:r>
            <a:endParaRPr lang="sv-SE" sz="4500" dirty="0"/>
          </a:p>
          <a:p>
            <a:pPr algn="l"/>
            <a:r>
              <a:rPr lang="sv-SE" sz="4500" b="0" i="0" dirty="0">
                <a:effectLst/>
              </a:rPr>
              <a:t>Fyll i din kontaktinformation, information om artikeln och beskriv vad som är fel. Detta går sedan direkt till leverantören när du väljer skicka.</a:t>
            </a:r>
          </a:p>
          <a:p>
            <a:r>
              <a:rPr lang="sv-SE" sz="4500" dirty="0"/>
              <a:t>Leverantören kontaktar er om de vill få in den felaktiga produkten. </a:t>
            </a:r>
            <a:r>
              <a:rPr lang="sv-SE" sz="4500" b="0" i="0" dirty="0">
                <a:effectLst/>
              </a:rPr>
              <a:t>Du ska inte skicka in den direkt utan vänta på besked från leverantören så de hantera reklamationen ihop med artikeln på bästa sätt.</a:t>
            </a:r>
          </a:p>
          <a:p>
            <a:pPr algn="l"/>
            <a:r>
              <a:rPr lang="sv-SE" sz="4500" b="0" i="0" dirty="0">
                <a:effectLst/>
              </a:rPr>
              <a:t>Ett formuläret för varje artikel om det är flera olika artiklar som felar.</a:t>
            </a:r>
          </a:p>
          <a:p>
            <a:r>
              <a:rPr lang="sv-SE" sz="4500" b="0" i="0" dirty="0">
                <a:effectLst/>
              </a:rPr>
              <a:t>Om det är något du undrar över, kontakta Varuförsörjningen </a:t>
            </a:r>
            <a:r>
              <a:rPr lang="sv-SE" sz="4500" b="0" i="0" u="sng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upphandling@varuforsorjningen.se</a:t>
            </a:r>
            <a:r>
              <a:rPr lang="sv-SE" sz="4500" b="0" i="0" u="sng" strike="noStrike" dirty="0">
                <a:effectLst/>
              </a:rPr>
              <a:t> </a:t>
            </a:r>
            <a:r>
              <a:rPr lang="sv-SE" sz="4500" b="0" i="0" dirty="0">
                <a:effectLst/>
              </a:rPr>
              <a:t>018-611 66 87 måndag-fredag kl.09:00-11:30</a:t>
            </a:r>
            <a:endParaRPr lang="sv-SE" sz="3000" dirty="0"/>
          </a:p>
          <a:p>
            <a:pPr marL="0" indent="0">
              <a:buNone/>
            </a:pPr>
            <a:endParaRPr lang="sv-SE" sz="4500" dirty="0"/>
          </a:p>
          <a:p>
            <a:pPr marL="0" indent="0">
              <a:buNone/>
            </a:pPr>
            <a:r>
              <a:rPr lang="sv-SE" sz="4500" dirty="0"/>
              <a:t>Gäller frågan </a:t>
            </a:r>
            <a:r>
              <a:rPr lang="sv-SE" sz="4500" b="1" dirty="0"/>
              <a:t>beställningar </a:t>
            </a:r>
            <a:r>
              <a:rPr lang="sv-SE" sz="4500" dirty="0"/>
              <a:t>kontakta ansvarig för beställarstödet i din region.</a:t>
            </a:r>
          </a:p>
          <a:p>
            <a:pPr marL="0" indent="0">
              <a:buNone/>
            </a:pPr>
            <a:r>
              <a:rPr lang="sv-SE" sz="4800" dirty="0"/>
              <a:t>Uppsala - ekonomiservice@regionuppsala.se</a:t>
            </a:r>
          </a:p>
          <a:p>
            <a:pPr marL="0" indent="0">
              <a:buNone/>
            </a:pPr>
            <a:r>
              <a:rPr lang="sv-SE" sz="4800" dirty="0"/>
              <a:t>Dalarna - leverantorsfaktura.support@regiondalarna.se</a:t>
            </a:r>
          </a:p>
          <a:p>
            <a:pPr marL="0" indent="0">
              <a:buNone/>
            </a:pPr>
            <a:r>
              <a:rPr lang="sv-SE" sz="4800" dirty="0"/>
              <a:t>Sörmland - Beställarstöd och Procedosupport 016-10 33 80</a:t>
            </a:r>
          </a:p>
          <a:p>
            <a:pPr marL="0" indent="0">
              <a:buNone/>
            </a:pPr>
            <a:r>
              <a:rPr lang="sv-SE" sz="4800" dirty="0"/>
              <a:t>Örebro- Servicecenter, </a:t>
            </a:r>
            <a:r>
              <a:rPr lang="sv-SE" sz="4800" dirty="0" err="1"/>
              <a:t>tel</a:t>
            </a:r>
            <a:r>
              <a:rPr lang="sv-SE" sz="4800" dirty="0"/>
              <a:t> 260 00 (019-602 60 00)</a:t>
            </a:r>
          </a:p>
          <a:p>
            <a:pPr marL="0" indent="0">
              <a:buNone/>
            </a:pPr>
            <a:r>
              <a:rPr lang="sv-SE" sz="4800" dirty="0"/>
              <a:t>Västmanland - systemstod.ekonomi@regionvastmanland.se</a:t>
            </a:r>
            <a:endParaRPr lang="sv-SE" sz="4500" dirty="0"/>
          </a:p>
          <a:p>
            <a:pPr marL="0" indent="0">
              <a:buNone/>
            </a:pPr>
            <a:endParaRPr lang="sv-SE" sz="45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86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BA9654-FA01-48E9-B662-D75F5854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sv-SE" b="1"/>
              <a:t>Synpunkter som inte är en reklamation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Platshållare för innehåll 2">
            <a:extLst>
              <a:ext uri="{FF2B5EF4-FFF2-40B4-BE49-F238E27FC236}">
                <a16:creationId xmlns:a16="http://schemas.microsoft.com/office/drawing/2014/main" id="{1C044486-66FC-1347-CB6E-DF99A3A71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96653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51A06451-FA5B-8009-F70B-D802EB190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9226" y="6014964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2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0"/>
            <a:ext cx="4195674" cy="1570237"/>
          </a:xfrm>
        </p:spPr>
        <p:txBody>
          <a:bodyPr anchor="b">
            <a:normAutofit fontScale="90000"/>
          </a:bodyPr>
          <a:lstStyle/>
          <a:p>
            <a:r>
              <a:rPr lang="sv-SE" sz="4300"/>
              <a:t>Studiebesök i Västerås</a:t>
            </a:r>
            <a:br>
              <a:rPr lang="sv-SE" sz="4300"/>
            </a:br>
            <a:endParaRPr lang="sv-SE" sz="43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klädsel, fotbeklädnader, vägg&#10;&#10;Automatiskt genererad beskrivning">
            <a:extLst>
              <a:ext uri="{FF2B5EF4-FFF2-40B4-BE49-F238E27FC236}">
                <a16:creationId xmlns:a16="http://schemas.microsoft.com/office/drawing/2014/main" id="{30858984-5AE8-6635-0508-1DD536BA5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r="14858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AE3A49-F760-7435-18B7-38FFF8CC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025" y="1906622"/>
            <a:ext cx="4195673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000">
                <a:solidFill>
                  <a:schemeClr val="tx1">
                    <a:alpha val="80000"/>
                  </a:schemeClr>
                </a:solidFill>
              </a:rPr>
              <a:t>Tack Västmanland för studiebesöket!</a:t>
            </a:r>
          </a:p>
          <a:p>
            <a:pPr marL="0" indent="0">
              <a:buNone/>
            </a:pPr>
            <a:r>
              <a:rPr lang="sv-SE" sz="2000">
                <a:solidFill>
                  <a:schemeClr val="tx1">
                    <a:alpha val="80000"/>
                  </a:schemeClr>
                </a:solidFill>
              </a:rPr>
              <a:t>Är det någon annan region/avdelning/enhet som önskar besök från Varuförsörjningen är ni mer än välkomna att kontakta oss!</a:t>
            </a: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06BA4A-6143-3725-3CAD-C5ACE9B59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513" y="5857397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v-SE" sz="4000" b="1">
                <a:solidFill>
                  <a:srgbClr val="FFFFFF"/>
                </a:solidFill>
              </a:rPr>
              <a:t>Agenda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CD9B5-E651-ECA4-449C-605DE40B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68" y="1885279"/>
            <a:ext cx="9724031" cy="4579851"/>
          </a:xfrm>
        </p:spPr>
        <p:txBody>
          <a:bodyPr anchor="ctr">
            <a:normAutofit fontScale="85000" lnSpcReduction="20000"/>
          </a:bodyPr>
          <a:lstStyle/>
          <a:p>
            <a:endParaRPr lang="sv-SE" sz="1700" dirty="0"/>
          </a:p>
          <a:p>
            <a:endParaRPr lang="sv-SE" sz="1700" dirty="0"/>
          </a:p>
          <a:p>
            <a:endParaRPr lang="sv-SE" sz="2600" dirty="0"/>
          </a:p>
          <a:p>
            <a:r>
              <a:rPr lang="sv-SE" sz="2600" dirty="0"/>
              <a:t>Nya avtal</a:t>
            </a:r>
          </a:p>
          <a:p>
            <a:r>
              <a:rPr lang="sv-SE" sz="2600" dirty="0"/>
              <a:t>Pågående upphandlingar</a:t>
            </a:r>
          </a:p>
          <a:p>
            <a:r>
              <a:rPr lang="sv-SE" sz="2600" dirty="0"/>
              <a:t>Upphandlingar som ska påbörjas</a:t>
            </a:r>
          </a:p>
          <a:p>
            <a:r>
              <a:rPr lang="sv-SE" sz="2600" dirty="0"/>
              <a:t>Sortimentsförändringen</a:t>
            </a:r>
          </a:p>
          <a:p>
            <a:r>
              <a:rPr lang="sv-SE" sz="2600" dirty="0"/>
              <a:t>Allmän information</a:t>
            </a:r>
          </a:p>
          <a:p>
            <a:r>
              <a:rPr lang="sv-SE" sz="2600" dirty="0"/>
              <a:t>Artikelförändringar</a:t>
            </a:r>
          </a:p>
          <a:p>
            <a:r>
              <a:rPr lang="sv-SE" sz="2600" dirty="0"/>
              <a:t>Produktinformation</a:t>
            </a:r>
          </a:p>
          <a:p>
            <a:r>
              <a:rPr lang="sv-SE" sz="2600" dirty="0"/>
              <a:t>Reklamationer</a:t>
            </a:r>
          </a:p>
          <a:p>
            <a:r>
              <a:rPr lang="sv-SE" sz="2600" dirty="0"/>
              <a:t>Studiebesök Västmanland</a:t>
            </a:r>
          </a:p>
          <a:p>
            <a:r>
              <a:rPr lang="sv-SE" sz="2600" dirty="0"/>
              <a:t>Övrigt – </a:t>
            </a:r>
            <a:r>
              <a:rPr lang="sv-SE" sz="2600" dirty="0" err="1"/>
              <a:t>menti</a:t>
            </a:r>
            <a:r>
              <a:rPr lang="sv-SE" sz="2600" dirty="0"/>
              <a:t>, kommande möte</a:t>
            </a:r>
          </a:p>
          <a:p>
            <a:endParaRPr lang="sv-SE" sz="1700" dirty="0"/>
          </a:p>
          <a:p>
            <a:endParaRPr lang="sv-SE" sz="1700" dirty="0"/>
          </a:p>
          <a:p>
            <a:endParaRPr lang="sv-SE" sz="1700" dirty="0"/>
          </a:p>
          <a:p>
            <a:endParaRPr lang="sv-SE" sz="1700" dirty="0"/>
          </a:p>
          <a:p>
            <a:endParaRPr lang="sv-SE" sz="17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91BD03-F266-48DE-798F-87F5EB8B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853" y="6115635"/>
            <a:ext cx="2457793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err="1"/>
              <a:t>Menti</a:t>
            </a:r>
            <a:br>
              <a:rPr lang="sv-SE"/>
            </a:br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44DCA0-F542-DF7B-46CF-C207D3D9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696" y="1063690"/>
            <a:ext cx="9215709" cy="513775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948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17FBE-BB6E-8B35-0373-FCB2844B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/>
              <a:t>Tack för idag!</a:t>
            </a:r>
            <a:br>
              <a:rPr lang="sv-SE" sz="4000">
                <a:solidFill>
                  <a:srgbClr val="FF0000"/>
                </a:solidFill>
              </a:rPr>
            </a:br>
            <a:endParaRPr lang="sv-SE" sz="400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AE3A49-F760-7435-18B7-38FFF8CC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Nästa möte 23/10</a:t>
            </a:r>
          </a:p>
          <a:p>
            <a:r>
              <a:rPr lang="sv-SE"/>
              <a:t>Operationsmaterial, allmänt</a:t>
            </a:r>
          </a:p>
          <a:p>
            <a:r>
              <a:rPr lang="sv-SE"/>
              <a:t>Kläder och skydd för avdelning och operation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Följ oss på </a:t>
            </a:r>
            <a:r>
              <a:rPr lang="sv-SE" err="1"/>
              <a:t>instagram</a:t>
            </a:r>
            <a:r>
              <a:rPr lang="sv-SE"/>
              <a:t> @varuforsorjningen</a:t>
            </a:r>
          </a:p>
        </p:txBody>
      </p:sp>
    </p:spTree>
    <p:extLst>
      <p:ext uri="{BB962C8B-B14F-4D97-AF65-F5344CB8AC3E}">
        <p14:creationId xmlns:p14="http://schemas.microsoft.com/office/powerpoint/2010/main" val="32478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Nya </a:t>
            </a:r>
            <a:r>
              <a:rPr lang="sv-SE" sz="4400" b="1" dirty="0"/>
              <a:t>avtal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CD9B5-E651-ECA4-449C-605DE40B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Laboratoriematerial, allmänt VF2023-00020, avtalsstart 2024-09-01</a:t>
            </a:r>
          </a:p>
          <a:p>
            <a:pPr>
              <a:lnSpc>
                <a:spcPct val="100000"/>
              </a:lnSpc>
            </a:pPr>
            <a:r>
              <a:rPr lang="sv-SE" dirty="0"/>
              <a:t>Insulinpumpar och sensorsystem VF2023-00039, avtalsstart 2024-09-01</a:t>
            </a:r>
          </a:p>
          <a:p>
            <a:pPr>
              <a:lnSpc>
                <a:spcPct val="100000"/>
              </a:lnSpc>
            </a:pPr>
            <a:r>
              <a:rPr lang="sv-SE" dirty="0"/>
              <a:t>Papper och plast OMTAG 2 VF2024-00034, avtalsstart 2024-09-01</a:t>
            </a:r>
          </a:p>
          <a:p>
            <a:pPr>
              <a:lnSpc>
                <a:spcPct val="100000"/>
              </a:lnSpc>
            </a:pPr>
            <a:r>
              <a:rPr lang="sv-SE" dirty="0"/>
              <a:t>Snabbtest för </a:t>
            </a:r>
            <a:r>
              <a:rPr lang="sv-SE" dirty="0" err="1"/>
              <a:t>Strep</a:t>
            </a:r>
            <a:r>
              <a:rPr lang="sv-SE" dirty="0"/>
              <a:t> A VF2023-00029, avtalsstart 2024-10-01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Patientnära analyser (PNA) innehållande reagens, instrument samt kontroller (B-</a:t>
            </a:r>
            <a:r>
              <a:rPr lang="sv-SE" sz="2400" dirty="0" err="1"/>
              <a:t>Keton</a:t>
            </a:r>
            <a:r>
              <a:rPr lang="sv-SE" sz="2400" dirty="0"/>
              <a:t> och P-Glukos samt Glukosbelastningsdryck) </a:t>
            </a:r>
            <a:br>
              <a:rPr lang="sv-SE" sz="2400" dirty="0"/>
            </a:br>
            <a:r>
              <a:rPr lang="sv-SE" sz="2400" dirty="0"/>
              <a:t>VF2024-00021, </a:t>
            </a:r>
            <a:r>
              <a:rPr lang="sv-SE" dirty="0"/>
              <a:t>avtalsstart 2024-10-01</a:t>
            </a:r>
          </a:p>
          <a:p>
            <a:pPr>
              <a:lnSpc>
                <a:spcPct val="100000"/>
              </a:lnSpc>
            </a:pPr>
            <a:endParaRPr lang="sv-SE" sz="2400" dirty="0"/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18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Nya </a:t>
            </a:r>
            <a:r>
              <a:rPr lang="sv-SE" sz="4400" b="1"/>
              <a:t>avtal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77150C2-6341-4A77-9854-E95AB562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Husgeråd Omtag 1 (VF2024-00013) avtalsstart 1 september 2024.</a:t>
            </a:r>
          </a:p>
          <a:p>
            <a:r>
              <a:rPr lang="sv-SE" dirty="0"/>
              <a:t>Ny leverantör av glas &amp; muggar. Tidigare </a:t>
            </a:r>
            <a:r>
              <a:rPr lang="sv-SE" dirty="0" err="1"/>
              <a:t>Menigo</a:t>
            </a:r>
            <a:r>
              <a:rPr lang="sv-SE" dirty="0"/>
              <a:t>, nu </a:t>
            </a:r>
            <a:r>
              <a:rPr lang="sv-SE" dirty="0" err="1"/>
              <a:t>Harlequin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.</a:t>
            </a:r>
          </a:p>
          <a:p>
            <a:r>
              <a:rPr lang="sv-SE" dirty="0"/>
              <a:t>Nyheter: Champagneglas (i glas, tidigare plast) och en termosmugg</a:t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AA54D6-9AC6-9D03-51F0-1640B22A4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86" y="3657385"/>
            <a:ext cx="1186139" cy="251957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C0288EF-B5CD-8746-657A-580A355D2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444" y="3429000"/>
            <a:ext cx="4201111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6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32F13-0787-A1FD-48FF-8A1A888E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Nya </a:t>
            </a:r>
            <a:r>
              <a:rPr lang="sv-SE" sz="4400" b="1"/>
              <a:t>avtal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ECD9B5-E651-ECA4-449C-605DE40B1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11252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Husgeråd Omtag 2 (VF2024-00032) avtalsstart 1 september 2024.</a:t>
            </a:r>
          </a:p>
          <a:p>
            <a:r>
              <a:rPr lang="sv-SE" dirty="0"/>
              <a:t>Samma avtalsleverantör som tidigare, </a:t>
            </a:r>
            <a:r>
              <a:rPr lang="sv-SE" dirty="0" err="1"/>
              <a:t>Menigo</a:t>
            </a:r>
            <a:r>
              <a:rPr lang="sv-SE" dirty="0"/>
              <a:t>. Flera produkter är exakt 	samma som tidigare, andra liknande. </a:t>
            </a:r>
          </a:p>
          <a:p>
            <a:pPr marL="0" indent="0">
              <a:buNone/>
            </a:pPr>
            <a:r>
              <a:rPr lang="sv-SE" dirty="0"/>
              <a:t>	Nyheter: 					</a:t>
            </a:r>
            <a:r>
              <a:rPr lang="sv-SE" dirty="0">
                <a:hlinkClick r:id="rId2"/>
              </a:rPr>
              <a:t>Husgeråd sortiment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						</a:t>
            </a:r>
            <a:r>
              <a:rPr lang="sv-SE" sz="1400" dirty="0"/>
              <a:t>Ett bildmaterial finns på vår hemsida (observera att priser kan 							ändras under tid) 	</a:t>
            </a:r>
            <a:br>
              <a:rPr lang="sv-SE" dirty="0"/>
            </a:br>
            <a:r>
              <a:rPr lang="sv-SE" dirty="0"/>
              <a:t>								</a:t>
            </a:r>
            <a:br>
              <a:rPr lang="sv-SE" dirty="0"/>
            </a:b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40D9C58-3110-00EF-33FD-F3C9A4262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05" y="2666603"/>
            <a:ext cx="3572220" cy="41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DB7C6-55FE-073F-4C94-2BD475E8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Pågående upphandlingar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8AF60F36-7C61-37CE-2D41-B10755D4E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263595"/>
              </p:ext>
            </p:extLst>
          </p:nvPr>
        </p:nvGraphicFramePr>
        <p:xfrm>
          <a:off x="838200" y="1690688"/>
          <a:ext cx="10515600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66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DB7C6-55FE-073F-4C94-2BD475E8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Pågående upphandlingar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8AF60F36-7C61-37CE-2D41-B10755D4E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200770"/>
              </p:ext>
            </p:extLst>
          </p:nvPr>
        </p:nvGraphicFramePr>
        <p:xfrm>
          <a:off x="838200" y="1690688"/>
          <a:ext cx="10515600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42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DB7C6-55FE-073F-4C94-2BD475E8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Pågående upphandlingar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8AF60F36-7C61-37CE-2D41-B10755D4E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515279"/>
              </p:ext>
            </p:extLst>
          </p:nvPr>
        </p:nvGraphicFramePr>
        <p:xfrm>
          <a:off x="838200" y="1690688"/>
          <a:ext cx="10515600" cy="455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5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21D5F7-3570-DD84-D0A2-CFA49483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919"/>
            <a:ext cx="10515600" cy="1325563"/>
          </a:xfrm>
        </p:spPr>
        <p:txBody>
          <a:bodyPr/>
          <a:lstStyle/>
          <a:p>
            <a:r>
              <a:rPr lang="sv-SE" b="1">
                <a:latin typeface="Calibri Light" panose="020F0302020204030204" pitchFamily="34" charset="0"/>
              </a:rPr>
              <a:t>Upphandlingar som ska</a:t>
            </a:r>
            <a:r>
              <a:rPr lang="sv-SE" sz="4400" b="1">
                <a:latin typeface="Calibri Light" panose="020F0302020204030204" pitchFamily="34" charset="0"/>
              </a:rPr>
              <a:t> påbörjas</a:t>
            </a:r>
            <a:endParaRPr lang="sv-SE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F2FF79B-E1F1-74E5-EE9A-DA99D123F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02963"/>
              </p:ext>
            </p:extLst>
          </p:nvPr>
        </p:nvGraphicFramePr>
        <p:xfrm>
          <a:off x="653143" y="1367246"/>
          <a:ext cx="10700657" cy="499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AA3DF7F9-CA56-B8C8-E730-C042F3235ABD}"/>
              </a:ext>
            </a:extLst>
          </p:cNvPr>
          <p:cNvSpPr txBox="1"/>
          <p:nvPr/>
        </p:nvSpPr>
        <p:spPr>
          <a:xfrm>
            <a:off x="757005" y="5243363"/>
            <a:ext cx="469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vill delta i någon av dessa expertgrupper, </a:t>
            </a:r>
            <a:br>
              <a:rPr lang="sv-SE" dirty="0"/>
            </a:br>
            <a:r>
              <a:rPr lang="sv-SE" dirty="0"/>
              <a:t>kontakta </a:t>
            </a:r>
            <a:r>
              <a:rPr lang="sv-SE" u="sng" dirty="0"/>
              <a:t>upphandling@varuforsorjningen.se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05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RS">
      <a:dk1>
        <a:sysClr val="windowText" lastClr="000000"/>
      </a:dk1>
      <a:lt1>
        <a:sysClr val="window" lastClr="FFFFFF"/>
      </a:lt1>
      <a:dk2>
        <a:srgbClr val="6EBD8F"/>
      </a:dk2>
      <a:lt2>
        <a:srgbClr val="000000"/>
      </a:lt2>
      <a:accent1>
        <a:srgbClr val="24406C"/>
      </a:accent1>
      <a:accent2>
        <a:srgbClr val="E25046"/>
      </a:accent2>
      <a:accent3>
        <a:srgbClr val="9D1458"/>
      </a:accent3>
      <a:accent4>
        <a:srgbClr val="614789"/>
      </a:accent4>
      <a:accent5>
        <a:srgbClr val="1A7251"/>
      </a:accent5>
      <a:accent6>
        <a:srgbClr val="F9B44F"/>
      </a:accent6>
      <a:hlink>
        <a:srgbClr val="24406C"/>
      </a:hlink>
      <a:folHlink>
        <a:srgbClr val="24406C"/>
      </a:folHlink>
    </a:clrScheme>
    <a:fontScheme name="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Sörmland PPT mall_20181203.potx" id="{1980F7BC-670F-4F2B-8138-CFE88B422589}" vid="{CF263F11-89DC-474B-8EC0-6CE17CF3D9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82515-f6b9-41f2-bf8b-d7300b3503df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1453B-4CC0-4B52-9961-55BED801CA31}">
  <ds:schemaRefs>
    <ds:schemaRef ds:uri="28c0f289-e8e7-494a-b19b-89669d2ae230"/>
    <ds:schemaRef ds:uri="941adc20-2258-45de-8bd3-8388c8de7047"/>
    <ds:schemaRef ds:uri="fc782515-f6b9-41f2-bf8b-d7300b350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300F3F-249B-4E85-A8A9-BA42E5EB407C}">
  <ds:schemaRefs>
    <ds:schemaRef ds:uri="28c0f289-e8e7-494a-b19b-89669d2ae230"/>
    <ds:schemaRef ds:uri="fc782515-f6b9-41f2-bf8b-d7300b3503d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E03D05-2FD5-42B5-8FD5-B403B7E8E2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1120</Words>
  <Application>Microsoft Office PowerPoint</Application>
  <PresentationFormat>Bredbild</PresentationFormat>
  <Paragraphs>153</Paragraphs>
  <Slides>21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Source Sans Pro</vt:lpstr>
      <vt:lpstr>Office-tema</vt:lpstr>
      <vt:lpstr>1_Office-tema</vt:lpstr>
      <vt:lpstr>Varuförsörjningens informationsmöte 25 september</vt:lpstr>
      <vt:lpstr>Agenda</vt:lpstr>
      <vt:lpstr>Nya avtal</vt:lpstr>
      <vt:lpstr>Nya avtal</vt:lpstr>
      <vt:lpstr>Nya avtal</vt:lpstr>
      <vt:lpstr>Pågående upphandlingar</vt:lpstr>
      <vt:lpstr>Pågående upphandlingar</vt:lpstr>
      <vt:lpstr>Pågående upphandlingar</vt:lpstr>
      <vt:lpstr>Upphandlingar som ska påbörjas</vt:lpstr>
      <vt:lpstr>Sortimentsförändringen</vt:lpstr>
      <vt:lpstr>Allmän information</vt:lpstr>
      <vt:lpstr>Allmän information</vt:lpstr>
      <vt:lpstr>Allmän information</vt:lpstr>
      <vt:lpstr>Artikelförändringar</vt:lpstr>
      <vt:lpstr>Artikelförändringar</vt:lpstr>
      <vt:lpstr>Produktinformation </vt:lpstr>
      <vt:lpstr>Reklamationer och beställarfrågor</vt:lpstr>
      <vt:lpstr>Synpunkter som inte är en reklamation</vt:lpstr>
      <vt:lpstr>Studiebesök i Västerås </vt:lpstr>
      <vt:lpstr>Menti </vt:lpstr>
      <vt:lpstr>Tack för idag!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Varuförsörjningens Information  juni 2021</dc:title>
  <dc:creator>Heimann, Birgitta</dc:creator>
  <cp:lastModifiedBy>Angelica Olofsson Fernandez</cp:lastModifiedBy>
  <cp:revision>1</cp:revision>
  <dcterms:created xsi:type="dcterms:W3CDTF">2021-06-03T10:13:52Z</dcterms:created>
  <dcterms:modified xsi:type="dcterms:W3CDTF">2024-09-27T09:11:52Z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MediaServiceImageTags">
    <vt:lpwstr/>
  </property>
</Properties>
</file>