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3"/>
  </p:notesMasterIdLst>
  <p:handoutMasterIdLst>
    <p:handoutMasterId r:id="rId34"/>
  </p:handoutMasterIdLst>
  <p:sldIdLst>
    <p:sldId id="546" r:id="rId6"/>
    <p:sldId id="563" r:id="rId7"/>
    <p:sldId id="256" r:id="rId8"/>
    <p:sldId id="257" r:id="rId9"/>
    <p:sldId id="271" r:id="rId10"/>
    <p:sldId id="273" r:id="rId11"/>
    <p:sldId id="258" r:id="rId12"/>
    <p:sldId id="260" r:id="rId13"/>
    <p:sldId id="261" r:id="rId14"/>
    <p:sldId id="262" r:id="rId15"/>
    <p:sldId id="263" r:id="rId16"/>
    <p:sldId id="272" r:id="rId17"/>
    <p:sldId id="580" r:id="rId18"/>
    <p:sldId id="588" r:id="rId19"/>
    <p:sldId id="589" r:id="rId20"/>
    <p:sldId id="582" r:id="rId21"/>
    <p:sldId id="595" r:id="rId22"/>
    <p:sldId id="596" r:id="rId23"/>
    <p:sldId id="593" r:id="rId24"/>
    <p:sldId id="583" r:id="rId25"/>
    <p:sldId id="584" r:id="rId26"/>
    <p:sldId id="590" r:id="rId27"/>
    <p:sldId id="591" r:id="rId28"/>
    <p:sldId id="586" r:id="rId29"/>
    <p:sldId id="598" r:id="rId30"/>
    <p:sldId id="587" r:id="rId31"/>
    <p:sldId id="585" r:id="rId3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mann, Birgitta" initials="HB" lastIdx="2" clrIdx="0">
    <p:extLst>
      <p:ext uri="{19B8F6BF-5375-455C-9EA6-DF929625EA0E}">
        <p15:presenceInfo xmlns:p15="http://schemas.microsoft.com/office/powerpoint/2012/main" userId="S::Birgitta.Heimann@regionsormland.se::6351a5eb-fcbf-4505-80d8-830e30ba5c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0F4391-B0A0-4A85-99DA-E916C91FFFD8}" v="2768" dt="2024-12-18T12:46:56.584"/>
    <p1510:client id="{AC18EC05-48FC-4F40-8453-789916F8B39E}" v="29" dt="2024-12-18T06:37:06.83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00" autoAdjust="0"/>
  </p:normalViewPr>
  <p:slideViewPr>
    <p:cSldViewPr snapToGrid="0">
      <p:cViewPr varScale="1">
        <p:scale>
          <a:sx n="99" d="100"/>
          <a:sy n="99" d="100"/>
        </p:scale>
        <p:origin x="996"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Fagrell" userId="91b071c6-c225-4050-bdb5-475c1e8b5cf9" providerId="ADAL" clId="{0F3B484F-6F4B-4172-BF6F-0C5E5BA64664}"/>
    <pc:docChg chg="modSld">
      <pc:chgData name="Ida Fagrell" userId="91b071c6-c225-4050-bdb5-475c1e8b5cf9" providerId="ADAL" clId="{0F3B484F-6F4B-4172-BF6F-0C5E5BA64664}" dt="2024-10-10T14:58:51.002" v="1" actId="1076"/>
      <pc:docMkLst>
        <pc:docMk/>
      </pc:docMkLst>
      <pc:sldChg chg="addSp modSp">
        <pc:chgData name="Ida Fagrell" userId="91b071c6-c225-4050-bdb5-475c1e8b5cf9" providerId="ADAL" clId="{0F3B484F-6F4B-4172-BF6F-0C5E5BA64664}" dt="2024-10-10T14:58:51.002" v="1" actId="1076"/>
        <pc:sldMkLst>
          <pc:docMk/>
          <pc:sldMk cId="1546788662" sldId="577"/>
        </pc:sldMkLst>
        <pc:picChg chg="add mod">
          <ac:chgData name="Ida Fagrell" userId="91b071c6-c225-4050-bdb5-475c1e8b5cf9" providerId="ADAL" clId="{0F3B484F-6F4B-4172-BF6F-0C5E5BA64664}" dt="2024-10-10T14:58:51.002" v="1" actId="1076"/>
          <ac:picMkLst>
            <pc:docMk/>
            <pc:sldMk cId="1546788662" sldId="577"/>
            <ac:picMk id="3" creationId="{10A81480-45C8-B1ED-EE9B-797FFD5E816C}"/>
          </ac:picMkLst>
        </pc:picChg>
        <pc:picChg chg="add mod">
          <ac:chgData name="Ida Fagrell" userId="91b071c6-c225-4050-bdb5-475c1e8b5cf9" providerId="ADAL" clId="{0F3B484F-6F4B-4172-BF6F-0C5E5BA64664}" dt="2024-10-10T14:58:51.002" v="1" actId="1076"/>
          <ac:picMkLst>
            <pc:docMk/>
            <pc:sldMk cId="1546788662" sldId="577"/>
            <ac:picMk id="4" creationId="{31222A5A-B2E0-2119-2F10-94260D4284B2}"/>
          </ac:picMkLst>
        </pc:picChg>
        <pc:picChg chg="add mod">
          <ac:chgData name="Ida Fagrell" userId="91b071c6-c225-4050-bdb5-475c1e8b5cf9" providerId="ADAL" clId="{0F3B484F-6F4B-4172-BF6F-0C5E5BA64664}" dt="2024-10-10T14:58:51.002" v="1" actId="1076"/>
          <ac:picMkLst>
            <pc:docMk/>
            <pc:sldMk cId="1546788662" sldId="577"/>
            <ac:picMk id="6" creationId="{4DD20A4E-7E17-67CF-7059-69DE377C835B}"/>
          </ac:picMkLst>
        </pc:picChg>
        <pc:picChg chg="add mod">
          <ac:chgData name="Ida Fagrell" userId="91b071c6-c225-4050-bdb5-475c1e8b5cf9" providerId="ADAL" clId="{0F3B484F-6F4B-4172-BF6F-0C5E5BA64664}" dt="2024-10-10T14:58:51.002" v="1" actId="1076"/>
          <ac:picMkLst>
            <pc:docMk/>
            <pc:sldMk cId="1546788662" sldId="577"/>
            <ac:picMk id="8" creationId="{20005B14-7275-4A0C-FB00-E83CCD18E985}"/>
          </ac:picMkLst>
        </pc:picChg>
        <pc:picChg chg="add mod">
          <ac:chgData name="Ida Fagrell" userId="91b071c6-c225-4050-bdb5-475c1e8b5cf9" providerId="ADAL" clId="{0F3B484F-6F4B-4172-BF6F-0C5E5BA64664}" dt="2024-10-10T14:58:51.002" v="1" actId="1076"/>
          <ac:picMkLst>
            <pc:docMk/>
            <pc:sldMk cId="1546788662" sldId="577"/>
            <ac:picMk id="9" creationId="{66886294-4903-515D-7C6F-6FAC168C27BD}"/>
          </ac:picMkLst>
        </pc:picChg>
        <pc:picChg chg="add mod">
          <ac:chgData name="Ida Fagrell" userId="91b071c6-c225-4050-bdb5-475c1e8b5cf9" providerId="ADAL" clId="{0F3B484F-6F4B-4172-BF6F-0C5E5BA64664}" dt="2024-10-10T14:58:51.002" v="1" actId="1076"/>
          <ac:picMkLst>
            <pc:docMk/>
            <pc:sldMk cId="1546788662" sldId="577"/>
            <ac:picMk id="10" creationId="{B811248B-DF38-0B21-1877-1229750649B1}"/>
          </ac:picMkLst>
        </pc:picChg>
      </pc:sldChg>
    </pc:docChg>
  </pc:docChgLst>
  <pc:docChgLst>
    <pc:chgData name="Angelica Olofsson Fernandez" userId="ce698ed2-e0d9-447d-9759-99f79b696a68" providerId="ADAL" clId="{EEB50452-BFDE-4BBC-9138-C0BE7091FBEF}"/>
    <pc:docChg chg="custSel delSld modSld">
      <pc:chgData name="Angelica Olofsson Fernandez" userId="ce698ed2-e0d9-447d-9759-99f79b696a68" providerId="ADAL" clId="{EEB50452-BFDE-4BBC-9138-C0BE7091FBEF}" dt="2024-09-09T08:47:08.528" v="209" actId="478"/>
      <pc:docMkLst>
        <pc:docMk/>
      </pc:docMkLst>
      <pc:sldChg chg="addSp modSp mod">
        <pc:chgData name="Angelica Olofsson Fernandez" userId="ce698ed2-e0d9-447d-9759-99f79b696a68" providerId="ADAL" clId="{EEB50452-BFDE-4BBC-9138-C0BE7091FBEF}" dt="2024-09-09T08:44:47.785" v="136" actId="6549"/>
        <pc:sldMkLst>
          <pc:docMk/>
          <pc:sldMk cId="1866398452" sldId="268"/>
        </pc:sldMkLst>
        <pc:spChg chg="mod">
          <ac:chgData name="Angelica Olofsson Fernandez" userId="ce698ed2-e0d9-447d-9759-99f79b696a68" providerId="ADAL" clId="{EEB50452-BFDE-4BBC-9138-C0BE7091FBEF}" dt="2024-09-09T08:44:44.200" v="135" actId="6549"/>
          <ac:spMkLst>
            <pc:docMk/>
            <pc:sldMk cId="1866398452" sldId="268"/>
            <ac:spMk id="8" creationId="{B8285A38-21DF-FA87-2504-743FAB885697}"/>
          </ac:spMkLst>
        </pc:spChg>
        <pc:spChg chg="mod">
          <ac:chgData name="Angelica Olofsson Fernandez" userId="ce698ed2-e0d9-447d-9759-99f79b696a68" providerId="ADAL" clId="{EEB50452-BFDE-4BBC-9138-C0BE7091FBEF}" dt="2024-09-09T08:44:47.785" v="136" actId="6549"/>
          <ac:spMkLst>
            <pc:docMk/>
            <pc:sldMk cId="1866398452" sldId="268"/>
            <ac:spMk id="11" creationId="{355E7A77-7FF3-EBCB-7BCB-B17AB9E47044}"/>
          </ac:spMkLst>
        </pc:spChg>
        <pc:picChg chg="add mod">
          <ac:chgData name="Angelica Olofsson Fernandez" userId="ce698ed2-e0d9-447d-9759-99f79b696a68" providerId="ADAL" clId="{EEB50452-BFDE-4BBC-9138-C0BE7091FBEF}" dt="2024-09-09T08:42:14.860" v="72" actId="1076"/>
          <ac:picMkLst>
            <pc:docMk/>
            <pc:sldMk cId="1866398452" sldId="268"/>
            <ac:picMk id="3" creationId="{413B5D82-4FB8-332D-B209-3FE5B71046E9}"/>
          </ac:picMkLst>
        </pc:picChg>
      </pc:sldChg>
      <pc:sldChg chg="addSp modSp mod">
        <pc:chgData name="Angelica Olofsson Fernandez" userId="ce698ed2-e0d9-447d-9759-99f79b696a68" providerId="ADAL" clId="{EEB50452-BFDE-4BBC-9138-C0BE7091FBEF}" dt="2024-09-09T08:42:54.799" v="76" actId="1076"/>
        <pc:sldMkLst>
          <pc:docMk/>
          <pc:sldMk cId="2081952299" sldId="468"/>
        </pc:sldMkLst>
        <pc:picChg chg="add mod">
          <ac:chgData name="Angelica Olofsson Fernandez" userId="ce698ed2-e0d9-447d-9759-99f79b696a68" providerId="ADAL" clId="{EEB50452-BFDE-4BBC-9138-C0BE7091FBEF}" dt="2024-09-09T08:42:54.799" v="76" actId="1076"/>
          <ac:picMkLst>
            <pc:docMk/>
            <pc:sldMk cId="2081952299" sldId="468"/>
            <ac:picMk id="4" creationId="{51A06451-FA5B-8009-F70B-D802EB190668}"/>
          </ac:picMkLst>
        </pc:picChg>
      </pc:sldChg>
      <pc:sldChg chg="addSp modSp mod">
        <pc:chgData name="Angelica Olofsson Fernandez" userId="ce698ed2-e0d9-447d-9759-99f79b696a68" providerId="ADAL" clId="{EEB50452-BFDE-4BBC-9138-C0BE7091FBEF}" dt="2024-09-09T08:44:12.458" v="87" actId="6549"/>
        <pc:sldMkLst>
          <pc:docMk/>
          <pc:sldMk cId="2618597547" sldId="498"/>
        </pc:sldMkLst>
        <pc:spChg chg="mod">
          <ac:chgData name="Angelica Olofsson Fernandez" userId="ce698ed2-e0d9-447d-9759-99f79b696a68" providerId="ADAL" clId="{EEB50452-BFDE-4BBC-9138-C0BE7091FBEF}" dt="2024-09-09T08:44:12.458" v="87" actId="6549"/>
          <ac:spMkLst>
            <pc:docMk/>
            <pc:sldMk cId="2618597547" sldId="498"/>
            <ac:spMk id="3" creationId="{99D2399E-559E-4527-951B-0B591135CEC5}"/>
          </ac:spMkLst>
        </pc:spChg>
        <pc:picChg chg="add mod">
          <ac:chgData name="Angelica Olofsson Fernandez" userId="ce698ed2-e0d9-447d-9759-99f79b696a68" providerId="ADAL" clId="{EEB50452-BFDE-4BBC-9138-C0BE7091FBEF}" dt="2024-09-09T08:41:54.018" v="68" actId="1076"/>
          <ac:picMkLst>
            <pc:docMk/>
            <pc:sldMk cId="2618597547" sldId="498"/>
            <ac:picMk id="6" creationId="{DDEA751D-0072-5301-B483-4E4FD4904AFC}"/>
          </ac:picMkLst>
        </pc:picChg>
      </pc:sldChg>
      <pc:sldChg chg="del">
        <pc:chgData name="Angelica Olofsson Fernandez" userId="ce698ed2-e0d9-447d-9759-99f79b696a68" providerId="ADAL" clId="{EEB50452-BFDE-4BBC-9138-C0BE7091FBEF}" dt="2024-09-09T08:42:42.675" v="74" actId="47"/>
        <pc:sldMkLst>
          <pc:docMk/>
          <pc:sldMk cId="686205491" sldId="514"/>
        </pc:sldMkLst>
      </pc:sldChg>
      <pc:sldChg chg="modSp mod">
        <pc:chgData name="Angelica Olofsson Fernandez" userId="ce698ed2-e0d9-447d-9759-99f79b696a68" providerId="ADAL" clId="{EEB50452-BFDE-4BBC-9138-C0BE7091FBEF}" dt="2024-09-09T08:46:03.755" v="140" actId="207"/>
        <pc:sldMkLst>
          <pc:docMk/>
          <pc:sldMk cId="3865865021" sldId="522"/>
        </pc:sldMkLst>
        <pc:spChg chg="mod">
          <ac:chgData name="Angelica Olofsson Fernandez" userId="ce698ed2-e0d9-447d-9759-99f79b696a68" providerId="ADAL" clId="{EEB50452-BFDE-4BBC-9138-C0BE7091FBEF}" dt="2024-09-09T08:46:03.755" v="140" actId="207"/>
          <ac:spMkLst>
            <pc:docMk/>
            <pc:sldMk cId="3865865021" sldId="522"/>
            <ac:spMk id="3" creationId="{8758EB5A-9A07-960C-FE6B-052B73909F26}"/>
          </ac:spMkLst>
        </pc:spChg>
      </pc:sldChg>
      <pc:sldChg chg="del">
        <pc:chgData name="Angelica Olofsson Fernandez" userId="ce698ed2-e0d9-447d-9759-99f79b696a68" providerId="ADAL" clId="{EEB50452-BFDE-4BBC-9138-C0BE7091FBEF}" dt="2024-09-09T08:42:32.790" v="73" actId="47"/>
        <pc:sldMkLst>
          <pc:docMk/>
          <pc:sldMk cId="1278464692" sldId="523"/>
        </pc:sldMkLst>
      </pc:sldChg>
      <pc:sldChg chg="addSp delSp modSp mod">
        <pc:chgData name="Angelica Olofsson Fernandez" userId="ce698ed2-e0d9-447d-9759-99f79b696a68" providerId="ADAL" clId="{EEB50452-BFDE-4BBC-9138-C0BE7091FBEF}" dt="2024-09-09T08:39:55.395" v="31" actId="27614"/>
        <pc:sldMkLst>
          <pc:docMk/>
          <pc:sldMk cId="947088791" sldId="546"/>
        </pc:sldMkLst>
        <pc:spChg chg="mod">
          <ac:chgData name="Angelica Olofsson Fernandez" userId="ce698ed2-e0d9-447d-9759-99f79b696a68" providerId="ADAL" clId="{EEB50452-BFDE-4BBC-9138-C0BE7091FBEF}" dt="2024-09-09T08:39:38.105" v="30" actId="26606"/>
          <ac:spMkLst>
            <pc:docMk/>
            <pc:sldMk cId="947088791" sldId="546"/>
            <ac:spMk id="2" creationId="{EA6DCDD3-B648-548C-9942-553FFCBF362F}"/>
          </ac:spMkLst>
        </pc:spChg>
        <pc:spChg chg="add del mod">
          <ac:chgData name="Angelica Olofsson Fernandez" userId="ce698ed2-e0d9-447d-9759-99f79b696a68" providerId="ADAL" clId="{EEB50452-BFDE-4BBC-9138-C0BE7091FBEF}" dt="2024-09-09T08:39:06.291" v="26"/>
          <ac:spMkLst>
            <pc:docMk/>
            <pc:sldMk cId="947088791" sldId="546"/>
            <ac:spMk id="3" creationId="{830C9763-A000-FE26-C080-DF42BD63F121}"/>
          </ac:spMkLst>
        </pc:spChg>
        <pc:spChg chg="add del mod">
          <ac:chgData name="Angelica Olofsson Fernandez" userId="ce698ed2-e0d9-447d-9759-99f79b696a68" providerId="ADAL" clId="{EEB50452-BFDE-4BBC-9138-C0BE7091FBEF}" dt="2024-09-09T08:39:25.190" v="28"/>
          <ac:spMkLst>
            <pc:docMk/>
            <pc:sldMk cId="947088791" sldId="546"/>
            <ac:spMk id="7" creationId="{A3F73456-EE41-1334-17B0-9AFAE08C72DE}"/>
          </ac:spMkLst>
        </pc:spChg>
        <pc:grpChg chg="del">
          <ac:chgData name="Angelica Olofsson Fernandez" userId="ce698ed2-e0d9-447d-9759-99f79b696a68" providerId="ADAL" clId="{EEB50452-BFDE-4BBC-9138-C0BE7091FBEF}" dt="2024-09-09T08:39:38.105" v="30" actId="26606"/>
          <ac:grpSpMkLst>
            <pc:docMk/>
            <pc:sldMk cId="947088791" sldId="546"/>
            <ac:grpSpMk id="39" creationId="{AA47CC56-1188-533D-88C5-F705AFAAAE96}"/>
          </ac:grpSpMkLst>
        </pc:grpChg>
        <pc:grpChg chg="add">
          <ac:chgData name="Angelica Olofsson Fernandez" userId="ce698ed2-e0d9-447d-9759-99f79b696a68" providerId="ADAL" clId="{EEB50452-BFDE-4BBC-9138-C0BE7091FBEF}" dt="2024-09-09T08:39:38.105" v="30" actId="26606"/>
          <ac:grpSpMkLst>
            <pc:docMk/>
            <pc:sldMk cId="947088791" sldId="546"/>
            <ac:grpSpMk id="45" creationId="{780C4553-5AA5-ABAD-A86E-A9DB53A55466}"/>
          </ac:grpSpMkLst>
        </pc:grpChg>
        <pc:picChg chg="del">
          <ac:chgData name="Angelica Olofsson Fernandez" userId="ce698ed2-e0d9-447d-9759-99f79b696a68" providerId="ADAL" clId="{EEB50452-BFDE-4BBC-9138-C0BE7091FBEF}" dt="2024-09-09T08:38:58.818" v="24" actId="478"/>
          <ac:picMkLst>
            <pc:docMk/>
            <pc:sldMk cId="947088791" sldId="546"/>
            <ac:picMk id="4" creationId="{ED179572-0F36-B46B-2885-2F35637B2F84}"/>
          </ac:picMkLst>
        </pc:picChg>
        <pc:picChg chg="del">
          <ac:chgData name="Angelica Olofsson Fernandez" userId="ce698ed2-e0d9-447d-9759-99f79b696a68" providerId="ADAL" clId="{EEB50452-BFDE-4BBC-9138-C0BE7091FBEF}" dt="2024-09-09T08:38:55.746" v="23" actId="478"/>
          <ac:picMkLst>
            <pc:docMk/>
            <pc:sldMk cId="947088791" sldId="546"/>
            <ac:picMk id="5" creationId="{CB15C9D4-43A1-B8AB-5DF6-FF1F7CD5E546}"/>
          </ac:picMkLst>
        </pc:picChg>
        <pc:picChg chg="del">
          <ac:chgData name="Angelica Olofsson Fernandez" userId="ce698ed2-e0d9-447d-9759-99f79b696a68" providerId="ADAL" clId="{EEB50452-BFDE-4BBC-9138-C0BE7091FBEF}" dt="2024-09-09T08:39:01.044" v="25" actId="478"/>
          <ac:picMkLst>
            <pc:docMk/>
            <pc:sldMk cId="947088791" sldId="546"/>
            <ac:picMk id="6" creationId="{EA3E0BE8-A063-B355-BDD0-74E5EEB775E0}"/>
          </ac:picMkLst>
        </pc:picChg>
        <pc:picChg chg="add mod">
          <ac:chgData name="Angelica Olofsson Fernandez" userId="ce698ed2-e0d9-447d-9759-99f79b696a68" providerId="ADAL" clId="{EEB50452-BFDE-4BBC-9138-C0BE7091FBEF}" dt="2024-09-09T08:39:55.395" v="31" actId="27614"/>
          <ac:picMkLst>
            <pc:docMk/>
            <pc:sldMk cId="947088791" sldId="546"/>
            <ac:picMk id="8" creationId="{28769FA1-A24E-EEE3-0117-D3AA3DDDABB2}"/>
          </ac:picMkLst>
        </pc:picChg>
      </pc:sldChg>
      <pc:sldChg chg="del">
        <pc:chgData name="Angelica Olofsson Fernandez" userId="ce698ed2-e0d9-447d-9759-99f79b696a68" providerId="ADAL" clId="{EEB50452-BFDE-4BBC-9138-C0BE7091FBEF}" dt="2024-09-09T08:42:32.790" v="73" actId="47"/>
        <pc:sldMkLst>
          <pc:docMk/>
          <pc:sldMk cId="3546098121" sldId="551"/>
        </pc:sldMkLst>
      </pc:sldChg>
      <pc:sldChg chg="addSp delSp modSp mod">
        <pc:chgData name="Angelica Olofsson Fernandez" userId="ce698ed2-e0d9-447d-9759-99f79b696a68" providerId="ADAL" clId="{EEB50452-BFDE-4BBC-9138-C0BE7091FBEF}" dt="2024-09-09T08:40:12.740" v="34" actId="478"/>
        <pc:sldMkLst>
          <pc:docMk/>
          <pc:sldMk cId="1269119800" sldId="563"/>
        </pc:sldMkLst>
        <pc:spChg chg="add mod">
          <ac:chgData name="Angelica Olofsson Fernandez" userId="ce698ed2-e0d9-447d-9759-99f79b696a68" providerId="ADAL" clId="{EEB50452-BFDE-4BBC-9138-C0BE7091FBEF}" dt="2024-09-09T08:40:12.740" v="34" actId="478"/>
          <ac:spMkLst>
            <pc:docMk/>
            <pc:sldMk cId="1269119800" sldId="563"/>
            <ac:spMk id="4" creationId="{E77150C2-6341-4A77-9854-E95AB5626C19}"/>
          </ac:spMkLst>
        </pc:spChg>
        <pc:graphicFrameChg chg="del mod">
          <ac:chgData name="Angelica Olofsson Fernandez" userId="ce698ed2-e0d9-447d-9759-99f79b696a68" providerId="ADAL" clId="{EEB50452-BFDE-4BBC-9138-C0BE7091FBEF}" dt="2024-09-09T08:40:12.740" v="34" actId="478"/>
          <ac:graphicFrameMkLst>
            <pc:docMk/>
            <pc:sldMk cId="1269119800" sldId="563"/>
            <ac:graphicFrameMk id="9" creationId="{477619F5-020E-5B35-E41C-B60448C1694C}"/>
          </ac:graphicFrameMkLst>
        </pc:graphicFrameChg>
      </pc:sldChg>
      <pc:sldChg chg="modSp">
        <pc:chgData name="Angelica Olofsson Fernandez" userId="ce698ed2-e0d9-447d-9759-99f79b696a68" providerId="ADAL" clId="{EEB50452-BFDE-4BBC-9138-C0BE7091FBEF}" dt="2024-09-09T08:40:56.645" v="62" actId="20577"/>
        <pc:sldMkLst>
          <pc:docMk/>
          <pc:sldMk cId="3227669839" sldId="564"/>
        </pc:sldMkLst>
        <pc:graphicFrameChg chg="mod">
          <ac:chgData name="Angelica Olofsson Fernandez" userId="ce698ed2-e0d9-447d-9759-99f79b696a68" providerId="ADAL" clId="{EEB50452-BFDE-4BBC-9138-C0BE7091FBEF}" dt="2024-09-09T08:40:56.645" v="62" actId="20577"/>
          <ac:graphicFrameMkLst>
            <pc:docMk/>
            <pc:sldMk cId="3227669839" sldId="564"/>
            <ac:graphicFrameMk id="13" creationId="{8AF60F36-7C61-37CE-2D41-B10755D4E4A9}"/>
          </ac:graphicFrameMkLst>
        </pc:graphicFrameChg>
      </pc:sldChg>
      <pc:sldChg chg="del">
        <pc:chgData name="Angelica Olofsson Fernandez" userId="ce698ed2-e0d9-447d-9759-99f79b696a68" providerId="ADAL" clId="{EEB50452-BFDE-4BBC-9138-C0BE7091FBEF}" dt="2024-09-09T08:42:32.790" v="73" actId="47"/>
        <pc:sldMkLst>
          <pc:docMk/>
          <pc:sldMk cId="223587245" sldId="567"/>
        </pc:sldMkLst>
      </pc:sldChg>
      <pc:sldChg chg="del">
        <pc:chgData name="Angelica Olofsson Fernandez" userId="ce698ed2-e0d9-447d-9759-99f79b696a68" providerId="ADAL" clId="{EEB50452-BFDE-4BBC-9138-C0BE7091FBEF}" dt="2024-09-09T08:42:32.790" v="73" actId="47"/>
        <pc:sldMkLst>
          <pc:docMk/>
          <pc:sldMk cId="2305114765" sldId="568"/>
        </pc:sldMkLst>
      </pc:sldChg>
      <pc:sldChg chg="del">
        <pc:chgData name="Angelica Olofsson Fernandez" userId="ce698ed2-e0d9-447d-9759-99f79b696a68" providerId="ADAL" clId="{EEB50452-BFDE-4BBC-9138-C0BE7091FBEF}" dt="2024-09-09T08:42:32.790" v="73" actId="47"/>
        <pc:sldMkLst>
          <pc:docMk/>
          <pc:sldMk cId="2066878958" sldId="569"/>
        </pc:sldMkLst>
      </pc:sldChg>
      <pc:sldChg chg="addSp modSp mod">
        <pc:chgData name="Angelica Olofsson Fernandez" userId="ce698ed2-e0d9-447d-9759-99f79b696a68" providerId="ADAL" clId="{EEB50452-BFDE-4BBC-9138-C0BE7091FBEF}" dt="2024-09-09T08:43:47.061" v="82" actId="20577"/>
        <pc:sldMkLst>
          <pc:docMk/>
          <pc:sldMk cId="923377013" sldId="571"/>
        </pc:sldMkLst>
        <pc:spChg chg="mod">
          <ac:chgData name="Angelica Olofsson Fernandez" userId="ce698ed2-e0d9-447d-9759-99f79b696a68" providerId="ADAL" clId="{EEB50452-BFDE-4BBC-9138-C0BE7091FBEF}" dt="2024-09-09T08:43:47.061" v="82" actId="20577"/>
          <ac:spMkLst>
            <pc:docMk/>
            <pc:sldMk cId="923377013" sldId="571"/>
            <ac:spMk id="3" creationId="{ED8FBDFE-57E7-0C49-4483-C3E2DED7C96E}"/>
          </ac:spMkLst>
        </pc:spChg>
        <pc:picChg chg="add mod">
          <ac:chgData name="Angelica Olofsson Fernandez" userId="ce698ed2-e0d9-447d-9759-99f79b696a68" providerId="ADAL" clId="{EEB50452-BFDE-4BBC-9138-C0BE7091FBEF}" dt="2024-09-09T08:41:44.260" v="66" actId="1076"/>
          <ac:picMkLst>
            <pc:docMk/>
            <pc:sldMk cId="923377013" sldId="571"/>
            <ac:picMk id="5" creationId="{B4C20D23-8F9B-A827-3F21-FEF043B3F7D6}"/>
          </ac:picMkLst>
        </pc:picChg>
      </pc:sldChg>
      <pc:sldChg chg="del">
        <pc:chgData name="Angelica Olofsson Fernandez" userId="ce698ed2-e0d9-447d-9759-99f79b696a68" providerId="ADAL" clId="{EEB50452-BFDE-4BBC-9138-C0BE7091FBEF}" dt="2024-09-09T08:42:42.675" v="74" actId="47"/>
        <pc:sldMkLst>
          <pc:docMk/>
          <pc:sldMk cId="1337764186" sldId="572"/>
        </pc:sldMkLst>
      </pc:sldChg>
      <pc:sldChg chg="del">
        <pc:chgData name="Angelica Olofsson Fernandez" userId="ce698ed2-e0d9-447d-9759-99f79b696a68" providerId="ADAL" clId="{EEB50452-BFDE-4BBC-9138-C0BE7091FBEF}" dt="2024-09-09T08:42:32.790" v="73" actId="47"/>
        <pc:sldMkLst>
          <pc:docMk/>
          <pc:sldMk cId="2104834978" sldId="573"/>
        </pc:sldMkLst>
      </pc:sldChg>
      <pc:sldChg chg="addSp modSp mod">
        <pc:chgData name="Angelica Olofsson Fernandez" userId="ce698ed2-e0d9-447d-9759-99f79b696a68" providerId="ADAL" clId="{EEB50452-BFDE-4BBC-9138-C0BE7091FBEF}" dt="2024-09-09T08:45:25.545" v="138" actId="20577"/>
        <pc:sldMkLst>
          <pc:docMk/>
          <pc:sldMk cId="265547988" sldId="574"/>
        </pc:sldMkLst>
        <pc:spChg chg="mod">
          <ac:chgData name="Angelica Olofsson Fernandez" userId="ce698ed2-e0d9-447d-9759-99f79b696a68" providerId="ADAL" clId="{EEB50452-BFDE-4BBC-9138-C0BE7091FBEF}" dt="2024-09-09T08:44:38.623" v="134" actId="20577"/>
          <ac:spMkLst>
            <pc:docMk/>
            <pc:sldMk cId="265547988" sldId="574"/>
            <ac:spMk id="2" creationId="{AA41289F-B0C4-C98D-BB05-A8AEB1B99808}"/>
          </ac:spMkLst>
        </pc:spChg>
        <pc:spChg chg="mod">
          <ac:chgData name="Angelica Olofsson Fernandez" userId="ce698ed2-e0d9-447d-9759-99f79b696a68" providerId="ADAL" clId="{EEB50452-BFDE-4BBC-9138-C0BE7091FBEF}" dt="2024-09-09T08:45:25.545" v="138" actId="20577"/>
          <ac:spMkLst>
            <pc:docMk/>
            <pc:sldMk cId="265547988" sldId="574"/>
            <ac:spMk id="3" creationId="{25267E3B-B27F-70C2-F35F-09A1566CA114}"/>
          </ac:spMkLst>
        </pc:spChg>
        <pc:picChg chg="add mod">
          <ac:chgData name="Angelica Olofsson Fernandez" userId="ce698ed2-e0d9-447d-9759-99f79b696a68" providerId="ADAL" clId="{EEB50452-BFDE-4BBC-9138-C0BE7091FBEF}" dt="2024-09-09T08:42:05.412" v="70" actId="1076"/>
          <ac:picMkLst>
            <pc:docMk/>
            <pc:sldMk cId="265547988" sldId="574"/>
            <ac:picMk id="6" creationId="{B50FD7F2-F90E-19B6-664B-8614FCB839EC}"/>
          </ac:picMkLst>
        </pc:picChg>
      </pc:sldChg>
      <pc:sldChg chg="addSp delSp modSp mod">
        <pc:chgData name="Angelica Olofsson Fernandez" userId="ce698ed2-e0d9-447d-9759-99f79b696a68" providerId="ADAL" clId="{EEB50452-BFDE-4BBC-9138-C0BE7091FBEF}" dt="2024-09-09T08:44:04.911" v="86" actId="1076"/>
        <pc:sldMkLst>
          <pc:docMk/>
          <pc:sldMk cId="1546788662" sldId="577"/>
        </pc:sldMkLst>
        <pc:spChg chg="del mod">
          <ac:chgData name="Angelica Olofsson Fernandez" userId="ce698ed2-e0d9-447d-9759-99f79b696a68" providerId="ADAL" clId="{EEB50452-BFDE-4BBC-9138-C0BE7091FBEF}" dt="2024-09-09T08:43:34.405" v="80" actId="478"/>
          <ac:spMkLst>
            <pc:docMk/>
            <pc:sldMk cId="1546788662" sldId="577"/>
            <ac:spMk id="3" creationId="{99D2399E-559E-4527-951B-0B591135CEC5}"/>
          </ac:spMkLst>
        </pc:spChg>
        <pc:spChg chg="add mod">
          <ac:chgData name="Angelica Olofsson Fernandez" userId="ce698ed2-e0d9-447d-9759-99f79b696a68" providerId="ADAL" clId="{EEB50452-BFDE-4BBC-9138-C0BE7091FBEF}" dt="2024-09-09T08:44:04.911" v="86" actId="1076"/>
          <ac:spMkLst>
            <pc:docMk/>
            <pc:sldMk cId="1546788662" sldId="577"/>
            <ac:spMk id="7" creationId="{7D5C8A1E-F63A-9D7E-E7FD-E53A33E11E36}"/>
          </ac:spMkLst>
        </pc:spChg>
        <pc:picChg chg="add mod">
          <ac:chgData name="Angelica Olofsson Fernandez" userId="ce698ed2-e0d9-447d-9759-99f79b696a68" providerId="ADAL" clId="{EEB50452-BFDE-4BBC-9138-C0BE7091FBEF}" dt="2024-09-09T08:41:34.865" v="64" actId="1076"/>
          <ac:picMkLst>
            <pc:docMk/>
            <pc:sldMk cId="1546788662" sldId="577"/>
            <ac:picMk id="5" creationId="{6AF0B7FA-6F0B-B4E1-AD3F-DB95B02130F0}"/>
          </ac:picMkLst>
        </pc:picChg>
      </pc:sldChg>
      <pc:sldChg chg="del">
        <pc:chgData name="Angelica Olofsson Fernandez" userId="ce698ed2-e0d9-447d-9759-99f79b696a68" providerId="ADAL" clId="{EEB50452-BFDE-4BBC-9138-C0BE7091FBEF}" dt="2024-09-09T08:42:32.790" v="73" actId="47"/>
        <pc:sldMkLst>
          <pc:docMk/>
          <pc:sldMk cId="2283034305" sldId="581"/>
        </pc:sldMkLst>
      </pc:sldChg>
      <pc:sldChg chg="addSp delSp modSp mod">
        <pc:chgData name="Angelica Olofsson Fernandez" userId="ce698ed2-e0d9-447d-9759-99f79b696a68" providerId="ADAL" clId="{EEB50452-BFDE-4BBC-9138-C0BE7091FBEF}" dt="2024-09-09T08:40:29.669" v="36" actId="478"/>
        <pc:sldMkLst>
          <pc:docMk/>
          <pc:sldMk cId="2905007782" sldId="583"/>
        </pc:sldMkLst>
        <pc:spChg chg="mod">
          <ac:chgData name="Angelica Olofsson Fernandez" userId="ce698ed2-e0d9-447d-9759-99f79b696a68" providerId="ADAL" clId="{EEB50452-BFDE-4BBC-9138-C0BE7091FBEF}" dt="2024-09-09T08:40:24.455" v="35" actId="6549"/>
          <ac:spMkLst>
            <pc:docMk/>
            <pc:sldMk cId="2905007782" sldId="583"/>
            <ac:spMk id="2" creationId="{75532F13-0787-A1FD-48FF-8A1A888EC3DC}"/>
          </ac:spMkLst>
        </pc:spChg>
        <pc:spChg chg="add mod">
          <ac:chgData name="Angelica Olofsson Fernandez" userId="ce698ed2-e0d9-447d-9759-99f79b696a68" providerId="ADAL" clId="{EEB50452-BFDE-4BBC-9138-C0BE7091FBEF}" dt="2024-09-09T08:40:29.669" v="36" actId="478"/>
          <ac:spMkLst>
            <pc:docMk/>
            <pc:sldMk cId="2905007782" sldId="583"/>
            <ac:spMk id="4" creationId="{8CECD9B5-E651-ECA4-449C-605DE40B1DCF}"/>
          </ac:spMkLst>
        </pc:spChg>
        <pc:graphicFrameChg chg="del">
          <ac:chgData name="Angelica Olofsson Fernandez" userId="ce698ed2-e0d9-447d-9759-99f79b696a68" providerId="ADAL" clId="{EEB50452-BFDE-4BBC-9138-C0BE7091FBEF}" dt="2024-09-09T08:40:29.669" v="36" actId="478"/>
          <ac:graphicFrameMkLst>
            <pc:docMk/>
            <pc:sldMk cId="2905007782" sldId="583"/>
            <ac:graphicFrameMk id="5" creationId="{3A82F48B-7C88-CB15-4B83-CC5904E7F665}"/>
          </ac:graphicFrameMkLst>
        </pc:graphicFrameChg>
      </pc:sldChg>
      <pc:sldChg chg="del">
        <pc:chgData name="Angelica Olofsson Fernandez" userId="ce698ed2-e0d9-447d-9759-99f79b696a68" providerId="ADAL" clId="{EEB50452-BFDE-4BBC-9138-C0BE7091FBEF}" dt="2024-09-09T08:42:42.675" v="74" actId="47"/>
        <pc:sldMkLst>
          <pc:docMk/>
          <pc:sldMk cId="3893096752" sldId="584"/>
        </pc:sldMkLst>
      </pc:sldChg>
      <pc:sldChg chg="addSp delSp modSp mod">
        <pc:chgData name="Angelica Olofsson Fernandez" userId="ce698ed2-e0d9-447d-9759-99f79b696a68" providerId="ADAL" clId="{EEB50452-BFDE-4BBC-9138-C0BE7091FBEF}" dt="2024-09-09T08:47:08.528" v="209" actId="478"/>
        <pc:sldMkLst>
          <pc:docMk/>
          <pc:sldMk cId="168817167" sldId="585"/>
        </pc:sldMkLst>
        <pc:spChg chg="mod">
          <ac:chgData name="Angelica Olofsson Fernandez" userId="ce698ed2-e0d9-447d-9759-99f79b696a68" providerId="ADAL" clId="{EEB50452-BFDE-4BBC-9138-C0BE7091FBEF}" dt="2024-09-09T08:46:57.181" v="208" actId="122"/>
          <ac:spMkLst>
            <pc:docMk/>
            <pc:sldMk cId="168817167" sldId="585"/>
            <ac:spMk id="2" creationId="{1CA17FBE-BB6E-8B35-0373-FCB2844B7223}"/>
          </ac:spMkLst>
        </pc:spChg>
        <pc:spChg chg="add mod">
          <ac:chgData name="Angelica Olofsson Fernandez" userId="ce698ed2-e0d9-447d-9759-99f79b696a68" providerId="ADAL" clId="{EEB50452-BFDE-4BBC-9138-C0BE7091FBEF}" dt="2024-09-09T08:47:08.528" v="209" actId="478"/>
          <ac:spMkLst>
            <pc:docMk/>
            <pc:sldMk cId="168817167" sldId="585"/>
            <ac:spMk id="3" creationId="{05AE3A49-F760-7435-18B7-38FFF8CC3AC4}"/>
          </ac:spMkLst>
        </pc:spChg>
        <pc:picChg chg="del">
          <ac:chgData name="Angelica Olofsson Fernandez" userId="ce698ed2-e0d9-447d-9759-99f79b696a68" providerId="ADAL" clId="{EEB50452-BFDE-4BBC-9138-C0BE7091FBEF}" dt="2024-09-09T08:47:08.528" v="209" actId="478"/>
          <ac:picMkLst>
            <pc:docMk/>
            <pc:sldMk cId="168817167" sldId="585"/>
            <ac:picMk id="1028" creationId="{27180832-2A25-395F-DF8F-DE147177D717}"/>
          </ac:picMkLst>
        </pc:picChg>
      </pc:sldChg>
      <pc:sldChg chg="addSp del mod">
        <pc:chgData name="Angelica Olofsson Fernandez" userId="ce698ed2-e0d9-447d-9759-99f79b696a68" providerId="ADAL" clId="{EEB50452-BFDE-4BBC-9138-C0BE7091FBEF}" dt="2024-09-09T08:43:11.836" v="78" actId="47"/>
        <pc:sldMkLst>
          <pc:docMk/>
          <pc:sldMk cId="1358352095" sldId="586"/>
        </pc:sldMkLst>
        <pc:picChg chg="add">
          <ac:chgData name="Angelica Olofsson Fernandez" userId="ce698ed2-e0d9-447d-9759-99f79b696a68" providerId="ADAL" clId="{EEB50452-BFDE-4BBC-9138-C0BE7091FBEF}" dt="2024-09-09T08:43:07.047" v="77" actId="22"/>
          <ac:picMkLst>
            <pc:docMk/>
            <pc:sldMk cId="1358352095" sldId="586"/>
            <ac:picMk id="4" creationId="{B349199D-8BED-DF8E-EA69-D1A890BE6353}"/>
          </ac:picMkLst>
        </pc:picChg>
      </pc:sldChg>
    </pc:docChg>
  </pc:docChgLst>
  <pc:docChgLst>
    <pc:chgData name="Katarina B Wallin" userId="74408874-5295-4a28-94b9-95280decbf1a" providerId="ADAL" clId="{15FB1CFC-11D5-4196-AB37-5D8E5F3E562E}"/>
    <pc:docChg chg="modSld">
      <pc:chgData name="Katarina B Wallin" userId="74408874-5295-4a28-94b9-95280decbf1a" providerId="ADAL" clId="{15FB1CFC-11D5-4196-AB37-5D8E5F3E562E}" dt="2024-10-15T11:34:02.172" v="1" actId="20577"/>
      <pc:docMkLst>
        <pc:docMk/>
      </pc:docMkLst>
      <pc:sldChg chg="modSp">
        <pc:chgData name="Katarina B Wallin" userId="74408874-5295-4a28-94b9-95280decbf1a" providerId="ADAL" clId="{15FB1CFC-11D5-4196-AB37-5D8E5F3E562E}" dt="2024-10-15T11:34:02.172" v="1" actId="20577"/>
        <pc:sldMkLst>
          <pc:docMk/>
          <pc:sldMk cId="3227669839" sldId="564"/>
        </pc:sldMkLst>
        <pc:graphicFrameChg chg="mod">
          <ac:chgData name="Katarina B Wallin" userId="74408874-5295-4a28-94b9-95280decbf1a" providerId="ADAL" clId="{15FB1CFC-11D5-4196-AB37-5D8E5F3E562E}" dt="2024-10-15T11:34:02.172" v="1" actId="20577"/>
          <ac:graphicFrameMkLst>
            <pc:docMk/>
            <pc:sldMk cId="3227669839" sldId="564"/>
            <ac:graphicFrameMk id="13" creationId="{8AF60F36-7C61-37CE-2D41-B10755D4E4A9}"/>
          </ac:graphicFrameMkLst>
        </pc:graphicFrameChg>
      </pc:sldChg>
    </pc:docChg>
  </pc:docChgLst>
  <pc:docChgLst>
    <pc:chgData name="Angelica Olofsson Fernandez" userId="ce698ed2-e0d9-447d-9759-99f79b696a68" providerId="ADAL" clId="{84C4C077-85BA-4719-B888-81C6F1BD5562}"/>
    <pc:docChg chg="addSld modSld">
      <pc:chgData name="Angelica Olofsson Fernandez" userId="ce698ed2-e0d9-447d-9759-99f79b696a68" providerId="ADAL" clId="{84C4C077-85BA-4719-B888-81C6F1BD5562}" dt="2024-09-09T08:53:17.257" v="45" actId="20577"/>
      <pc:docMkLst>
        <pc:docMk/>
      </pc:docMkLst>
      <pc:sldChg chg="modSp mod">
        <pc:chgData name="Angelica Olofsson Fernandez" userId="ce698ed2-e0d9-447d-9759-99f79b696a68" providerId="ADAL" clId="{84C4C077-85BA-4719-B888-81C6F1BD5562}" dt="2024-09-09T08:53:17.257" v="45" actId="20577"/>
        <pc:sldMkLst>
          <pc:docMk/>
          <pc:sldMk cId="265547988" sldId="574"/>
        </pc:sldMkLst>
        <pc:spChg chg="mod">
          <ac:chgData name="Angelica Olofsson Fernandez" userId="ce698ed2-e0d9-447d-9759-99f79b696a68" providerId="ADAL" clId="{84C4C077-85BA-4719-B888-81C6F1BD5562}" dt="2024-09-09T08:53:17.257" v="45" actId="20577"/>
          <ac:spMkLst>
            <pc:docMk/>
            <pc:sldMk cId="265547988" sldId="574"/>
            <ac:spMk id="2" creationId="{AA41289F-B0C4-C98D-BB05-A8AEB1B99808}"/>
          </ac:spMkLst>
        </pc:spChg>
      </pc:sldChg>
      <pc:sldChg chg="modSp add">
        <pc:chgData name="Angelica Olofsson Fernandez" userId="ce698ed2-e0d9-447d-9759-99f79b696a68" providerId="ADAL" clId="{84C4C077-85BA-4719-B888-81C6F1BD5562}" dt="2024-09-09T08:53:06.796" v="27" actId="20577"/>
        <pc:sldMkLst>
          <pc:docMk/>
          <pc:sldMk cId="476286558" sldId="586"/>
        </pc:sldMkLst>
        <pc:spChg chg="mod">
          <ac:chgData name="Angelica Olofsson Fernandez" userId="ce698ed2-e0d9-447d-9759-99f79b696a68" providerId="ADAL" clId="{84C4C077-85BA-4719-B888-81C6F1BD5562}" dt="2024-09-09T08:53:06.796" v="27" actId="20577"/>
          <ac:spMkLst>
            <pc:docMk/>
            <pc:sldMk cId="476286558" sldId="586"/>
            <ac:spMk id="8" creationId="{B8285A38-21DF-FA87-2504-743FAB885697}"/>
          </ac:spMkLst>
        </pc:spChg>
      </pc:sldChg>
    </pc:docChg>
  </pc:docChgLst>
  <pc:docChgLst>
    <pc:chgData name="Torbjörn K Karlsson" userId="a764ad3f-09bd-49d9-aa26-7b34bfea09bc" providerId="ADAL" clId="{4B835531-E096-4F0C-A97D-07B818058F4E}"/>
    <pc:docChg chg="modSld">
      <pc:chgData name="Torbjörn K Karlsson" userId="a764ad3f-09bd-49d9-aa26-7b34bfea09bc" providerId="ADAL" clId="{4B835531-E096-4F0C-A97D-07B818058F4E}" dt="2024-10-11T12:33:46.065" v="56" actId="478"/>
      <pc:docMkLst>
        <pc:docMk/>
      </pc:docMkLst>
      <pc:sldChg chg="modSp">
        <pc:chgData name="Torbjörn K Karlsson" userId="a764ad3f-09bd-49d9-aa26-7b34bfea09bc" providerId="ADAL" clId="{4B835531-E096-4F0C-A97D-07B818058F4E}" dt="2024-10-11T12:33:26.019" v="54" actId="20577"/>
        <pc:sldMkLst>
          <pc:docMk/>
          <pc:sldMk cId="3227669839" sldId="564"/>
        </pc:sldMkLst>
        <pc:graphicFrameChg chg="mod">
          <ac:chgData name="Torbjörn K Karlsson" userId="a764ad3f-09bd-49d9-aa26-7b34bfea09bc" providerId="ADAL" clId="{4B835531-E096-4F0C-A97D-07B818058F4E}" dt="2024-10-11T12:33:26.019" v="54" actId="20577"/>
          <ac:graphicFrameMkLst>
            <pc:docMk/>
            <pc:sldMk cId="3227669839" sldId="564"/>
            <ac:graphicFrameMk id="13" creationId="{8AF60F36-7C61-37CE-2D41-B10755D4E4A9}"/>
          </ac:graphicFrameMkLst>
        </pc:graphicFrameChg>
      </pc:sldChg>
      <pc:sldChg chg="modSp">
        <pc:chgData name="Torbjörn K Karlsson" userId="a764ad3f-09bd-49d9-aa26-7b34bfea09bc" providerId="ADAL" clId="{4B835531-E096-4F0C-A97D-07B818058F4E}" dt="2024-10-11T12:33:46.065" v="56" actId="478"/>
        <pc:sldMkLst>
          <pc:docMk/>
          <pc:sldMk cId="745051221" sldId="566"/>
        </pc:sldMkLst>
        <pc:graphicFrameChg chg="mod">
          <ac:chgData name="Torbjörn K Karlsson" userId="a764ad3f-09bd-49d9-aa26-7b34bfea09bc" providerId="ADAL" clId="{4B835531-E096-4F0C-A97D-07B818058F4E}" dt="2024-10-11T12:33:46.065" v="56" actId="478"/>
          <ac:graphicFrameMkLst>
            <pc:docMk/>
            <pc:sldMk cId="745051221" sldId="566"/>
            <ac:graphicFrameMk id="5" creationId="{8F2FF79B-E1F1-74E5-EE9A-DA99D123F8EC}"/>
          </ac:graphicFrameMkLst>
        </pc:graphicFrameChg>
      </pc:sldChg>
    </pc:docChg>
  </pc:docChgLst>
  <pc:docChgLst>
    <pc:chgData name="Isabel Gumucio" userId="8c68f729-85f8-407c-9648-d4a9234627b4" providerId="ADAL" clId="{A45EB834-15B0-405B-B0F2-B5A93EACAF4A}"/>
    <pc:docChg chg="undo custSel modSld">
      <pc:chgData name="Isabel Gumucio" userId="8c68f729-85f8-407c-9648-d4a9234627b4" providerId="ADAL" clId="{A45EB834-15B0-405B-B0F2-B5A93EACAF4A}" dt="2024-10-16T06:32:47.516" v="255" actId="20577"/>
      <pc:docMkLst>
        <pc:docMk/>
      </pc:docMkLst>
      <pc:sldChg chg="modSp mod">
        <pc:chgData name="Isabel Gumucio" userId="8c68f729-85f8-407c-9648-d4a9234627b4" providerId="ADAL" clId="{A45EB834-15B0-405B-B0F2-B5A93EACAF4A}" dt="2024-10-16T06:32:47.516" v="255" actId="20577"/>
        <pc:sldMkLst>
          <pc:docMk/>
          <pc:sldMk cId="1269119800" sldId="563"/>
        </pc:sldMkLst>
        <pc:spChg chg="mod">
          <ac:chgData name="Isabel Gumucio" userId="8c68f729-85f8-407c-9648-d4a9234627b4" providerId="ADAL" clId="{A45EB834-15B0-405B-B0F2-B5A93EACAF4A}" dt="2024-10-16T06:32:47.516" v="255" actId="20577"/>
          <ac:spMkLst>
            <pc:docMk/>
            <pc:sldMk cId="1269119800" sldId="563"/>
            <ac:spMk id="4" creationId="{E77150C2-6341-4A77-9854-E95AB5626C19}"/>
          </ac:spMkLst>
        </pc:spChg>
      </pc:sldChg>
    </pc:docChg>
  </pc:docChgLst>
  <pc:docChgLst>
    <pc:chgData name="Christina I Gustafsson" userId="5b288d5d-773a-48e6-be82-aa36c0b5d29e" providerId="ADAL" clId="{D3BE2D02-7630-4859-8CD8-3014CB983117}"/>
    <pc:docChg chg="custSel addSld delSld modSld">
      <pc:chgData name="Christina I Gustafsson" userId="5b288d5d-773a-48e6-be82-aa36c0b5d29e" providerId="ADAL" clId="{D3BE2D02-7630-4859-8CD8-3014CB983117}" dt="2024-11-15T12:40:14.897" v="484" actId="2696"/>
      <pc:docMkLst>
        <pc:docMk/>
      </pc:docMkLst>
      <pc:sldChg chg="modSp mod">
        <pc:chgData name="Christina I Gustafsson" userId="5b288d5d-773a-48e6-be82-aa36c0b5d29e" providerId="ADAL" clId="{D3BE2D02-7630-4859-8CD8-3014CB983117}" dt="2024-11-15T12:38:57.831" v="422" actId="20577"/>
        <pc:sldMkLst>
          <pc:docMk/>
          <pc:sldMk cId="1866398452" sldId="268"/>
        </pc:sldMkLst>
        <pc:spChg chg="mod">
          <ac:chgData name="Christina I Gustafsson" userId="5b288d5d-773a-48e6-be82-aa36c0b5d29e" providerId="ADAL" clId="{D3BE2D02-7630-4859-8CD8-3014CB983117}" dt="2024-11-15T12:38:57.831" v="422" actId="20577"/>
          <ac:spMkLst>
            <pc:docMk/>
            <pc:sldMk cId="1866398452" sldId="268"/>
            <ac:spMk id="11" creationId="{355E7A77-7FF3-EBCB-7BCB-B17AB9E47044}"/>
          </ac:spMkLst>
        </pc:spChg>
      </pc:sldChg>
      <pc:sldChg chg="modSp add del mod">
        <pc:chgData name="Christina I Gustafsson" userId="5b288d5d-773a-48e6-be82-aa36c0b5d29e" providerId="ADAL" clId="{D3BE2D02-7630-4859-8CD8-3014CB983117}" dt="2024-11-15T12:40:14.897" v="484" actId="2696"/>
        <pc:sldMkLst>
          <pc:docMk/>
          <pc:sldMk cId="2540832034" sldId="587"/>
        </pc:sldMkLst>
        <pc:spChg chg="mod">
          <ac:chgData name="Christina I Gustafsson" userId="5b288d5d-773a-48e6-be82-aa36c0b5d29e" providerId="ADAL" clId="{D3BE2D02-7630-4859-8CD8-3014CB983117}" dt="2024-11-15T12:39:58.127" v="483" actId="20577"/>
          <ac:spMkLst>
            <pc:docMk/>
            <pc:sldMk cId="2540832034" sldId="587"/>
            <ac:spMk id="11" creationId="{355E7A77-7FF3-EBCB-7BCB-B17AB9E47044}"/>
          </ac:spMkLst>
        </pc:spChg>
      </pc:sldChg>
    </pc:docChg>
  </pc:docChgLst>
  <pc:docChgLst>
    <pc:chgData name="Angelica Olofsson Fernandez" userId="ce698ed2-e0d9-447d-9759-99f79b696a68" providerId="ADAL" clId="{806A827D-785B-480D-B577-AB4803305035}"/>
    <pc:docChg chg="undo custSel delSld modSld sldOrd">
      <pc:chgData name="Angelica Olofsson Fernandez" userId="ce698ed2-e0d9-447d-9759-99f79b696a68" providerId="ADAL" clId="{806A827D-785B-480D-B577-AB4803305035}" dt="2024-06-04T09:29:15.284" v="790"/>
      <pc:docMkLst>
        <pc:docMk/>
      </pc:docMkLst>
      <pc:sldChg chg="addSp modSp mod setBg addAnim">
        <pc:chgData name="Angelica Olofsson Fernandez" userId="ce698ed2-e0d9-447d-9759-99f79b696a68" providerId="ADAL" clId="{806A827D-785B-480D-B577-AB4803305035}" dt="2024-06-03T08:05:52.521" v="724"/>
        <pc:sldMkLst>
          <pc:docMk/>
          <pc:sldMk cId="1866398452" sldId="268"/>
        </pc:sldMkLst>
        <pc:spChg chg="mod">
          <ac:chgData name="Angelica Olofsson Fernandez" userId="ce698ed2-e0d9-447d-9759-99f79b696a68" providerId="ADAL" clId="{806A827D-785B-480D-B577-AB4803305035}" dt="2024-06-03T08:05:52.520" v="723" actId="26606"/>
          <ac:spMkLst>
            <pc:docMk/>
            <pc:sldMk cId="1866398452" sldId="268"/>
            <ac:spMk id="8" creationId="{B8285A38-21DF-FA87-2504-743FAB885697}"/>
          </ac:spMkLst>
        </pc:spChg>
        <pc:spChg chg="mod">
          <ac:chgData name="Angelica Olofsson Fernandez" userId="ce698ed2-e0d9-447d-9759-99f79b696a68" providerId="ADAL" clId="{806A827D-785B-480D-B577-AB4803305035}" dt="2024-06-03T08:05:52.520" v="723" actId="26606"/>
          <ac:spMkLst>
            <pc:docMk/>
            <pc:sldMk cId="1866398452" sldId="268"/>
            <ac:spMk id="11" creationId="{355E7A77-7FF3-EBCB-7BCB-B17AB9E47044}"/>
          </ac:spMkLst>
        </pc:spChg>
        <pc:spChg chg="add">
          <ac:chgData name="Angelica Olofsson Fernandez" userId="ce698ed2-e0d9-447d-9759-99f79b696a68" providerId="ADAL" clId="{806A827D-785B-480D-B577-AB4803305035}" dt="2024-06-03T08:05:52.520" v="723" actId="26606"/>
          <ac:spMkLst>
            <pc:docMk/>
            <pc:sldMk cId="1866398452" sldId="268"/>
            <ac:spMk id="16" creationId="{2515456E-B1B1-48C1-8164-7E567F5D40D4}"/>
          </ac:spMkLst>
        </pc:spChg>
        <pc:spChg chg="add">
          <ac:chgData name="Angelica Olofsson Fernandez" userId="ce698ed2-e0d9-447d-9759-99f79b696a68" providerId="ADAL" clId="{806A827D-785B-480D-B577-AB4803305035}" dt="2024-06-03T08:05:52.520" v="723" actId="26606"/>
          <ac:spMkLst>
            <pc:docMk/>
            <pc:sldMk cId="1866398452" sldId="268"/>
            <ac:spMk id="18" creationId="{5ACE1903-CB02-4CD2-9D19-41ECD819D46E}"/>
          </ac:spMkLst>
        </pc:spChg>
        <pc:spChg chg="add">
          <ac:chgData name="Angelica Olofsson Fernandez" userId="ce698ed2-e0d9-447d-9759-99f79b696a68" providerId="ADAL" clId="{806A827D-785B-480D-B577-AB4803305035}" dt="2024-06-03T08:05:52.520" v="723" actId="26606"/>
          <ac:spMkLst>
            <pc:docMk/>
            <pc:sldMk cId="1866398452" sldId="268"/>
            <ac:spMk id="20" creationId="{0AC3A952-2574-44E9-9C98-DBC27EE14160}"/>
          </ac:spMkLst>
        </pc:spChg>
        <pc:graphicFrameChg chg="add mod ord">
          <ac:chgData name="Angelica Olofsson Fernandez" userId="ce698ed2-e0d9-447d-9759-99f79b696a68" providerId="ADAL" clId="{806A827D-785B-480D-B577-AB4803305035}" dt="2024-06-03T08:05:52.520" v="723" actId="26606"/>
          <ac:graphicFrameMkLst>
            <pc:docMk/>
            <pc:sldMk cId="1866398452" sldId="268"/>
            <ac:graphicFrameMk id="4" creationId="{00000000-0000-0000-0000-000000000000}"/>
          </ac:graphicFrameMkLst>
        </pc:graphicFrameChg>
      </pc:sldChg>
      <pc:sldChg chg="addSp delSp modSp mod setBg">
        <pc:chgData name="Angelica Olofsson Fernandez" userId="ce698ed2-e0d9-447d-9759-99f79b696a68" providerId="ADAL" clId="{806A827D-785B-480D-B577-AB4803305035}" dt="2024-06-03T08:10:00.086" v="745" actId="26606"/>
        <pc:sldMkLst>
          <pc:docMk/>
          <pc:sldMk cId="2081952299" sldId="468"/>
        </pc:sldMkLst>
        <pc:spChg chg="mod">
          <ac:chgData name="Angelica Olofsson Fernandez" userId="ce698ed2-e0d9-447d-9759-99f79b696a68" providerId="ADAL" clId="{806A827D-785B-480D-B577-AB4803305035}" dt="2024-06-03T08:10:00.086" v="745" actId="26606"/>
          <ac:spMkLst>
            <pc:docMk/>
            <pc:sldMk cId="2081952299" sldId="468"/>
            <ac:spMk id="2" creationId="{8EBA9654-FA01-48E9-B662-D75F58542D1D}"/>
          </ac:spMkLst>
        </pc:spChg>
        <pc:spChg chg="add del">
          <ac:chgData name="Angelica Olofsson Fernandez" userId="ce698ed2-e0d9-447d-9759-99f79b696a68" providerId="ADAL" clId="{806A827D-785B-480D-B577-AB4803305035}" dt="2024-06-03T08:10:00.086" v="745" actId="26606"/>
          <ac:spMkLst>
            <pc:docMk/>
            <pc:sldMk cId="2081952299" sldId="468"/>
            <ac:spMk id="3" creationId="{6C59914E-A146-4A1C-9E6B-272972BB7F33}"/>
          </ac:spMkLst>
        </pc:spChg>
        <pc:spChg chg="add del">
          <ac:chgData name="Angelica Olofsson Fernandez" userId="ce698ed2-e0d9-447d-9759-99f79b696a68" providerId="ADAL" clId="{806A827D-785B-480D-B577-AB4803305035}" dt="2024-06-03T08:10:00.061" v="744" actId="26606"/>
          <ac:spMkLst>
            <pc:docMk/>
            <pc:sldMk cId="2081952299" sldId="468"/>
            <ac:spMk id="9" creationId="{7517A47C-B2E5-4B79-8061-D74B1311AF6E}"/>
          </ac:spMkLst>
        </pc:spChg>
        <pc:spChg chg="add del">
          <ac:chgData name="Angelica Olofsson Fernandez" userId="ce698ed2-e0d9-447d-9759-99f79b696a68" providerId="ADAL" clId="{806A827D-785B-480D-B577-AB4803305035}" dt="2024-06-03T08:10:00.061" v="744" actId="26606"/>
          <ac:spMkLst>
            <pc:docMk/>
            <pc:sldMk cId="2081952299" sldId="468"/>
            <ac:spMk id="11" creationId="{C505E780-2083-4CB5-A42A-5E0E2908ECC3}"/>
          </ac:spMkLst>
        </pc:spChg>
        <pc:spChg chg="add del">
          <ac:chgData name="Angelica Olofsson Fernandez" userId="ce698ed2-e0d9-447d-9759-99f79b696a68" providerId="ADAL" clId="{806A827D-785B-480D-B577-AB4803305035}" dt="2024-06-03T08:10:00.061" v="744" actId="26606"/>
          <ac:spMkLst>
            <pc:docMk/>
            <pc:sldMk cId="2081952299" sldId="468"/>
            <ac:spMk id="13" creationId="{D2C0AE1C-0118-41AE-8A10-7CDCBF10E96F}"/>
          </ac:spMkLst>
        </pc:spChg>
        <pc:spChg chg="add del">
          <ac:chgData name="Angelica Olofsson Fernandez" userId="ce698ed2-e0d9-447d-9759-99f79b696a68" providerId="ADAL" clId="{806A827D-785B-480D-B577-AB4803305035}" dt="2024-06-03T08:10:00.061" v="744" actId="26606"/>
          <ac:spMkLst>
            <pc:docMk/>
            <pc:sldMk cId="2081952299" sldId="468"/>
            <ac:spMk id="15" creationId="{463EEC44-1BA3-44ED-81FC-A644B04B2A44}"/>
          </ac:spMkLst>
        </pc:spChg>
        <pc:spChg chg="add">
          <ac:chgData name="Angelica Olofsson Fernandez" userId="ce698ed2-e0d9-447d-9759-99f79b696a68" providerId="ADAL" clId="{806A827D-785B-480D-B577-AB4803305035}" dt="2024-06-03T08:10:00.086" v="745" actId="26606"/>
          <ac:spMkLst>
            <pc:docMk/>
            <pc:sldMk cId="2081952299" sldId="468"/>
            <ac:spMk id="17" creationId="{D9A7F3BF-8763-4074-AD77-92790AF314D1}"/>
          </ac:spMkLst>
        </pc:spChg>
        <pc:grpChg chg="add">
          <ac:chgData name="Angelica Olofsson Fernandez" userId="ce698ed2-e0d9-447d-9759-99f79b696a68" providerId="ADAL" clId="{806A827D-785B-480D-B577-AB4803305035}" dt="2024-06-03T08:10:00.086" v="745" actId="26606"/>
          <ac:grpSpMkLst>
            <pc:docMk/>
            <pc:sldMk cId="2081952299" sldId="468"/>
            <ac:grpSpMk id="18" creationId="{7A9648D6-B41B-42D0-A817-AE2607B0B5B8}"/>
          </ac:grpSpMkLst>
        </pc:grpChg>
        <pc:graphicFrameChg chg="add del">
          <ac:chgData name="Angelica Olofsson Fernandez" userId="ce698ed2-e0d9-447d-9759-99f79b696a68" providerId="ADAL" clId="{806A827D-785B-480D-B577-AB4803305035}" dt="2024-06-03T08:10:00.061" v="744" actId="26606"/>
          <ac:graphicFrameMkLst>
            <pc:docMk/>
            <pc:sldMk cId="2081952299" sldId="468"/>
            <ac:graphicFrameMk id="5" creationId="{E2FFE383-26F9-930B-257C-6EB8EF37B938}"/>
          </ac:graphicFrameMkLst>
        </pc:graphicFrameChg>
        <pc:graphicFrameChg chg="add">
          <ac:chgData name="Angelica Olofsson Fernandez" userId="ce698ed2-e0d9-447d-9759-99f79b696a68" providerId="ADAL" clId="{806A827D-785B-480D-B577-AB4803305035}" dt="2024-06-03T08:10:00.086" v="745" actId="26606"/>
          <ac:graphicFrameMkLst>
            <pc:docMk/>
            <pc:sldMk cId="2081952299" sldId="468"/>
            <ac:graphicFrameMk id="20" creationId="{1C044486-66FC-1347-CB6E-DF99A3A71D37}"/>
          </ac:graphicFrameMkLst>
        </pc:graphicFrameChg>
        <pc:cxnChg chg="add">
          <ac:chgData name="Angelica Olofsson Fernandez" userId="ce698ed2-e0d9-447d-9759-99f79b696a68" providerId="ADAL" clId="{806A827D-785B-480D-B577-AB4803305035}" dt="2024-06-03T08:10:00.086" v="745" actId="26606"/>
          <ac:cxnSpMkLst>
            <pc:docMk/>
            <pc:sldMk cId="2081952299" sldId="468"/>
            <ac:cxnSpMk id="16" creationId="{C49DA8F6-BCC1-4447-B54C-57856834B94B}"/>
          </ac:cxnSpMkLst>
        </pc:cxnChg>
      </pc:sldChg>
      <pc:sldChg chg="addSp delSp modSp mod setBg">
        <pc:chgData name="Angelica Olofsson Fernandez" userId="ce698ed2-e0d9-447d-9759-99f79b696a68" providerId="ADAL" clId="{806A827D-785B-480D-B577-AB4803305035}" dt="2024-06-03T08:11:54.104" v="754" actId="207"/>
        <pc:sldMkLst>
          <pc:docMk/>
          <pc:sldMk cId="2618597547" sldId="498"/>
        </pc:sldMkLst>
        <pc:spChg chg="mod">
          <ac:chgData name="Angelica Olofsson Fernandez" userId="ce698ed2-e0d9-447d-9759-99f79b696a68" providerId="ADAL" clId="{806A827D-785B-480D-B577-AB4803305035}" dt="2024-06-03T08:04:34.770" v="711" actId="26606"/>
          <ac:spMkLst>
            <pc:docMk/>
            <pc:sldMk cId="2618597547" sldId="498"/>
            <ac:spMk id="2" creationId="{8D90EC0A-C99D-459A-AC6F-B41FF3632229}"/>
          </ac:spMkLst>
        </pc:spChg>
        <pc:spChg chg="add del mod ord">
          <ac:chgData name="Angelica Olofsson Fernandez" userId="ce698ed2-e0d9-447d-9759-99f79b696a68" providerId="ADAL" clId="{806A827D-785B-480D-B577-AB4803305035}" dt="2024-06-03T08:04:34.770" v="711" actId="26606"/>
          <ac:spMkLst>
            <pc:docMk/>
            <pc:sldMk cId="2618597547" sldId="498"/>
            <ac:spMk id="3" creationId="{99D2399E-559E-4527-951B-0B591135CEC5}"/>
          </ac:spMkLst>
        </pc:spChg>
        <pc:spChg chg="add del">
          <ac:chgData name="Angelica Olofsson Fernandez" userId="ce698ed2-e0d9-447d-9759-99f79b696a68" providerId="ADAL" clId="{806A827D-785B-480D-B577-AB4803305035}" dt="2024-06-03T08:04:19.130" v="706" actId="26606"/>
          <ac:spMkLst>
            <pc:docMk/>
            <pc:sldMk cId="2618597547" sldId="498"/>
            <ac:spMk id="8" creationId="{85F55C16-BC21-49EF-A4FF-C3155BB93BD3}"/>
          </ac:spMkLst>
        </pc:spChg>
        <pc:spChg chg="add del">
          <ac:chgData name="Angelica Olofsson Fernandez" userId="ce698ed2-e0d9-447d-9759-99f79b696a68" providerId="ADAL" clId="{806A827D-785B-480D-B577-AB4803305035}" dt="2024-06-03T08:02:59.637" v="702" actId="26606"/>
          <ac:spMkLst>
            <pc:docMk/>
            <pc:sldMk cId="2618597547" sldId="498"/>
            <ac:spMk id="10" creationId="{B50AB553-2A96-4A92-96F2-93548E096954}"/>
          </ac:spMkLst>
        </pc:spChg>
        <pc:spChg chg="add del">
          <ac:chgData name="Angelica Olofsson Fernandez" userId="ce698ed2-e0d9-447d-9759-99f79b696a68" providerId="ADAL" clId="{806A827D-785B-480D-B577-AB4803305035}" dt="2024-06-03T08:04:19.130" v="706" actId="26606"/>
          <ac:spMkLst>
            <pc:docMk/>
            <pc:sldMk cId="2618597547" sldId="498"/>
            <ac:spMk id="12" creationId="{0C5F069E-AFE6-4825-8945-46F2918A5019}"/>
          </ac:spMkLst>
        </pc:spChg>
        <pc:spChg chg="add del">
          <ac:chgData name="Angelica Olofsson Fernandez" userId="ce698ed2-e0d9-447d-9759-99f79b696a68" providerId="ADAL" clId="{806A827D-785B-480D-B577-AB4803305035}" dt="2024-06-03T08:04:22.706" v="708" actId="26606"/>
          <ac:spMkLst>
            <pc:docMk/>
            <pc:sldMk cId="2618597547" sldId="498"/>
            <ac:spMk id="14" creationId="{FF97FFD4-A8B9-3D4D-1623-7BE467E46A6A}"/>
          </ac:spMkLst>
        </pc:spChg>
        <pc:spChg chg="add del">
          <ac:chgData name="Angelica Olofsson Fernandez" userId="ce698ed2-e0d9-447d-9759-99f79b696a68" providerId="ADAL" clId="{806A827D-785B-480D-B577-AB4803305035}" dt="2024-06-03T08:04:22.706" v="708" actId="26606"/>
          <ac:spMkLst>
            <pc:docMk/>
            <pc:sldMk cId="2618597547" sldId="498"/>
            <ac:spMk id="15" creationId="{D380959B-464C-9ED8-C9EB-AB6FC997C1B8}"/>
          </ac:spMkLst>
        </pc:spChg>
        <pc:spChg chg="add del">
          <ac:chgData name="Angelica Olofsson Fernandez" userId="ce698ed2-e0d9-447d-9759-99f79b696a68" providerId="ADAL" clId="{806A827D-785B-480D-B577-AB4803305035}" dt="2024-06-03T08:04:22.706" v="708" actId="26606"/>
          <ac:spMkLst>
            <pc:docMk/>
            <pc:sldMk cId="2618597547" sldId="498"/>
            <ac:spMk id="16" creationId="{06B83858-ED7D-57B6-6CAA-83168807C43C}"/>
          </ac:spMkLst>
        </pc:spChg>
        <pc:spChg chg="add del">
          <ac:chgData name="Angelica Olofsson Fernandez" userId="ce698ed2-e0d9-447d-9759-99f79b696a68" providerId="ADAL" clId="{806A827D-785B-480D-B577-AB4803305035}" dt="2024-06-03T08:04:34.738" v="710" actId="26606"/>
          <ac:spMkLst>
            <pc:docMk/>
            <pc:sldMk cId="2618597547" sldId="498"/>
            <ac:spMk id="18" creationId="{3346177D-ADC4-4968-B747-5CFCD390B5B9}"/>
          </ac:spMkLst>
        </pc:spChg>
        <pc:spChg chg="add del">
          <ac:chgData name="Angelica Olofsson Fernandez" userId="ce698ed2-e0d9-447d-9759-99f79b696a68" providerId="ADAL" clId="{806A827D-785B-480D-B577-AB4803305035}" dt="2024-06-03T08:04:34.738" v="710" actId="26606"/>
          <ac:spMkLst>
            <pc:docMk/>
            <pc:sldMk cId="2618597547" sldId="498"/>
            <ac:spMk id="19" creationId="{0844A943-BF79-4FEA-ABB1-3BD54D236606}"/>
          </ac:spMkLst>
        </pc:spChg>
        <pc:spChg chg="add del">
          <ac:chgData name="Angelica Olofsson Fernandez" userId="ce698ed2-e0d9-447d-9759-99f79b696a68" providerId="ADAL" clId="{806A827D-785B-480D-B577-AB4803305035}" dt="2024-06-03T08:04:34.738" v="710" actId="26606"/>
          <ac:spMkLst>
            <pc:docMk/>
            <pc:sldMk cId="2618597547" sldId="498"/>
            <ac:spMk id="20" creationId="{6437CC72-F4A8-4DC3-AFAB-D22C482C8100}"/>
          </ac:spMkLst>
        </pc:spChg>
        <pc:spChg chg="add">
          <ac:chgData name="Angelica Olofsson Fernandez" userId="ce698ed2-e0d9-447d-9759-99f79b696a68" providerId="ADAL" clId="{806A827D-785B-480D-B577-AB4803305035}" dt="2024-06-03T08:04:34.770" v="711" actId="26606"/>
          <ac:spMkLst>
            <pc:docMk/>
            <pc:sldMk cId="2618597547" sldId="498"/>
            <ac:spMk id="22" creationId="{637B2035-1FCB-439A-B421-095E136C7E07}"/>
          </ac:spMkLst>
        </pc:spChg>
        <pc:spChg chg="add">
          <ac:chgData name="Angelica Olofsson Fernandez" userId="ce698ed2-e0d9-447d-9759-99f79b696a68" providerId="ADAL" clId="{806A827D-785B-480D-B577-AB4803305035}" dt="2024-06-03T08:04:34.770" v="711" actId="26606"/>
          <ac:spMkLst>
            <pc:docMk/>
            <pc:sldMk cId="2618597547" sldId="498"/>
            <ac:spMk id="23" creationId="{B39A1F5A-E57E-4178-8F57-A18DC747E5E1}"/>
          </ac:spMkLst>
        </pc:spChg>
        <pc:spChg chg="add">
          <ac:chgData name="Angelica Olofsson Fernandez" userId="ce698ed2-e0d9-447d-9759-99f79b696a68" providerId="ADAL" clId="{806A827D-785B-480D-B577-AB4803305035}" dt="2024-06-03T08:04:34.770" v="711" actId="26606"/>
          <ac:spMkLst>
            <pc:docMk/>
            <pc:sldMk cId="2618597547" sldId="498"/>
            <ac:spMk id="24" creationId="{CF93DC6C-1BFD-4414-BF23-471C8831CA04}"/>
          </ac:spMkLst>
        </pc:spChg>
        <pc:spChg chg="add">
          <ac:chgData name="Angelica Olofsson Fernandez" userId="ce698ed2-e0d9-447d-9759-99f79b696a68" providerId="ADAL" clId="{806A827D-785B-480D-B577-AB4803305035}" dt="2024-06-03T08:04:34.770" v="711" actId="26606"/>
          <ac:spMkLst>
            <pc:docMk/>
            <pc:sldMk cId="2618597547" sldId="498"/>
            <ac:spMk id="25" creationId="{001928A5-13A8-4372-8A77-BCAAE5553E6F}"/>
          </ac:spMkLst>
        </pc:spChg>
        <pc:graphicFrameChg chg="add del">
          <ac:chgData name="Angelica Olofsson Fernandez" userId="ce698ed2-e0d9-447d-9759-99f79b696a68" providerId="ADAL" clId="{806A827D-785B-480D-B577-AB4803305035}" dt="2024-06-03T07:28:11.441" v="78" actId="26606"/>
          <ac:graphicFrameMkLst>
            <pc:docMk/>
            <pc:sldMk cId="2618597547" sldId="498"/>
            <ac:graphicFrameMk id="5" creationId="{2A98E61E-627F-C42C-09C8-F95ABD889E63}"/>
          </ac:graphicFrameMkLst>
        </pc:graphicFrameChg>
        <pc:graphicFrameChg chg="add del">
          <ac:chgData name="Angelica Olofsson Fernandez" userId="ce698ed2-e0d9-447d-9759-99f79b696a68" providerId="ADAL" clId="{806A827D-785B-480D-B577-AB4803305035}" dt="2024-06-03T08:02:59.637" v="702" actId="26606"/>
          <ac:graphicFrameMkLst>
            <pc:docMk/>
            <pc:sldMk cId="2618597547" sldId="498"/>
            <ac:graphicFrameMk id="7" creationId="{408E857D-CDBA-1698-1E3F-A61E1A5599F5}"/>
          </ac:graphicFrameMkLst>
        </pc:graphicFrameChg>
        <pc:picChg chg="add mod">
          <ac:chgData name="Angelica Olofsson Fernandez" userId="ce698ed2-e0d9-447d-9759-99f79b696a68" providerId="ADAL" clId="{806A827D-785B-480D-B577-AB4803305035}" dt="2024-06-03T08:11:54.104" v="754" actId="207"/>
          <ac:picMkLst>
            <pc:docMk/>
            <pc:sldMk cId="2618597547" sldId="498"/>
            <ac:picMk id="5" creationId="{F0F88019-4358-F268-EB5B-80B56BB7068F}"/>
          </ac:picMkLst>
        </pc:picChg>
        <pc:picChg chg="add del">
          <ac:chgData name="Angelica Olofsson Fernandez" userId="ce698ed2-e0d9-447d-9759-99f79b696a68" providerId="ADAL" clId="{806A827D-785B-480D-B577-AB4803305035}" dt="2024-06-03T08:02:59.637" v="702" actId="26606"/>
          <ac:picMkLst>
            <pc:docMk/>
            <pc:sldMk cId="2618597547" sldId="498"/>
            <ac:picMk id="6" creationId="{8DD55E84-2CD7-49C1-ED98-15C60B1A8B29}"/>
          </ac:picMkLst>
        </pc:picChg>
      </pc:sldChg>
      <pc:sldChg chg="addSp delSp modSp mod setBg">
        <pc:chgData name="Angelica Olofsson Fernandez" userId="ce698ed2-e0d9-447d-9759-99f79b696a68" providerId="ADAL" clId="{806A827D-785B-480D-B577-AB4803305035}" dt="2024-06-03T08:09:18.692" v="742" actId="26606"/>
        <pc:sldMkLst>
          <pc:docMk/>
          <pc:sldMk cId="3865865021" sldId="522"/>
        </pc:sldMkLst>
        <pc:spChg chg="mod">
          <ac:chgData name="Angelica Olofsson Fernandez" userId="ce698ed2-e0d9-447d-9759-99f79b696a68" providerId="ADAL" clId="{806A827D-785B-480D-B577-AB4803305035}" dt="2024-06-03T08:09:18.692" v="742" actId="26606"/>
          <ac:spMkLst>
            <pc:docMk/>
            <pc:sldMk cId="3865865021" sldId="522"/>
            <ac:spMk id="2" creationId="{FBF73628-F318-667C-4EAB-7589E967832F}"/>
          </ac:spMkLst>
        </pc:spChg>
        <pc:spChg chg="mod">
          <ac:chgData name="Angelica Olofsson Fernandez" userId="ce698ed2-e0d9-447d-9759-99f79b696a68" providerId="ADAL" clId="{806A827D-785B-480D-B577-AB4803305035}" dt="2024-06-03T08:09:18.692" v="742" actId="26606"/>
          <ac:spMkLst>
            <pc:docMk/>
            <pc:sldMk cId="3865865021" sldId="522"/>
            <ac:spMk id="3" creationId="{8758EB5A-9A07-960C-FE6B-052B73909F26}"/>
          </ac:spMkLst>
        </pc:spChg>
        <pc:spChg chg="add del">
          <ac:chgData name="Angelica Olofsson Fernandez" userId="ce698ed2-e0d9-447d-9759-99f79b696a68" providerId="ADAL" clId="{806A827D-785B-480D-B577-AB4803305035}" dt="2024-06-03T08:09:18.692" v="742" actId="26606"/>
          <ac:spMkLst>
            <pc:docMk/>
            <pc:sldMk cId="3865865021" sldId="522"/>
            <ac:spMk id="5" creationId="{1B15ED52-F352-441B-82BF-E0EA34836D08}"/>
          </ac:spMkLst>
        </pc:spChg>
        <pc:spChg chg="add del">
          <ac:chgData name="Angelica Olofsson Fernandez" userId="ce698ed2-e0d9-447d-9759-99f79b696a68" providerId="ADAL" clId="{806A827D-785B-480D-B577-AB4803305035}" dt="2024-06-03T08:09:18.692" v="742" actId="26606"/>
          <ac:spMkLst>
            <pc:docMk/>
            <pc:sldMk cId="3865865021" sldId="522"/>
            <ac:spMk id="6" creationId="{3B2E3793-BFE6-45A2-9B7B-E18844431C99}"/>
          </ac:spMkLst>
        </pc:spChg>
        <pc:spChg chg="add del">
          <ac:chgData name="Angelica Olofsson Fernandez" userId="ce698ed2-e0d9-447d-9759-99f79b696a68" providerId="ADAL" clId="{806A827D-785B-480D-B577-AB4803305035}" dt="2024-06-03T08:09:18.692" v="742" actId="26606"/>
          <ac:spMkLst>
            <pc:docMk/>
            <pc:sldMk cId="3865865021" sldId="522"/>
            <ac:spMk id="7" creationId="{BC4C4868-CB8F-4AF9-9CDB-8108F2C19B67}"/>
          </ac:spMkLst>
        </pc:spChg>
        <pc:spChg chg="add del">
          <ac:chgData name="Angelica Olofsson Fernandez" userId="ce698ed2-e0d9-447d-9759-99f79b696a68" providerId="ADAL" clId="{806A827D-785B-480D-B577-AB4803305035}" dt="2024-06-03T08:07:41.796" v="735" actId="26606"/>
          <ac:spMkLst>
            <pc:docMk/>
            <pc:sldMk cId="3865865021" sldId="522"/>
            <ac:spMk id="8" creationId="{C9A36457-A5F4-4103-A443-02581C09185B}"/>
          </ac:spMkLst>
        </pc:spChg>
        <pc:spChg chg="add del">
          <ac:chgData name="Angelica Olofsson Fernandez" userId="ce698ed2-e0d9-447d-9759-99f79b696a68" providerId="ADAL" clId="{806A827D-785B-480D-B577-AB4803305035}" dt="2024-06-03T08:07:41.796" v="735" actId="26606"/>
          <ac:spMkLst>
            <pc:docMk/>
            <pc:sldMk cId="3865865021" sldId="522"/>
            <ac:spMk id="10" creationId="{DC5FB7E8-B636-40FA-BE8D-48145C0F5C57}"/>
          </ac:spMkLst>
        </pc:spChg>
        <pc:spChg chg="add del">
          <ac:chgData name="Angelica Olofsson Fernandez" userId="ce698ed2-e0d9-447d-9759-99f79b696a68" providerId="ADAL" clId="{806A827D-785B-480D-B577-AB4803305035}" dt="2024-06-03T08:07:41.796" v="735" actId="26606"/>
          <ac:spMkLst>
            <pc:docMk/>
            <pc:sldMk cId="3865865021" sldId="522"/>
            <ac:spMk id="12" creationId="{142DCE2C-2863-46FA-9BE7-24365A24D9BA}"/>
          </ac:spMkLst>
        </pc:spChg>
        <pc:spChg chg="add del">
          <ac:chgData name="Angelica Olofsson Fernandez" userId="ce698ed2-e0d9-447d-9759-99f79b696a68" providerId="ADAL" clId="{806A827D-785B-480D-B577-AB4803305035}" dt="2024-06-03T08:09:18.692" v="742" actId="26606"/>
          <ac:spMkLst>
            <pc:docMk/>
            <pc:sldMk cId="3865865021" sldId="522"/>
            <ac:spMk id="14" creationId="{375E0459-6403-40CD-989D-56A4407CA12E}"/>
          </ac:spMkLst>
        </pc:spChg>
        <pc:spChg chg="add del">
          <ac:chgData name="Angelica Olofsson Fernandez" userId="ce698ed2-e0d9-447d-9759-99f79b696a68" providerId="ADAL" clId="{806A827D-785B-480D-B577-AB4803305035}" dt="2024-06-03T08:09:18.692" v="742" actId="26606"/>
          <ac:spMkLst>
            <pc:docMk/>
            <pc:sldMk cId="3865865021" sldId="522"/>
            <ac:spMk id="16" creationId="{53E5B1A8-3AC9-4BD1-9BBC-78CA94F2D1BA}"/>
          </ac:spMkLst>
        </pc:spChg>
      </pc:sldChg>
      <pc:sldChg chg="addSp delSp modSp mod setBg">
        <pc:chgData name="Angelica Olofsson Fernandez" userId="ce698ed2-e0d9-447d-9759-99f79b696a68" providerId="ADAL" clId="{806A827D-785B-480D-B577-AB4803305035}" dt="2024-06-03T06:03:58.435" v="16" actId="26606"/>
        <pc:sldMkLst>
          <pc:docMk/>
          <pc:sldMk cId="947088791" sldId="546"/>
        </pc:sldMkLst>
        <pc:spChg chg="mod ord">
          <ac:chgData name="Angelica Olofsson Fernandez" userId="ce698ed2-e0d9-447d-9759-99f79b696a68" providerId="ADAL" clId="{806A827D-785B-480D-B577-AB4803305035}" dt="2024-06-03T06:03:58.435" v="16" actId="26606"/>
          <ac:spMkLst>
            <pc:docMk/>
            <pc:sldMk cId="947088791" sldId="546"/>
            <ac:spMk id="2" creationId="{EA6DCDD3-B648-548C-9942-553FFCBF362F}"/>
          </ac:spMkLst>
        </pc:spChg>
        <pc:spChg chg="add del">
          <ac:chgData name="Angelica Olofsson Fernandez" userId="ce698ed2-e0d9-447d-9759-99f79b696a68" providerId="ADAL" clId="{806A827D-785B-480D-B577-AB4803305035}" dt="2024-06-03T06:03:47.972" v="9" actId="26606"/>
          <ac:spMkLst>
            <pc:docMk/>
            <pc:sldMk cId="947088791" sldId="546"/>
            <ac:spMk id="10" creationId="{374262AF-131E-B6A6-DA53-0BE7988CF2F6}"/>
          </ac:spMkLst>
        </pc:spChg>
        <pc:spChg chg="add del">
          <ac:chgData name="Angelica Olofsson Fernandez" userId="ce698ed2-e0d9-447d-9759-99f79b696a68" providerId="ADAL" clId="{806A827D-785B-480D-B577-AB4803305035}" dt="2024-06-03T06:03:47.972" v="9" actId="26606"/>
          <ac:spMkLst>
            <pc:docMk/>
            <pc:sldMk cId="947088791" sldId="546"/>
            <ac:spMk id="15" creationId="{51D96995-5226-4718-9475-B918D16CF1EF}"/>
          </ac:spMkLst>
        </pc:spChg>
        <pc:spChg chg="add del">
          <ac:chgData name="Angelica Olofsson Fernandez" userId="ce698ed2-e0d9-447d-9759-99f79b696a68" providerId="ADAL" clId="{806A827D-785B-480D-B577-AB4803305035}" dt="2024-06-03T06:03:47.972" v="9" actId="26606"/>
          <ac:spMkLst>
            <pc:docMk/>
            <pc:sldMk cId="947088791" sldId="546"/>
            <ac:spMk id="16" creationId="{CE56A029-D803-47A2-B79C-4527891BE671}"/>
          </ac:spMkLst>
        </pc:spChg>
        <pc:spChg chg="add del">
          <ac:chgData name="Angelica Olofsson Fernandez" userId="ce698ed2-e0d9-447d-9759-99f79b696a68" providerId="ADAL" clId="{806A827D-785B-480D-B577-AB4803305035}" dt="2024-06-03T06:03:47.972" v="9" actId="26606"/>
          <ac:spMkLst>
            <pc:docMk/>
            <pc:sldMk cId="947088791" sldId="546"/>
            <ac:spMk id="17" creationId="{3D7B82C1-B831-4DDE-BDF4-2C767EB4930E}"/>
          </ac:spMkLst>
        </pc:spChg>
        <pc:spChg chg="add del">
          <ac:chgData name="Angelica Olofsson Fernandez" userId="ce698ed2-e0d9-447d-9759-99f79b696a68" providerId="ADAL" clId="{806A827D-785B-480D-B577-AB4803305035}" dt="2024-06-03T06:03:47.972" v="9" actId="26606"/>
          <ac:spMkLst>
            <pc:docMk/>
            <pc:sldMk cId="947088791" sldId="546"/>
            <ac:spMk id="19" creationId="{22EB6291-5B14-4134-B234-BE224349EF28}"/>
          </ac:spMkLst>
        </pc:spChg>
        <pc:spChg chg="add del">
          <ac:chgData name="Angelica Olofsson Fernandez" userId="ce698ed2-e0d9-447d-9759-99f79b696a68" providerId="ADAL" clId="{806A827D-785B-480D-B577-AB4803305035}" dt="2024-06-03T06:03:47.972" v="9" actId="26606"/>
          <ac:spMkLst>
            <pc:docMk/>
            <pc:sldMk cId="947088791" sldId="546"/>
            <ac:spMk id="21" creationId="{97A57860-4E75-47A2-A2FB-36FAA8979E17}"/>
          </ac:spMkLst>
        </pc:spChg>
        <pc:spChg chg="add del">
          <ac:chgData name="Angelica Olofsson Fernandez" userId="ce698ed2-e0d9-447d-9759-99f79b696a68" providerId="ADAL" clId="{806A827D-785B-480D-B577-AB4803305035}" dt="2024-06-03T06:03:47.972" v="9" actId="26606"/>
          <ac:spMkLst>
            <pc:docMk/>
            <pc:sldMk cId="947088791" sldId="546"/>
            <ac:spMk id="23" creationId="{FADADC7F-B4F8-4013-B67D-463D600E83A0}"/>
          </ac:spMkLst>
        </pc:spChg>
        <pc:spChg chg="add del">
          <ac:chgData name="Angelica Olofsson Fernandez" userId="ce698ed2-e0d9-447d-9759-99f79b696a68" providerId="ADAL" clId="{806A827D-785B-480D-B577-AB4803305035}" dt="2024-06-03T06:03:47.972" v="9" actId="26606"/>
          <ac:spMkLst>
            <pc:docMk/>
            <pc:sldMk cId="947088791" sldId="546"/>
            <ac:spMk id="25" creationId="{3A8657D3-FF5C-4E4D-BF2D-FA413B67CF65}"/>
          </ac:spMkLst>
        </pc:spChg>
        <pc:spChg chg="add del">
          <ac:chgData name="Angelica Olofsson Fernandez" userId="ce698ed2-e0d9-447d-9759-99f79b696a68" providerId="ADAL" clId="{806A827D-785B-480D-B577-AB4803305035}" dt="2024-06-03T06:03:49.753" v="11" actId="26606"/>
          <ac:spMkLst>
            <pc:docMk/>
            <pc:sldMk cId="947088791" sldId="546"/>
            <ac:spMk id="27" creationId="{DD42F932-CB38-24B9-EED9-13E56B821579}"/>
          </ac:spMkLst>
        </pc:spChg>
        <pc:spChg chg="add del">
          <ac:chgData name="Angelica Olofsson Fernandez" userId="ce698ed2-e0d9-447d-9759-99f79b696a68" providerId="ADAL" clId="{806A827D-785B-480D-B577-AB4803305035}" dt="2024-06-03T06:03:54.007" v="13" actId="26606"/>
          <ac:spMkLst>
            <pc:docMk/>
            <pc:sldMk cId="947088791" sldId="546"/>
            <ac:spMk id="30" creationId="{F32EECC4-D8CC-44EE-AF29-7656D1E0AF37}"/>
          </ac:spMkLst>
        </pc:spChg>
        <pc:spChg chg="add del">
          <ac:chgData name="Angelica Olofsson Fernandez" userId="ce698ed2-e0d9-447d-9759-99f79b696a68" providerId="ADAL" clId="{806A827D-785B-480D-B577-AB4803305035}" dt="2024-06-03T06:03:54.007" v="13" actId="26606"/>
          <ac:spMkLst>
            <pc:docMk/>
            <pc:sldMk cId="947088791" sldId="546"/>
            <ac:spMk id="31" creationId="{5A52CDDA-CD4F-435A-B89F-1754AE6F84B4}"/>
          </ac:spMkLst>
        </pc:spChg>
        <pc:spChg chg="add del">
          <ac:chgData name="Angelica Olofsson Fernandez" userId="ce698ed2-e0d9-447d-9759-99f79b696a68" providerId="ADAL" clId="{806A827D-785B-480D-B577-AB4803305035}" dt="2024-06-03T06:03:54.007" v="13" actId="26606"/>
          <ac:spMkLst>
            <pc:docMk/>
            <pc:sldMk cId="947088791" sldId="546"/>
            <ac:spMk id="32" creationId="{3F92155C-6F36-45A9-B413-04F7CBA31365}"/>
          </ac:spMkLst>
        </pc:spChg>
        <pc:spChg chg="add del">
          <ac:chgData name="Angelica Olofsson Fernandez" userId="ce698ed2-e0d9-447d-9759-99f79b696a68" providerId="ADAL" clId="{806A827D-785B-480D-B577-AB4803305035}" dt="2024-06-03T06:03:54.007" v="13" actId="26606"/>
          <ac:spMkLst>
            <pc:docMk/>
            <pc:sldMk cId="947088791" sldId="546"/>
            <ac:spMk id="33" creationId="{0841105D-550E-638D-C8A3-3C5F6EFBDB17}"/>
          </ac:spMkLst>
        </pc:spChg>
        <pc:spChg chg="add del">
          <ac:chgData name="Angelica Olofsson Fernandez" userId="ce698ed2-e0d9-447d-9759-99f79b696a68" providerId="ADAL" clId="{806A827D-785B-480D-B577-AB4803305035}" dt="2024-06-03T06:03:58.431" v="15" actId="26606"/>
          <ac:spMkLst>
            <pc:docMk/>
            <pc:sldMk cId="947088791" sldId="546"/>
            <ac:spMk id="35" creationId="{0A555D20-7E4D-42F3-92F0-361897B92BD4}"/>
          </ac:spMkLst>
        </pc:spChg>
        <pc:spChg chg="add del">
          <ac:chgData name="Angelica Olofsson Fernandez" userId="ce698ed2-e0d9-447d-9759-99f79b696a68" providerId="ADAL" clId="{806A827D-785B-480D-B577-AB4803305035}" dt="2024-06-03T06:03:58.431" v="15" actId="26606"/>
          <ac:spMkLst>
            <pc:docMk/>
            <pc:sldMk cId="947088791" sldId="546"/>
            <ac:spMk id="36" creationId="{7EDBE90E-4E98-4485-B364-3EE5E0AA8391}"/>
          </ac:spMkLst>
        </pc:spChg>
        <pc:spChg chg="add del">
          <ac:chgData name="Angelica Olofsson Fernandez" userId="ce698ed2-e0d9-447d-9759-99f79b696a68" providerId="ADAL" clId="{806A827D-785B-480D-B577-AB4803305035}" dt="2024-06-03T06:03:58.431" v="15" actId="26606"/>
          <ac:spMkLst>
            <pc:docMk/>
            <pc:sldMk cId="947088791" sldId="546"/>
            <ac:spMk id="37" creationId="{86FEA2A0-6487-486E-B336-D39C827C057B}"/>
          </ac:spMkLst>
        </pc:spChg>
        <pc:grpChg chg="add del">
          <ac:chgData name="Angelica Olofsson Fernandez" userId="ce698ed2-e0d9-447d-9759-99f79b696a68" providerId="ADAL" clId="{806A827D-785B-480D-B577-AB4803305035}" dt="2024-06-03T06:03:43.081" v="7" actId="26606"/>
          <ac:grpSpMkLst>
            <pc:docMk/>
            <pc:sldMk cId="947088791" sldId="546"/>
            <ac:grpSpMk id="11" creationId="{AA47CC56-1188-533D-88C5-F705AFAAAE96}"/>
          </ac:grpSpMkLst>
        </pc:grpChg>
        <pc:grpChg chg="add del">
          <ac:chgData name="Angelica Olofsson Fernandez" userId="ce698ed2-e0d9-447d-9759-99f79b696a68" providerId="ADAL" clId="{806A827D-785B-480D-B577-AB4803305035}" dt="2024-06-03T06:03:49.753" v="11" actId="26606"/>
          <ac:grpSpMkLst>
            <pc:docMk/>
            <pc:sldMk cId="947088791" sldId="546"/>
            <ac:grpSpMk id="13" creationId="{1BE23172-A5AD-AAA1-9BC1-049E46E22CFA}"/>
          </ac:grpSpMkLst>
        </pc:grpChg>
        <pc:grpChg chg="add">
          <ac:chgData name="Angelica Olofsson Fernandez" userId="ce698ed2-e0d9-447d-9759-99f79b696a68" providerId="ADAL" clId="{806A827D-785B-480D-B577-AB4803305035}" dt="2024-06-03T06:03:58.435" v="16" actId="26606"/>
          <ac:grpSpMkLst>
            <pc:docMk/>
            <pc:sldMk cId="947088791" sldId="546"/>
            <ac:grpSpMk id="39" creationId="{AA47CC56-1188-533D-88C5-F705AFAAAE96}"/>
          </ac:grpSpMkLst>
        </pc:grpChg>
        <pc:picChg chg="mod ord">
          <ac:chgData name="Angelica Olofsson Fernandez" userId="ce698ed2-e0d9-447d-9759-99f79b696a68" providerId="ADAL" clId="{806A827D-785B-480D-B577-AB4803305035}" dt="2024-06-03T06:03:58.435" v="16" actId="26606"/>
          <ac:picMkLst>
            <pc:docMk/>
            <pc:sldMk cId="947088791" sldId="546"/>
            <ac:picMk id="4" creationId="{ED179572-0F36-B46B-2885-2F35637B2F84}"/>
          </ac:picMkLst>
        </pc:picChg>
        <pc:picChg chg="mod ord">
          <ac:chgData name="Angelica Olofsson Fernandez" userId="ce698ed2-e0d9-447d-9759-99f79b696a68" providerId="ADAL" clId="{806A827D-785B-480D-B577-AB4803305035}" dt="2024-06-03T06:03:58.435" v="16" actId="26606"/>
          <ac:picMkLst>
            <pc:docMk/>
            <pc:sldMk cId="947088791" sldId="546"/>
            <ac:picMk id="5" creationId="{CB15C9D4-43A1-B8AB-5DF6-FF1F7CD5E546}"/>
          </ac:picMkLst>
        </pc:picChg>
        <pc:picChg chg="add mod">
          <ac:chgData name="Angelica Olofsson Fernandez" userId="ce698ed2-e0d9-447d-9759-99f79b696a68" providerId="ADAL" clId="{806A827D-785B-480D-B577-AB4803305035}" dt="2024-06-03T06:03:58.435" v="16" actId="26606"/>
          <ac:picMkLst>
            <pc:docMk/>
            <pc:sldMk cId="947088791" sldId="546"/>
            <ac:picMk id="6" creationId="{EA3E0BE8-A063-B355-BDD0-74E5EEB775E0}"/>
          </ac:picMkLst>
        </pc:picChg>
        <pc:picChg chg="del">
          <ac:chgData name="Angelica Olofsson Fernandez" userId="ce698ed2-e0d9-447d-9759-99f79b696a68" providerId="ADAL" clId="{806A827D-785B-480D-B577-AB4803305035}" dt="2024-06-03T06:01:50.429" v="0" actId="478"/>
          <ac:picMkLst>
            <pc:docMk/>
            <pc:sldMk cId="947088791" sldId="546"/>
            <ac:picMk id="1026" creationId="{0DBB0C92-833E-46DD-CFF5-4C6159C3424D}"/>
          </ac:picMkLst>
        </pc:picChg>
      </pc:sldChg>
      <pc:sldChg chg="addSp modSp mod setBg">
        <pc:chgData name="Angelica Olofsson Fernandez" userId="ce698ed2-e0d9-447d-9759-99f79b696a68" providerId="ADAL" clId="{806A827D-785B-480D-B577-AB4803305035}" dt="2024-06-03T08:06:31.664" v="727" actId="26606"/>
        <pc:sldMkLst>
          <pc:docMk/>
          <pc:sldMk cId="3546098121" sldId="551"/>
        </pc:sldMkLst>
        <pc:spChg chg="mod">
          <ac:chgData name="Angelica Olofsson Fernandez" userId="ce698ed2-e0d9-447d-9759-99f79b696a68" providerId="ADAL" clId="{806A827D-785B-480D-B577-AB4803305035}" dt="2024-06-03T08:06:31.664" v="727" actId="26606"/>
          <ac:spMkLst>
            <pc:docMk/>
            <pc:sldMk cId="3546098121" sldId="551"/>
            <ac:spMk id="2" creationId="{0F7B4CD8-FFD0-0A49-9E78-76EDCEBDB229}"/>
          </ac:spMkLst>
        </pc:spChg>
        <pc:spChg chg="mod">
          <ac:chgData name="Angelica Olofsson Fernandez" userId="ce698ed2-e0d9-447d-9759-99f79b696a68" providerId="ADAL" clId="{806A827D-785B-480D-B577-AB4803305035}" dt="2024-06-03T08:06:31.664" v="727" actId="26606"/>
          <ac:spMkLst>
            <pc:docMk/>
            <pc:sldMk cId="3546098121" sldId="551"/>
            <ac:spMk id="3" creationId="{CB1324E1-6B0C-51B9-58B5-B00F4C065354}"/>
          </ac:spMkLst>
        </pc:spChg>
        <pc:spChg chg="add">
          <ac:chgData name="Angelica Olofsson Fernandez" userId="ce698ed2-e0d9-447d-9759-99f79b696a68" providerId="ADAL" clId="{806A827D-785B-480D-B577-AB4803305035}" dt="2024-06-03T08:06:31.664" v="727" actId="26606"/>
          <ac:spMkLst>
            <pc:docMk/>
            <pc:sldMk cId="3546098121" sldId="551"/>
            <ac:spMk id="8" creationId="{84697CDA-BDB7-4883-B48B-1D4EDB2F0E93}"/>
          </ac:spMkLst>
        </pc:spChg>
        <pc:spChg chg="add">
          <ac:chgData name="Angelica Olofsson Fernandez" userId="ce698ed2-e0d9-447d-9759-99f79b696a68" providerId="ADAL" clId="{806A827D-785B-480D-B577-AB4803305035}" dt="2024-06-03T08:06:31.664" v="727" actId="26606"/>
          <ac:spMkLst>
            <pc:docMk/>
            <pc:sldMk cId="3546098121" sldId="551"/>
            <ac:spMk id="10" creationId="{6295B176-FA0E-4B6A-A190-5E2E82BEA57A}"/>
          </ac:spMkLst>
        </pc:spChg>
        <pc:spChg chg="add">
          <ac:chgData name="Angelica Olofsson Fernandez" userId="ce698ed2-e0d9-447d-9759-99f79b696a68" providerId="ADAL" clId="{806A827D-785B-480D-B577-AB4803305035}" dt="2024-06-03T08:06:31.664" v="727" actId="26606"/>
          <ac:spMkLst>
            <pc:docMk/>
            <pc:sldMk cId="3546098121" sldId="551"/>
            <ac:spMk id="12" creationId="{48F779DE-4744-42D6-9C74-33EC94460CCC}"/>
          </ac:spMkLst>
        </pc:spChg>
      </pc:sldChg>
      <pc:sldChg chg="addSp delSp modSp mod setBg">
        <pc:chgData name="Angelica Olofsson Fernandez" userId="ce698ed2-e0d9-447d-9759-99f79b696a68" providerId="ADAL" clId="{806A827D-785B-480D-B577-AB4803305035}" dt="2024-06-04T09:23:31.295" v="765" actId="20577"/>
        <pc:sldMkLst>
          <pc:docMk/>
          <pc:sldMk cId="1269119800" sldId="563"/>
        </pc:sldMkLst>
        <pc:spChg chg="mod">
          <ac:chgData name="Angelica Olofsson Fernandez" userId="ce698ed2-e0d9-447d-9759-99f79b696a68" providerId="ADAL" clId="{806A827D-785B-480D-B577-AB4803305035}" dt="2024-06-03T06:07:16.889" v="29" actId="26606"/>
          <ac:spMkLst>
            <pc:docMk/>
            <pc:sldMk cId="1269119800" sldId="563"/>
            <ac:spMk id="2" creationId="{75532F13-0787-A1FD-48FF-8A1A888EC3DC}"/>
          </ac:spMkLst>
        </pc:spChg>
        <pc:spChg chg="add del">
          <ac:chgData name="Angelica Olofsson Fernandez" userId="ce698ed2-e0d9-447d-9759-99f79b696a68" providerId="ADAL" clId="{806A827D-785B-480D-B577-AB4803305035}" dt="2024-06-03T06:05:06.695" v="21" actId="26606"/>
          <ac:spMkLst>
            <pc:docMk/>
            <pc:sldMk cId="1269119800" sldId="563"/>
            <ac:spMk id="3" creationId="{96553369-A379-6646-A60C-B343C2A53284}"/>
          </ac:spMkLst>
        </pc:spChg>
        <pc:spChg chg="add del">
          <ac:chgData name="Angelica Olofsson Fernandez" userId="ce698ed2-e0d9-447d-9759-99f79b696a68" providerId="ADAL" clId="{806A827D-785B-480D-B577-AB4803305035}" dt="2024-06-03T06:07:07.895" v="25" actId="26606"/>
          <ac:spMkLst>
            <pc:docMk/>
            <pc:sldMk cId="1269119800" sldId="563"/>
            <ac:spMk id="14" creationId="{02472DE8-E58B-4D56-BA61-C69C601DC760}"/>
          </ac:spMkLst>
        </pc:spChg>
        <pc:spChg chg="add del">
          <ac:chgData name="Angelica Olofsson Fernandez" userId="ce698ed2-e0d9-447d-9759-99f79b696a68" providerId="ADAL" clId="{806A827D-785B-480D-B577-AB4803305035}" dt="2024-06-03T06:07:07.895" v="25" actId="26606"/>
          <ac:spMkLst>
            <pc:docMk/>
            <pc:sldMk cId="1269119800" sldId="563"/>
            <ac:spMk id="16" creationId="{0183ACFC-B25E-402F-BBD8-E42034CDD49A}"/>
          </ac:spMkLst>
        </pc:spChg>
        <pc:spChg chg="add del">
          <ac:chgData name="Angelica Olofsson Fernandez" userId="ce698ed2-e0d9-447d-9759-99f79b696a68" providerId="ADAL" clId="{806A827D-785B-480D-B577-AB4803305035}" dt="2024-06-03T06:07:07.895" v="25" actId="26606"/>
          <ac:spMkLst>
            <pc:docMk/>
            <pc:sldMk cId="1269119800" sldId="563"/>
            <ac:spMk id="18" creationId="{3501A971-CEBD-4E4B-8529-3BB4F4100CD6}"/>
          </ac:spMkLst>
        </pc:spChg>
        <pc:spChg chg="add del">
          <ac:chgData name="Angelica Olofsson Fernandez" userId="ce698ed2-e0d9-447d-9759-99f79b696a68" providerId="ADAL" clId="{806A827D-785B-480D-B577-AB4803305035}" dt="2024-06-03T06:07:11.747" v="27" actId="26606"/>
          <ac:spMkLst>
            <pc:docMk/>
            <pc:sldMk cId="1269119800" sldId="563"/>
            <ac:spMk id="21" creationId="{1D63C574-BFD2-41A1-A567-B0C3CC7FDD4F}"/>
          </ac:spMkLst>
        </pc:spChg>
        <pc:spChg chg="add del">
          <ac:chgData name="Angelica Olofsson Fernandez" userId="ce698ed2-e0d9-447d-9759-99f79b696a68" providerId="ADAL" clId="{806A827D-785B-480D-B577-AB4803305035}" dt="2024-06-03T06:07:11.747" v="27" actId="26606"/>
          <ac:spMkLst>
            <pc:docMk/>
            <pc:sldMk cId="1269119800" sldId="563"/>
            <ac:spMk id="30" creationId="{E2A46BAB-8C31-42B2-90E8-B26DD3E81D37}"/>
          </ac:spMkLst>
        </pc:spChg>
        <pc:spChg chg="add del">
          <ac:chgData name="Angelica Olofsson Fernandez" userId="ce698ed2-e0d9-447d-9759-99f79b696a68" providerId="ADAL" clId="{806A827D-785B-480D-B577-AB4803305035}" dt="2024-06-03T06:07:16.889" v="29" actId="26606"/>
          <ac:spMkLst>
            <pc:docMk/>
            <pc:sldMk cId="1269119800" sldId="563"/>
            <ac:spMk id="33" creationId="{955A2079-FA98-4876-80F0-72364A7D2EA4}"/>
          </ac:spMkLst>
        </pc:spChg>
        <pc:grpChg chg="add del">
          <ac:chgData name="Angelica Olofsson Fernandez" userId="ce698ed2-e0d9-447d-9759-99f79b696a68" providerId="ADAL" clId="{806A827D-785B-480D-B577-AB4803305035}" dt="2024-06-03T06:07:11.747" v="27" actId="26606"/>
          <ac:grpSpMkLst>
            <pc:docMk/>
            <pc:sldMk cId="1269119800" sldId="563"/>
            <ac:grpSpMk id="22" creationId="{43F5E015-E085-4624-B431-B42414448684}"/>
          </ac:grpSpMkLst>
        </pc:grpChg>
        <pc:grpChg chg="add del">
          <ac:chgData name="Angelica Olofsson Fernandez" userId="ce698ed2-e0d9-447d-9759-99f79b696a68" providerId="ADAL" clId="{806A827D-785B-480D-B577-AB4803305035}" dt="2024-06-03T06:07:11.747" v="27" actId="26606"/>
          <ac:grpSpMkLst>
            <pc:docMk/>
            <pc:sldMk cId="1269119800" sldId="563"/>
            <ac:grpSpMk id="31" creationId="{B3F7A3C7-0737-4E57-B30E-8EEFE638B401}"/>
          </ac:grpSpMkLst>
        </pc:grpChg>
        <pc:graphicFrameChg chg="add del">
          <ac:chgData name="Angelica Olofsson Fernandez" userId="ce698ed2-e0d9-447d-9759-99f79b696a68" providerId="ADAL" clId="{806A827D-785B-480D-B577-AB4803305035}" dt="2024-06-03T06:04:58.436" v="18" actId="26606"/>
          <ac:graphicFrameMkLst>
            <pc:docMk/>
            <pc:sldMk cId="1269119800" sldId="563"/>
            <ac:graphicFrameMk id="5" creationId="{A058C161-B5E2-D9E1-D94A-B232B07B7A4B}"/>
          </ac:graphicFrameMkLst>
        </pc:graphicFrameChg>
        <pc:graphicFrameChg chg="add del">
          <ac:chgData name="Angelica Olofsson Fernandez" userId="ce698ed2-e0d9-447d-9759-99f79b696a68" providerId="ADAL" clId="{806A827D-785B-480D-B577-AB4803305035}" dt="2024-06-03T06:05:06.614" v="20" actId="26606"/>
          <ac:graphicFrameMkLst>
            <pc:docMk/>
            <pc:sldMk cId="1269119800" sldId="563"/>
            <ac:graphicFrameMk id="7" creationId="{AD33402B-3A3F-2F93-8BCE-B91D968CD340}"/>
          </ac:graphicFrameMkLst>
        </pc:graphicFrameChg>
        <pc:graphicFrameChg chg="add mod modGraphic">
          <ac:chgData name="Angelica Olofsson Fernandez" userId="ce698ed2-e0d9-447d-9759-99f79b696a68" providerId="ADAL" clId="{806A827D-785B-480D-B577-AB4803305035}" dt="2024-06-04T09:23:31.295" v="765" actId="20577"/>
          <ac:graphicFrameMkLst>
            <pc:docMk/>
            <pc:sldMk cId="1269119800" sldId="563"/>
            <ac:graphicFrameMk id="9" creationId="{477619F5-020E-5B35-E41C-B60448C1694C}"/>
          </ac:graphicFrameMkLst>
        </pc:graphicFrameChg>
      </pc:sldChg>
      <pc:sldChg chg="addSp delSp modSp mod setBg">
        <pc:chgData name="Angelica Olofsson Fernandez" userId="ce698ed2-e0d9-447d-9759-99f79b696a68" providerId="ADAL" clId="{806A827D-785B-480D-B577-AB4803305035}" dt="2024-06-03T06:08:17.117" v="38" actId="26606"/>
        <pc:sldMkLst>
          <pc:docMk/>
          <pc:sldMk cId="3227669839" sldId="564"/>
        </pc:sldMkLst>
        <pc:spChg chg="mod">
          <ac:chgData name="Angelica Olofsson Fernandez" userId="ce698ed2-e0d9-447d-9759-99f79b696a68" providerId="ADAL" clId="{806A827D-785B-480D-B577-AB4803305035}" dt="2024-06-03T06:08:17.100" v="37" actId="26606"/>
          <ac:spMkLst>
            <pc:docMk/>
            <pc:sldMk cId="3227669839" sldId="564"/>
            <ac:spMk id="2" creationId="{F01DB7C6-55FE-073F-4C94-2BD475E863E8}"/>
          </ac:spMkLst>
        </pc:spChg>
        <pc:spChg chg="add del">
          <ac:chgData name="Angelica Olofsson Fernandez" userId="ce698ed2-e0d9-447d-9759-99f79b696a68" providerId="ADAL" clId="{806A827D-785B-480D-B577-AB4803305035}" dt="2024-06-03T06:08:17.117" v="38" actId="26606"/>
          <ac:spMkLst>
            <pc:docMk/>
            <pc:sldMk cId="3227669839" sldId="564"/>
            <ac:spMk id="3" creationId="{AC49BBC6-F8DD-FF17-CFB8-C6EEC34C5441}"/>
          </ac:spMkLst>
        </pc:spChg>
        <pc:spChg chg="add del">
          <ac:chgData name="Angelica Olofsson Fernandez" userId="ce698ed2-e0d9-447d-9759-99f79b696a68" providerId="ADAL" clId="{806A827D-785B-480D-B577-AB4803305035}" dt="2024-06-03T06:08:17.100" v="37" actId="26606"/>
          <ac:spMkLst>
            <pc:docMk/>
            <pc:sldMk cId="3227669839" sldId="564"/>
            <ac:spMk id="11" creationId="{AC49BBC6-F8DD-FF17-CFB8-C6EEC34C5441}"/>
          </ac:spMkLst>
        </pc:spChg>
        <pc:grpChg chg="add del">
          <ac:chgData name="Angelica Olofsson Fernandez" userId="ce698ed2-e0d9-447d-9759-99f79b696a68" providerId="ADAL" clId="{806A827D-785B-480D-B577-AB4803305035}" dt="2024-06-03T06:08:17.100" v="37" actId="26606"/>
          <ac:grpSpMkLst>
            <pc:docMk/>
            <pc:sldMk cId="3227669839" sldId="564"/>
            <ac:grpSpMk id="8" creationId="{26D12BCC-61D9-328E-F085-BB357865E89C}"/>
          </ac:grpSpMkLst>
        </pc:grpChg>
        <pc:graphicFrameChg chg="add del">
          <ac:chgData name="Angelica Olofsson Fernandez" userId="ce698ed2-e0d9-447d-9759-99f79b696a68" providerId="ADAL" clId="{806A827D-785B-480D-B577-AB4803305035}" dt="2024-06-03T06:08:10.676" v="33" actId="26606"/>
          <ac:graphicFrameMkLst>
            <pc:docMk/>
            <pc:sldMk cId="3227669839" sldId="564"/>
            <ac:graphicFrameMk id="5" creationId="{75552808-EC28-2123-C799-1EC6FECBDB6D}"/>
          </ac:graphicFrameMkLst>
        </pc:graphicFrameChg>
        <pc:graphicFrameChg chg="add del">
          <ac:chgData name="Angelica Olofsson Fernandez" userId="ce698ed2-e0d9-447d-9759-99f79b696a68" providerId="ADAL" clId="{806A827D-785B-480D-B577-AB4803305035}" dt="2024-06-03T06:08:15.536" v="35" actId="26606"/>
          <ac:graphicFrameMkLst>
            <pc:docMk/>
            <pc:sldMk cId="3227669839" sldId="564"/>
            <ac:graphicFrameMk id="7" creationId="{8AF60F36-7C61-37CE-2D41-B10755D4E4A9}"/>
          </ac:graphicFrameMkLst>
        </pc:graphicFrameChg>
        <pc:graphicFrameChg chg="add">
          <ac:chgData name="Angelica Olofsson Fernandez" userId="ce698ed2-e0d9-447d-9759-99f79b696a68" providerId="ADAL" clId="{806A827D-785B-480D-B577-AB4803305035}" dt="2024-06-03T06:08:17.117" v="38" actId="26606"/>
          <ac:graphicFrameMkLst>
            <pc:docMk/>
            <pc:sldMk cId="3227669839" sldId="564"/>
            <ac:graphicFrameMk id="13" creationId="{8AF60F36-7C61-37CE-2D41-B10755D4E4A9}"/>
          </ac:graphicFrameMkLst>
        </pc:graphicFrameChg>
      </pc:sldChg>
      <pc:sldChg chg="addSp delSp modSp mod setBg">
        <pc:chgData name="Angelica Olofsson Fernandez" userId="ce698ed2-e0d9-447d-9759-99f79b696a68" providerId="ADAL" clId="{806A827D-785B-480D-B577-AB4803305035}" dt="2024-06-04T09:24:31.541" v="774" actId="14100"/>
        <pc:sldMkLst>
          <pc:docMk/>
          <pc:sldMk cId="745051221" sldId="566"/>
        </pc:sldMkLst>
        <pc:spChg chg="mod">
          <ac:chgData name="Angelica Olofsson Fernandez" userId="ce698ed2-e0d9-447d-9759-99f79b696a68" providerId="ADAL" clId="{806A827D-785B-480D-B577-AB4803305035}" dt="2024-06-03T06:08:46.142" v="47" actId="26606"/>
          <ac:spMkLst>
            <pc:docMk/>
            <pc:sldMk cId="745051221" sldId="566"/>
            <ac:spMk id="2" creationId="{2D21D5F7-3570-DD84-D0A2-CFA4948398D0}"/>
          </ac:spMkLst>
        </pc:spChg>
        <pc:spChg chg="del mod">
          <ac:chgData name="Angelica Olofsson Fernandez" userId="ce698ed2-e0d9-447d-9759-99f79b696a68" providerId="ADAL" clId="{806A827D-785B-480D-B577-AB4803305035}" dt="2024-06-03T07:55:58.809" v="658" actId="26606"/>
          <ac:spMkLst>
            <pc:docMk/>
            <pc:sldMk cId="745051221" sldId="566"/>
            <ac:spMk id="3" creationId="{41076C0D-AF01-AEA9-7113-F0668C74E68C}"/>
          </ac:spMkLst>
        </pc:spChg>
        <pc:spChg chg="add mod">
          <ac:chgData name="Angelica Olofsson Fernandez" userId="ce698ed2-e0d9-447d-9759-99f79b696a68" providerId="ADAL" clId="{806A827D-785B-480D-B577-AB4803305035}" dt="2024-06-04T09:24:31.541" v="774" actId="14100"/>
          <ac:spMkLst>
            <pc:docMk/>
            <pc:sldMk cId="745051221" sldId="566"/>
            <ac:spMk id="4" creationId="{AA3DF7F9-CA56-B8C8-E730-C042F3235ABD}"/>
          </ac:spMkLst>
        </pc:spChg>
        <pc:spChg chg="add del">
          <ac:chgData name="Angelica Olofsson Fernandez" userId="ce698ed2-e0d9-447d-9759-99f79b696a68" providerId="ADAL" clId="{806A827D-785B-480D-B577-AB4803305035}" dt="2024-06-03T06:08:38.336" v="41" actId="26606"/>
          <ac:spMkLst>
            <pc:docMk/>
            <pc:sldMk cId="745051221" sldId="566"/>
            <ac:spMk id="8" creationId="{6CF042CA-1AB3-5530-1155-8018D6D6A106}"/>
          </ac:spMkLst>
        </pc:spChg>
        <pc:spChg chg="add del">
          <ac:chgData name="Angelica Olofsson Fernandez" userId="ce698ed2-e0d9-447d-9759-99f79b696a68" providerId="ADAL" clId="{806A827D-785B-480D-B577-AB4803305035}" dt="2024-06-03T06:08:38.336" v="41" actId="26606"/>
          <ac:spMkLst>
            <pc:docMk/>
            <pc:sldMk cId="745051221" sldId="566"/>
            <ac:spMk id="10" creationId="{7BD5A982-4141-9143-22DC-C0713B397EB8}"/>
          </ac:spMkLst>
        </pc:spChg>
        <pc:spChg chg="add del">
          <ac:chgData name="Angelica Olofsson Fernandez" userId="ce698ed2-e0d9-447d-9759-99f79b696a68" providerId="ADAL" clId="{806A827D-785B-480D-B577-AB4803305035}" dt="2024-06-03T06:08:41.159" v="45" actId="26606"/>
          <ac:spMkLst>
            <pc:docMk/>
            <pc:sldMk cId="745051221" sldId="566"/>
            <ac:spMk id="17" creationId="{18873D23-2DCF-4B31-A009-95721C06E8E1}"/>
          </ac:spMkLst>
        </pc:spChg>
        <pc:spChg chg="add del">
          <ac:chgData name="Angelica Olofsson Fernandez" userId="ce698ed2-e0d9-447d-9759-99f79b696a68" providerId="ADAL" clId="{806A827D-785B-480D-B577-AB4803305035}" dt="2024-06-03T06:08:41.159" v="45" actId="26606"/>
          <ac:spMkLst>
            <pc:docMk/>
            <pc:sldMk cId="745051221" sldId="566"/>
            <ac:spMk id="18" creationId="{C13EF075-D4EF-4929-ADBC-91B27DA19955}"/>
          </ac:spMkLst>
        </pc:spChg>
        <pc:spChg chg="add del">
          <ac:chgData name="Angelica Olofsson Fernandez" userId="ce698ed2-e0d9-447d-9759-99f79b696a68" providerId="ADAL" clId="{806A827D-785B-480D-B577-AB4803305035}" dt="2024-06-03T06:08:46.142" v="47" actId="26606"/>
          <ac:spMkLst>
            <pc:docMk/>
            <pc:sldMk cId="745051221" sldId="566"/>
            <ac:spMk id="22" creationId="{09588DA8-065E-4F6F-8EFD-43104AB2E0CF}"/>
          </ac:spMkLst>
        </pc:spChg>
        <pc:spChg chg="add del">
          <ac:chgData name="Angelica Olofsson Fernandez" userId="ce698ed2-e0d9-447d-9759-99f79b696a68" providerId="ADAL" clId="{806A827D-785B-480D-B577-AB4803305035}" dt="2024-06-03T06:08:46.142" v="47" actId="26606"/>
          <ac:spMkLst>
            <pc:docMk/>
            <pc:sldMk cId="745051221" sldId="566"/>
            <ac:spMk id="23" creationId="{C4285719-470E-454C-AF62-8323075F1F5B}"/>
          </ac:spMkLst>
        </pc:spChg>
        <pc:spChg chg="add del">
          <ac:chgData name="Angelica Olofsson Fernandez" userId="ce698ed2-e0d9-447d-9759-99f79b696a68" providerId="ADAL" clId="{806A827D-785B-480D-B577-AB4803305035}" dt="2024-06-03T06:08:46.142" v="47" actId="26606"/>
          <ac:spMkLst>
            <pc:docMk/>
            <pc:sldMk cId="745051221" sldId="566"/>
            <ac:spMk id="24" creationId="{CD9FE4EF-C4D8-49A0-B2FF-81D8DB7D8A24}"/>
          </ac:spMkLst>
        </pc:spChg>
        <pc:spChg chg="add del">
          <ac:chgData name="Angelica Olofsson Fernandez" userId="ce698ed2-e0d9-447d-9759-99f79b696a68" providerId="ADAL" clId="{806A827D-785B-480D-B577-AB4803305035}" dt="2024-06-03T06:08:46.142" v="47" actId="26606"/>
          <ac:spMkLst>
            <pc:docMk/>
            <pc:sldMk cId="745051221" sldId="566"/>
            <ac:spMk id="25" creationId="{4300840D-0A0B-4512-BACA-B439D5B9C57C}"/>
          </ac:spMkLst>
        </pc:spChg>
        <pc:spChg chg="add del">
          <ac:chgData name="Angelica Olofsson Fernandez" userId="ce698ed2-e0d9-447d-9759-99f79b696a68" providerId="ADAL" clId="{806A827D-785B-480D-B577-AB4803305035}" dt="2024-06-03T06:08:46.142" v="47" actId="26606"/>
          <ac:spMkLst>
            <pc:docMk/>
            <pc:sldMk cId="745051221" sldId="566"/>
            <ac:spMk id="26" creationId="{D2B78728-A580-49A7-84F9-6EF6F583ADE0}"/>
          </ac:spMkLst>
        </pc:spChg>
        <pc:spChg chg="add del">
          <ac:chgData name="Angelica Olofsson Fernandez" userId="ce698ed2-e0d9-447d-9759-99f79b696a68" providerId="ADAL" clId="{806A827D-785B-480D-B577-AB4803305035}" dt="2024-06-03T06:08:46.142" v="47" actId="26606"/>
          <ac:spMkLst>
            <pc:docMk/>
            <pc:sldMk cId="745051221" sldId="566"/>
            <ac:spMk id="27" creationId="{38FAA1A1-D861-433F-88FA-1E9D6FD31D11}"/>
          </ac:spMkLst>
        </pc:spChg>
        <pc:spChg chg="add del">
          <ac:chgData name="Angelica Olofsson Fernandez" userId="ce698ed2-e0d9-447d-9759-99f79b696a68" providerId="ADAL" clId="{806A827D-785B-480D-B577-AB4803305035}" dt="2024-06-03T06:08:46.142" v="47" actId="26606"/>
          <ac:spMkLst>
            <pc:docMk/>
            <pc:sldMk cId="745051221" sldId="566"/>
            <ac:spMk id="28" creationId="{8D71EDA1-87BF-4D5D-AB79-F346FD19278A}"/>
          </ac:spMkLst>
        </pc:spChg>
        <pc:grpChg chg="add del">
          <ac:chgData name="Angelica Olofsson Fernandez" userId="ce698ed2-e0d9-447d-9759-99f79b696a68" providerId="ADAL" clId="{806A827D-785B-480D-B577-AB4803305035}" dt="2024-06-03T06:08:39.464" v="43" actId="26606"/>
          <ac:grpSpMkLst>
            <pc:docMk/>
            <pc:sldMk cId="745051221" sldId="566"/>
            <ac:grpSpMk id="12" creationId="{26D12BCC-61D9-328E-F085-BB357865E89C}"/>
          </ac:grpSpMkLst>
        </pc:grpChg>
        <pc:grpChg chg="add del">
          <ac:chgData name="Angelica Olofsson Fernandez" userId="ce698ed2-e0d9-447d-9759-99f79b696a68" providerId="ADAL" clId="{806A827D-785B-480D-B577-AB4803305035}" dt="2024-06-03T06:08:41.159" v="45" actId="26606"/>
          <ac:grpSpMkLst>
            <pc:docMk/>
            <pc:sldMk cId="745051221" sldId="566"/>
            <ac:grpSpMk id="19" creationId="{DAA26DFA-AAB2-4973-9C17-16D587C7B198}"/>
          </ac:grpSpMkLst>
        </pc:grpChg>
        <pc:graphicFrameChg chg="add mod">
          <ac:chgData name="Angelica Olofsson Fernandez" userId="ce698ed2-e0d9-447d-9759-99f79b696a68" providerId="ADAL" clId="{806A827D-785B-480D-B577-AB4803305035}" dt="2024-06-03T07:57:14.951" v="667"/>
          <ac:graphicFrameMkLst>
            <pc:docMk/>
            <pc:sldMk cId="745051221" sldId="566"/>
            <ac:graphicFrameMk id="5" creationId="{8F2FF79B-E1F1-74E5-EE9A-DA99D123F8EC}"/>
          </ac:graphicFrameMkLst>
        </pc:graphicFrameChg>
      </pc:sldChg>
      <pc:sldChg chg="addSp modSp mod setBg">
        <pc:chgData name="Angelica Olofsson Fernandez" userId="ce698ed2-e0d9-447d-9759-99f79b696a68" providerId="ADAL" clId="{806A827D-785B-480D-B577-AB4803305035}" dt="2024-06-03T08:05:46.499" v="722" actId="5793"/>
        <pc:sldMkLst>
          <pc:docMk/>
          <pc:sldMk cId="223587245" sldId="567"/>
        </pc:sldMkLst>
        <pc:spChg chg="mod">
          <ac:chgData name="Angelica Olofsson Fernandez" userId="ce698ed2-e0d9-447d-9759-99f79b696a68" providerId="ADAL" clId="{806A827D-785B-480D-B577-AB4803305035}" dt="2024-06-03T08:05:43.092" v="721" actId="26606"/>
          <ac:spMkLst>
            <pc:docMk/>
            <pc:sldMk cId="223587245" sldId="567"/>
            <ac:spMk id="2" creationId="{5738417E-8F5B-5520-03A4-E6FCB4D16AA6}"/>
          </ac:spMkLst>
        </pc:spChg>
        <pc:spChg chg="mod">
          <ac:chgData name="Angelica Olofsson Fernandez" userId="ce698ed2-e0d9-447d-9759-99f79b696a68" providerId="ADAL" clId="{806A827D-785B-480D-B577-AB4803305035}" dt="2024-06-03T08:05:46.499" v="722" actId="5793"/>
          <ac:spMkLst>
            <pc:docMk/>
            <pc:sldMk cId="223587245" sldId="567"/>
            <ac:spMk id="3" creationId="{B9D6A00F-8453-A28F-44F4-E8437559BB36}"/>
          </ac:spMkLst>
        </pc:spChg>
        <pc:spChg chg="add">
          <ac:chgData name="Angelica Olofsson Fernandez" userId="ce698ed2-e0d9-447d-9759-99f79b696a68" providerId="ADAL" clId="{806A827D-785B-480D-B577-AB4803305035}" dt="2024-06-03T08:05:43.092" v="721" actId="26606"/>
          <ac:spMkLst>
            <pc:docMk/>
            <pc:sldMk cId="223587245" sldId="567"/>
            <ac:spMk id="8" creationId="{2515456E-B1B1-48C1-8164-7E567F5D40D4}"/>
          </ac:spMkLst>
        </pc:spChg>
        <pc:spChg chg="add">
          <ac:chgData name="Angelica Olofsson Fernandez" userId="ce698ed2-e0d9-447d-9759-99f79b696a68" providerId="ADAL" clId="{806A827D-785B-480D-B577-AB4803305035}" dt="2024-06-03T08:05:43.092" v="721" actId="26606"/>
          <ac:spMkLst>
            <pc:docMk/>
            <pc:sldMk cId="223587245" sldId="567"/>
            <ac:spMk id="10" creationId="{D237ACD7-8629-4014-83AF-339EDD87E996}"/>
          </ac:spMkLst>
        </pc:spChg>
        <pc:spChg chg="add">
          <ac:chgData name="Angelica Olofsson Fernandez" userId="ce698ed2-e0d9-447d-9759-99f79b696a68" providerId="ADAL" clId="{806A827D-785B-480D-B577-AB4803305035}" dt="2024-06-03T08:05:43.092" v="721" actId="26606"/>
          <ac:spMkLst>
            <pc:docMk/>
            <pc:sldMk cId="223587245" sldId="567"/>
            <ac:spMk id="12" creationId="{0AC3A952-2574-44E9-9C98-DBC27EE14160}"/>
          </ac:spMkLst>
        </pc:spChg>
      </pc:sldChg>
      <pc:sldChg chg="addSp delSp modSp mod setBg">
        <pc:chgData name="Angelica Olofsson Fernandez" userId="ce698ed2-e0d9-447d-9759-99f79b696a68" providerId="ADAL" clId="{806A827D-785B-480D-B577-AB4803305035}" dt="2024-06-03T08:06:53.642" v="732" actId="26606"/>
        <pc:sldMkLst>
          <pc:docMk/>
          <pc:sldMk cId="2305114765" sldId="568"/>
        </pc:sldMkLst>
        <pc:spChg chg="mod">
          <ac:chgData name="Angelica Olofsson Fernandez" userId="ce698ed2-e0d9-447d-9759-99f79b696a68" providerId="ADAL" clId="{806A827D-785B-480D-B577-AB4803305035}" dt="2024-06-03T08:06:53.642" v="732" actId="26606"/>
          <ac:spMkLst>
            <pc:docMk/>
            <pc:sldMk cId="2305114765" sldId="568"/>
            <ac:spMk id="2" creationId="{F50D34BA-9EBC-0C1D-55B1-EAC11BC57FFF}"/>
          </ac:spMkLst>
        </pc:spChg>
        <pc:spChg chg="add del mod">
          <ac:chgData name="Angelica Olofsson Fernandez" userId="ce698ed2-e0d9-447d-9759-99f79b696a68" providerId="ADAL" clId="{806A827D-785B-480D-B577-AB4803305035}" dt="2024-06-03T08:06:53.642" v="732" actId="26606"/>
          <ac:spMkLst>
            <pc:docMk/>
            <pc:sldMk cId="2305114765" sldId="568"/>
            <ac:spMk id="3" creationId="{65DB19DE-DF85-0257-1C14-270641E2C741}"/>
          </ac:spMkLst>
        </pc:spChg>
        <pc:spChg chg="add del">
          <ac:chgData name="Angelica Olofsson Fernandez" userId="ce698ed2-e0d9-447d-9759-99f79b696a68" providerId="ADAL" clId="{806A827D-785B-480D-B577-AB4803305035}" dt="2024-06-03T08:06:51.610" v="729" actId="26606"/>
          <ac:spMkLst>
            <pc:docMk/>
            <pc:sldMk cId="2305114765" sldId="568"/>
            <ac:spMk id="8" creationId="{84697CDA-BDB7-4883-B48B-1D4EDB2F0E93}"/>
          </ac:spMkLst>
        </pc:spChg>
        <pc:spChg chg="add del">
          <ac:chgData name="Angelica Olofsson Fernandez" userId="ce698ed2-e0d9-447d-9759-99f79b696a68" providerId="ADAL" clId="{806A827D-785B-480D-B577-AB4803305035}" dt="2024-06-03T08:06:51.610" v="729" actId="26606"/>
          <ac:spMkLst>
            <pc:docMk/>
            <pc:sldMk cId="2305114765" sldId="568"/>
            <ac:spMk id="10" creationId="{6295B176-FA0E-4B6A-A190-5E2E82BEA57A}"/>
          </ac:spMkLst>
        </pc:spChg>
        <pc:spChg chg="add del">
          <ac:chgData name="Angelica Olofsson Fernandez" userId="ce698ed2-e0d9-447d-9759-99f79b696a68" providerId="ADAL" clId="{806A827D-785B-480D-B577-AB4803305035}" dt="2024-06-03T08:06:51.610" v="729" actId="26606"/>
          <ac:spMkLst>
            <pc:docMk/>
            <pc:sldMk cId="2305114765" sldId="568"/>
            <ac:spMk id="12" creationId="{48F779DE-4744-42D6-9C74-33EC94460CCC}"/>
          </ac:spMkLst>
        </pc:spChg>
        <pc:spChg chg="add del">
          <ac:chgData name="Angelica Olofsson Fernandez" userId="ce698ed2-e0d9-447d-9759-99f79b696a68" providerId="ADAL" clId="{806A827D-785B-480D-B577-AB4803305035}" dt="2024-06-03T08:06:53.632" v="731" actId="26606"/>
          <ac:spMkLst>
            <pc:docMk/>
            <pc:sldMk cId="2305114765" sldId="568"/>
            <ac:spMk id="14" creationId="{B24A3A03-2C4E-45B5-B388-FAD638CDF0A1}"/>
          </ac:spMkLst>
        </pc:spChg>
        <pc:spChg chg="add del">
          <ac:chgData name="Angelica Olofsson Fernandez" userId="ce698ed2-e0d9-447d-9759-99f79b696a68" providerId="ADAL" clId="{806A827D-785B-480D-B577-AB4803305035}" dt="2024-06-03T08:06:53.632" v="731" actId="26606"/>
          <ac:spMkLst>
            <pc:docMk/>
            <pc:sldMk cId="2305114765" sldId="568"/>
            <ac:spMk id="15" creationId="{84697CDA-BDB7-4883-B48B-1D4EDB2F0E93}"/>
          </ac:spMkLst>
        </pc:spChg>
        <pc:spChg chg="add del">
          <ac:chgData name="Angelica Olofsson Fernandez" userId="ce698ed2-e0d9-447d-9759-99f79b696a68" providerId="ADAL" clId="{806A827D-785B-480D-B577-AB4803305035}" dt="2024-06-03T08:06:53.632" v="731" actId="26606"/>
          <ac:spMkLst>
            <pc:docMk/>
            <pc:sldMk cId="2305114765" sldId="568"/>
            <ac:spMk id="16" creationId="{11026190-6B62-46DB-B5FF-9E0FF9BDCDC6}"/>
          </ac:spMkLst>
        </pc:spChg>
        <pc:spChg chg="add del">
          <ac:chgData name="Angelica Olofsson Fernandez" userId="ce698ed2-e0d9-447d-9759-99f79b696a68" providerId="ADAL" clId="{806A827D-785B-480D-B577-AB4803305035}" dt="2024-06-03T08:06:53.632" v="731" actId="26606"/>
          <ac:spMkLst>
            <pc:docMk/>
            <pc:sldMk cId="2305114765" sldId="568"/>
            <ac:spMk id="17" creationId="{66DA0389-D66E-4727-8EFB-E60E6C412FC8}"/>
          </ac:spMkLst>
        </pc:spChg>
        <pc:spChg chg="add">
          <ac:chgData name="Angelica Olofsson Fernandez" userId="ce698ed2-e0d9-447d-9759-99f79b696a68" providerId="ADAL" clId="{806A827D-785B-480D-B577-AB4803305035}" dt="2024-06-03T08:06:53.642" v="732" actId="26606"/>
          <ac:spMkLst>
            <pc:docMk/>
            <pc:sldMk cId="2305114765" sldId="568"/>
            <ac:spMk id="19" creationId="{2515456E-B1B1-48C1-8164-7E567F5D40D4}"/>
          </ac:spMkLst>
        </pc:spChg>
        <pc:spChg chg="add">
          <ac:chgData name="Angelica Olofsson Fernandez" userId="ce698ed2-e0d9-447d-9759-99f79b696a68" providerId="ADAL" clId="{806A827D-785B-480D-B577-AB4803305035}" dt="2024-06-03T08:06:53.642" v="732" actId="26606"/>
          <ac:spMkLst>
            <pc:docMk/>
            <pc:sldMk cId="2305114765" sldId="568"/>
            <ac:spMk id="20" creationId="{5ACE1903-CB02-4CD2-9D19-41ECD819D46E}"/>
          </ac:spMkLst>
        </pc:spChg>
        <pc:spChg chg="add">
          <ac:chgData name="Angelica Olofsson Fernandez" userId="ce698ed2-e0d9-447d-9759-99f79b696a68" providerId="ADAL" clId="{806A827D-785B-480D-B577-AB4803305035}" dt="2024-06-03T08:06:53.642" v="732" actId="26606"/>
          <ac:spMkLst>
            <pc:docMk/>
            <pc:sldMk cId="2305114765" sldId="568"/>
            <ac:spMk id="21" creationId="{0AC3A952-2574-44E9-9C98-DBC27EE14160}"/>
          </ac:spMkLst>
        </pc:spChg>
        <pc:graphicFrameChg chg="add del">
          <ac:chgData name="Angelica Olofsson Fernandez" userId="ce698ed2-e0d9-447d-9759-99f79b696a68" providerId="ADAL" clId="{806A827D-785B-480D-B577-AB4803305035}" dt="2024-06-03T08:06:22.642" v="726" actId="26606"/>
          <ac:graphicFrameMkLst>
            <pc:docMk/>
            <pc:sldMk cId="2305114765" sldId="568"/>
            <ac:graphicFrameMk id="5" creationId="{2EF2F43E-02D0-976B-DBEA-F59F65053AB6}"/>
          </ac:graphicFrameMkLst>
        </pc:graphicFrameChg>
      </pc:sldChg>
      <pc:sldChg chg="addSp delSp modSp del mod ord setBg">
        <pc:chgData name="Angelica Olofsson Fernandez" userId="ce698ed2-e0d9-447d-9759-99f79b696a68" providerId="ADAL" clId="{806A827D-785B-480D-B577-AB4803305035}" dt="2024-06-04T09:26:35.406" v="785" actId="47"/>
        <pc:sldMkLst>
          <pc:docMk/>
          <pc:sldMk cId="4127580496" sldId="570"/>
        </pc:sldMkLst>
        <pc:spChg chg="mod">
          <ac:chgData name="Angelica Olofsson Fernandez" userId="ce698ed2-e0d9-447d-9759-99f79b696a68" providerId="ADAL" clId="{806A827D-785B-480D-B577-AB4803305035}" dt="2024-06-03T08:02:18.254" v="697" actId="26606"/>
          <ac:spMkLst>
            <pc:docMk/>
            <pc:sldMk cId="4127580496" sldId="570"/>
            <ac:spMk id="2" creationId="{A0ADC651-617E-64B9-7D80-231E41D3B516}"/>
          </ac:spMkLst>
        </pc:spChg>
        <pc:spChg chg="mod">
          <ac:chgData name="Angelica Olofsson Fernandez" userId="ce698ed2-e0d9-447d-9759-99f79b696a68" providerId="ADAL" clId="{806A827D-785B-480D-B577-AB4803305035}" dt="2024-06-03T08:02:18.254" v="697" actId="26606"/>
          <ac:spMkLst>
            <pc:docMk/>
            <pc:sldMk cId="4127580496" sldId="570"/>
            <ac:spMk id="3" creationId="{8AA527F4-D3C7-F2F0-E775-1E68A587BDB9}"/>
          </ac:spMkLst>
        </pc:spChg>
        <pc:spChg chg="add del mod">
          <ac:chgData name="Angelica Olofsson Fernandez" userId="ce698ed2-e0d9-447d-9759-99f79b696a68" providerId="ADAL" clId="{806A827D-785B-480D-B577-AB4803305035}" dt="2024-06-03T07:42:42.370" v="298"/>
          <ac:spMkLst>
            <pc:docMk/>
            <pc:sldMk cId="4127580496" sldId="570"/>
            <ac:spMk id="4" creationId="{D1AC10AF-C1A2-94A2-90BA-2FBDCCA91E81}"/>
          </ac:spMkLst>
        </pc:spChg>
        <pc:spChg chg="add mod">
          <ac:chgData name="Angelica Olofsson Fernandez" userId="ce698ed2-e0d9-447d-9759-99f79b696a68" providerId="ADAL" clId="{806A827D-785B-480D-B577-AB4803305035}" dt="2024-06-04T09:26:13.334" v="776" actId="21"/>
          <ac:spMkLst>
            <pc:docMk/>
            <pc:sldMk cId="4127580496" sldId="570"/>
            <ac:spMk id="5" creationId="{6D7AFEDB-65CD-8D86-D848-BAC10DB98FBD}"/>
          </ac:spMkLst>
        </pc:spChg>
        <pc:spChg chg="add del">
          <ac:chgData name="Angelica Olofsson Fernandez" userId="ce698ed2-e0d9-447d-9759-99f79b696a68" providerId="ADAL" clId="{806A827D-785B-480D-B577-AB4803305035}" dt="2024-06-03T07:59:09.756" v="676" actId="26606"/>
          <ac:spMkLst>
            <pc:docMk/>
            <pc:sldMk cId="4127580496" sldId="570"/>
            <ac:spMk id="10" creationId="{8CA06CD6-90CA-4C45-856C-6771339E1E22}"/>
          </ac:spMkLst>
        </pc:spChg>
        <pc:spChg chg="add del">
          <ac:chgData name="Angelica Olofsson Fernandez" userId="ce698ed2-e0d9-447d-9759-99f79b696a68" providerId="ADAL" clId="{806A827D-785B-480D-B577-AB4803305035}" dt="2024-06-03T07:59:09.745" v="675" actId="26606"/>
          <ac:spMkLst>
            <pc:docMk/>
            <pc:sldMk cId="4127580496" sldId="570"/>
            <ac:spMk id="17" creationId="{B36F400F-DF28-43BC-8D8E-4929793B392A}"/>
          </ac:spMkLst>
        </pc:spChg>
        <pc:spChg chg="add del">
          <ac:chgData name="Angelica Olofsson Fernandez" userId="ce698ed2-e0d9-447d-9759-99f79b696a68" providerId="ADAL" clId="{806A827D-785B-480D-B577-AB4803305035}" dt="2024-06-03T08:01:39.318" v="693" actId="26606"/>
          <ac:spMkLst>
            <pc:docMk/>
            <pc:sldMk cId="4127580496" sldId="570"/>
            <ac:spMk id="20" creationId="{8CA06CD6-90CA-4C45-856C-6771339E1E22}"/>
          </ac:spMkLst>
        </pc:spChg>
        <pc:spChg chg="add del">
          <ac:chgData name="Angelica Olofsson Fernandez" userId="ce698ed2-e0d9-447d-9759-99f79b696a68" providerId="ADAL" clId="{806A827D-785B-480D-B577-AB4803305035}" dt="2024-06-03T08:01:22.298" v="690" actId="26606"/>
          <ac:spMkLst>
            <pc:docMk/>
            <pc:sldMk cId="4127580496" sldId="570"/>
            <ac:spMk id="25" creationId="{4FFBEE45-F140-49D5-85EA-C78C24340B23}"/>
          </ac:spMkLst>
        </pc:spChg>
        <pc:spChg chg="add del">
          <ac:chgData name="Angelica Olofsson Fernandez" userId="ce698ed2-e0d9-447d-9759-99f79b696a68" providerId="ADAL" clId="{806A827D-785B-480D-B577-AB4803305035}" dt="2024-06-03T08:01:39.313" v="692" actId="26606"/>
          <ac:spMkLst>
            <pc:docMk/>
            <pc:sldMk cId="4127580496" sldId="570"/>
            <ac:spMk id="27" creationId="{4FFBEE45-F140-49D5-85EA-C78C24340B23}"/>
          </ac:spMkLst>
        </pc:spChg>
        <pc:spChg chg="add del">
          <ac:chgData name="Angelica Olofsson Fernandez" userId="ce698ed2-e0d9-447d-9759-99f79b696a68" providerId="ADAL" clId="{806A827D-785B-480D-B577-AB4803305035}" dt="2024-06-03T08:02:18.254" v="697" actId="26606"/>
          <ac:spMkLst>
            <pc:docMk/>
            <pc:sldMk cId="4127580496" sldId="570"/>
            <ac:spMk id="29" creationId="{4FFBEE45-F140-49D5-85EA-C78C24340B23}"/>
          </ac:spMkLst>
        </pc:spChg>
        <pc:spChg chg="add">
          <ac:chgData name="Angelica Olofsson Fernandez" userId="ce698ed2-e0d9-447d-9759-99f79b696a68" providerId="ADAL" clId="{806A827D-785B-480D-B577-AB4803305035}" dt="2024-06-03T08:02:18.254" v="697" actId="26606"/>
          <ac:spMkLst>
            <pc:docMk/>
            <pc:sldMk cId="4127580496" sldId="570"/>
            <ac:spMk id="34" creationId="{4FFBEE45-F140-49D5-85EA-C78C24340B23}"/>
          </ac:spMkLst>
        </pc:spChg>
        <pc:picChg chg="add mod">
          <ac:chgData name="Angelica Olofsson Fernandez" userId="ce698ed2-e0d9-447d-9759-99f79b696a68" providerId="ADAL" clId="{806A827D-785B-480D-B577-AB4803305035}" dt="2024-06-03T08:12:48.767" v="757" actId="1076"/>
          <ac:picMkLst>
            <pc:docMk/>
            <pc:sldMk cId="4127580496" sldId="570"/>
            <ac:picMk id="6" creationId="{F07BFA93-2A9D-71AA-4D9A-E49D4C75319F}"/>
          </ac:picMkLst>
        </pc:picChg>
        <pc:cxnChg chg="add del">
          <ac:chgData name="Angelica Olofsson Fernandez" userId="ce698ed2-e0d9-447d-9759-99f79b696a68" providerId="ADAL" clId="{806A827D-785B-480D-B577-AB4803305035}" dt="2024-06-03T07:59:09.756" v="676" actId="26606"/>
          <ac:cxnSpMkLst>
            <pc:docMk/>
            <pc:sldMk cId="4127580496" sldId="570"/>
            <ac:cxnSpMk id="12" creationId="{5021601D-2758-4B15-A31C-FDA184C51B3A}"/>
          </ac:cxnSpMkLst>
        </pc:cxnChg>
        <pc:cxnChg chg="add del">
          <ac:chgData name="Angelica Olofsson Fernandez" userId="ce698ed2-e0d9-447d-9759-99f79b696a68" providerId="ADAL" clId="{806A827D-785B-480D-B577-AB4803305035}" dt="2024-06-03T08:01:39.318" v="693" actId="26606"/>
          <ac:cxnSpMkLst>
            <pc:docMk/>
            <pc:sldMk cId="4127580496" sldId="570"/>
            <ac:cxnSpMk id="19" creationId="{5021601D-2758-4B15-A31C-FDA184C51B3A}"/>
          </ac:cxnSpMkLst>
        </pc:cxnChg>
      </pc:sldChg>
      <pc:sldChg chg="addSp modSp mod ord setBg">
        <pc:chgData name="Angelica Olofsson Fernandez" userId="ce698ed2-e0d9-447d-9759-99f79b696a68" providerId="ADAL" clId="{806A827D-785B-480D-B577-AB4803305035}" dt="2024-06-04T09:27:08.919" v="787" actId="5793"/>
        <pc:sldMkLst>
          <pc:docMk/>
          <pc:sldMk cId="923377013" sldId="571"/>
        </pc:sldMkLst>
        <pc:spChg chg="mod">
          <ac:chgData name="Angelica Olofsson Fernandez" userId="ce698ed2-e0d9-447d-9759-99f79b696a68" providerId="ADAL" clId="{806A827D-785B-480D-B577-AB4803305035}" dt="2024-06-03T08:00:58.659" v="688" actId="26606"/>
          <ac:spMkLst>
            <pc:docMk/>
            <pc:sldMk cId="923377013" sldId="571"/>
            <ac:spMk id="2" creationId="{1E8D8CF7-24B5-E464-45A5-A77745222CC7}"/>
          </ac:spMkLst>
        </pc:spChg>
        <pc:spChg chg="mod">
          <ac:chgData name="Angelica Olofsson Fernandez" userId="ce698ed2-e0d9-447d-9759-99f79b696a68" providerId="ADAL" clId="{806A827D-785B-480D-B577-AB4803305035}" dt="2024-06-04T09:27:08.919" v="787" actId="5793"/>
          <ac:spMkLst>
            <pc:docMk/>
            <pc:sldMk cId="923377013" sldId="571"/>
            <ac:spMk id="3" creationId="{ED8FBDFE-57E7-0C49-4483-C3E2DED7C96E}"/>
          </ac:spMkLst>
        </pc:spChg>
        <pc:spChg chg="add">
          <ac:chgData name="Angelica Olofsson Fernandez" userId="ce698ed2-e0d9-447d-9759-99f79b696a68" providerId="ADAL" clId="{806A827D-785B-480D-B577-AB4803305035}" dt="2024-06-03T08:00:58.659" v="688" actId="26606"/>
          <ac:spMkLst>
            <pc:docMk/>
            <pc:sldMk cId="923377013" sldId="571"/>
            <ac:spMk id="8" creationId="{6A8AAC95-3719-4BCD-B710-4160043D9237}"/>
          </ac:spMkLst>
        </pc:spChg>
        <pc:spChg chg="add">
          <ac:chgData name="Angelica Olofsson Fernandez" userId="ce698ed2-e0d9-447d-9759-99f79b696a68" providerId="ADAL" clId="{806A827D-785B-480D-B577-AB4803305035}" dt="2024-06-03T08:00:58.659" v="688" actId="26606"/>
          <ac:spMkLst>
            <pc:docMk/>
            <pc:sldMk cId="923377013" sldId="571"/>
            <ac:spMk id="10" creationId="{73A6D7BA-50E4-42FE-A0E3-FC42B7EC4372}"/>
          </ac:spMkLst>
        </pc:spChg>
      </pc:sldChg>
      <pc:sldChg chg="addSp delSp modSp mod setBg">
        <pc:chgData name="Angelica Olofsson Fernandez" userId="ce698ed2-e0d9-447d-9759-99f79b696a68" providerId="ADAL" clId="{806A827D-785B-480D-B577-AB4803305035}" dt="2024-06-03T08:08:28.125" v="740" actId="26606"/>
        <pc:sldMkLst>
          <pc:docMk/>
          <pc:sldMk cId="1337764186" sldId="572"/>
        </pc:sldMkLst>
        <pc:spChg chg="mod">
          <ac:chgData name="Angelica Olofsson Fernandez" userId="ce698ed2-e0d9-447d-9759-99f79b696a68" providerId="ADAL" clId="{806A827D-785B-480D-B577-AB4803305035}" dt="2024-06-03T08:08:20.089" v="737" actId="26606"/>
          <ac:spMkLst>
            <pc:docMk/>
            <pc:sldMk cId="1337764186" sldId="572"/>
            <ac:spMk id="2" creationId="{EC27065C-2D19-0513-8460-CFC26F2CDD2D}"/>
          </ac:spMkLst>
        </pc:spChg>
        <pc:spChg chg="add del mod">
          <ac:chgData name="Angelica Olofsson Fernandez" userId="ce698ed2-e0d9-447d-9759-99f79b696a68" providerId="ADAL" clId="{806A827D-785B-480D-B577-AB4803305035}" dt="2024-06-03T08:08:28.125" v="740" actId="26606"/>
          <ac:spMkLst>
            <pc:docMk/>
            <pc:sldMk cId="1337764186" sldId="572"/>
            <ac:spMk id="3" creationId="{A8260DE8-0CCC-E815-CBF4-72EF6D281ADB}"/>
          </ac:spMkLst>
        </pc:spChg>
        <pc:spChg chg="add del">
          <ac:chgData name="Angelica Olofsson Fernandez" userId="ce698ed2-e0d9-447d-9759-99f79b696a68" providerId="ADAL" clId="{806A827D-785B-480D-B577-AB4803305035}" dt="2024-06-03T08:08:20.089" v="737" actId="26606"/>
          <ac:spMkLst>
            <pc:docMk/>
            <pc:sldMk cId="1337764186" sldId="572"/>
            <ac:spMk id="8" creationId="{84697CDA-BDB7-4883-B48B-1D4EDB2F0E93}"/>
          </ac:spMkLst>
        </pc:spChg>
        <pc:spChg chg="add del">
          <ac:chgData name="Angelica Olofsson Fernandez" userId="ce698ed2-e0d9-447d-9759-99f79b696a68" providerId="ADAL" clId="{806A827D-785B-480D-B577-AB4803305035}" dt="2024-06-03T08:08:20.089" v="737" actId="26606"/>
          <ac:spMkLst>
            <pc:docMk/>
            <pc:sldMk cId="1337764186" sldId="572"/>
            <ac:spMk id="10" creationId="{11026190-6B62-46DB-B5FF-9E0FF9BDCDC6}"/>
          </ac:spMkLst>
        </pc:spChg>
        <pc:spChg chg="add del">
          <ac:chgData name="Angelica Olofsson Fernandez" userId="ce698ed2-e0d9-447d-9759-99f79b696a68" providerId="ADAL" clId="{806A827D-785B-480D-B577-AB4803305035}" dt="2024-06-03T08:08:20.089" v="737" actId="26606"/>
          <ac:spMkLst>
            <pc:docMk/>
            <pc:sldMk cId="1337764186" sldId="572"/>
            <ac:spMk id="12" creationId="{66DA0389-D66E-4727-8EFB-E60E6C412FC8}"/>
          </ac:spMkLst>
        </pc:spChg>
        <pc:spChg chg="add del">
          <ac:chgData name="Angelica Olofsson Fernandez" userId="ce698ed2-e0d9-447d-9759-99f79b696a68" providerId="ADAL" clId="{806A827D-785B-480D-B577-AB4803305035}" dt="2024-06-03T08:08:20.089" v="737" actId="26606"/>
          <ac:spMkLst>
            <pc:docMk/>
            <pc:sldMk cId="1337764186" sldId="572"/>
            <ac:spMk id="14" creationId="{B24A3A03-2C4E-45B5-B388-FAD638CDF0A1}"/>
          </ac:spMkLst>
        </pc:spChg>
        <pc:graphicFrameChg chg="add del">
          <ac:chgData name="Angelica Olofsson Fernandez" userId="ce698ed2-e0d9-447d-9759-99f79b696a68" providerId="ADAL" clId="{806A827D-785B-480D-B577-AB4803305035}" dt="2024-06-03T08:08:28.117" v="739" actId="26606"/>
          <ac:graphicFrameMkLst>
            <pc:docMk/>
            <pc:sldMk cId="1337764186" sldId="572"/>
            <ac:graphicFrameMk id="5" creationId="{B51F72D2-B983-8FCA-2F78-CDA79CF6B15D}"/>
          </ac:graphicFrameMkLst>
        </pc:graphicFrameChg>
        <pc:graphicFrameChg chg="add">
          <ac:chgData name="Angelica Olofsson Fernandez" userId="ce698ed2-e0d9-447d-9759-99f79b696a68" providerId="ADAL" clId="{806A827D-785B-480D-B577-AB4803305035}" dt="2024-06-03T08:08:28.125" v="740" actId="26606"/>
          <ac:graphicFrameMkLst>
            <pc:docMk/>
            <pc:sldMk cId="1337764186" sldId="572"/>
            <ac:graphicFrameMk id="7" creationId="{CBFF36E0-1E2F-F20B-658D-B9B07F6F61EF}"/>
          </ac:graphicFrameMkLst>
        </pc:graphicFrameChg>
      </pc:sldChg>
      <pc:sldChg chg="addSp delSp modSp mod setBg">
        <pc:chgData name="Angelica Olofsson Fernandez" userId="ce698ed2-e0d9-447d-9759-99f79b696a68" providerId="ADAL" clId="{806A827D-785B-480D-B577-AB4803305035}" dt="2024-06-03T08:12:03.690" v="755" actId="207"/>
        <pc:sldMkLst>
          <pc:docMk/>
          <pc:sldMk cId="265547988" sldId="574"/>
        </pc:sldMkLst>
        <pc:spChg chg="mod">
          <ac:chgData name="Angelica Olofsson Fernandez" userId="ce698ed2-e0d9-447d-9759-99f79b696a68" providerId="ADAL" clId="{806A827D-785B-480D-B577-AB4803305035}" dt="2024-06-03T08:05:12.197" v="718" actId="26606"/>
          <ac:spMkLst>
            <pc:docMk/>
            <pc:sldMk cId="265547988" sldId="574"/>
            <ac:spMk id="2" creationId="{AA41289F-B0C4-C98D-BB05-A8AEB1B99808}"/>
          </ac:spMkLst>
        </pc:spChg>
        <pc:spChg chg="mod ord">
          <ac:chgData name="Angelica Olofsson Fernandez" userId="ce698ed2-e0d9-447d-9759-99f79b696a68" providerId="ADAL" clId="{806A827D-785B-480D-B577-AB4803305035}" dt="2024-06-03T08:05:19.378" v="720" actId="14100"/>
          <ac:spMkLst>
            <pc:docMk/>
            <pc:sldMk cId="265547988" sldId="574"/>
            <ac:spMk id="3" creationId="{25267E3B-B27F-70C2-F35F-09A1566CA114}"/>
          </ac:spMkLst>
        </pc:spChg>
        <pc:spChg chg="add del">
          <ac:chgData name="Angelica Olofsson Fernandez" userId="ce698ed2-e0d9-447d-9759-99f79b696a68" providerId="ADAL" clId="{806A827D-785B-480D-B577-AB4803305035}" dt="2024-06-03T08:05:12.234" v="719" actId="26606"/>
          <ac:spMkLst>
            <pc:docMk/>
            <pc:sldMk cId="265547988" sldId="574"/>
            <ac:spMk id="9" creationId="{637B2035-1FCB-439A-B421-095E136C7E07}"/>
          </ac:spMkLst>
        </pc:spChg>
        <pc:spChg chg="add del">
          <ac:chgData name="Angelica Olofsson Fernandez" userId="ce698ed2-e0d9-447d-9759-99f79b696a68" providerId="ADAL" clId="{806A827D-785B-480D-B577-AB4803305035}" dt="2024-06-03T08:05:12.234" v="719" actId="26606"/>
          <ac:spMkLst>
            <pc:docMk/>
            <pc:sldMk cId="265547988" sldId="574"/>
            <ac:spMk id="11" creationId="{B39A1F5A-E57E-4178-8F57-A18DC747E5E1}"/>
          </ac:spMkLst>
        </pc:spChg>
        <pc:spChg chg="add del">
          <ac:chgData name="Angelica Olofsson Fernandez" userId="ce698ed2-e0d9-447d-9759-99f79b696a68" providerId="ADAL" clId="{806A827D-785B-480D-B577-AB4803305035}" dt="2024-06-03T08:05:12.234" v="719" actId="26606"/>
          <ac:spMkLst>
            <pc:docMk/>
            <pc:sldMk cId="265547988" sldId="574"/>
            <ac:spMk id="13" creationId="{CF93DC6C-1BFD-4414-BF23-471C8831CA04}"/>
          </ac:spMkLst>
        </pc:spChg>
        <pc:spChg chg="add del">
          <ac:chgData name="Angelica Olofsson Fernandez" userId="ce698ed2-e0d9-447d-9759-99f79b696a68" providerId="ADAL" clId="{806A827D-785B-480D-B577-AB4803305035}" dt="2024-06-03T08:05:12.234" v="719" actId="26606"/>
          <ac:spMkLst>
            <pc:docMk/>
            <pc:sldMk cId="265547988" sldId="574"/>
            <ac:spMk id="15" creationId="{001928A5-13A8-4372-8A77-BCAAE5553E6F}"/>
          </ac:spMkLst>
        </pc:spChg>
        <pc:spChg chg="add del">
          <ac:chgData name="Angelica Olofsson Fernandez" userId="ce698ed2-e0d9-447d-9759-99f79b696a68" providerId="ADAL" clId="{806A827D-785B-480D-B577-AB4803305035}" dt="2024-06-03T08:05:12.197" v="718" actId="26606"/>
          <ac:spMkLst>
            <pc:docMk/>
            <pc:sldMk cId="265547988" sldId="574"/>
            <ac:spMk id="20" creationId="{B86AA2DA-281A-4806-8977-D617AEAC830F}"/>
          </ac:spMkLst>
        </pc:spChg>
        <pc:spChg chg="add del">
          <ac:chgData name="Angelica Olofsson Fernandez" userId="ce698ed2-e0d9-447d-9759-99f79b696a68" providerId="ADAL" clId="{806A827D-785B-480D-B577-AB4803305035}" dt="2024-06-03T08:05:12.197" v="718" actId="26606"/>
          <ac:spMkLst>
            <pc:docMk/>
            <pc:sldMk cId="265547988" sldId="574"/>
            <ac:spMk id="22" creationId="{64185774-6FC0-4B8D-A8DB-A8854688960B}"/>
          </ac:spMkLst>
        </pc:spChg>
        <pc:spChg chg="add del">
          <ac:chgData name="Angelica Olofsson Fernandez" userId="ce698ed2-e0d9-447d-9759-99f79b696a68" providerId="ADAL" clId="{806A827D-785B-480D-B577-AB4803305035}" dt="2024-06-03T08:05:12.197" v="718" actId="26606"/>
          <ac:spMkLst>
            <pc:docMk/>
            <pc:sldMk cId="265547988" sldId="574"/>
            <ac:spMk id="24" creationId="{B7D3B4FC-79F4-47D2-9D79-DA876E6AD813}"/>
          </ac:spMkLst>
        </pc:spChg>
        <pc:spChg chg="add del">
          <ac:chgData name="Angelica Olofsson Fernandez" userId="ce698ed2-e0d9-447d-9759-99f79b696a68" providerId="ADAL" clId="{806A827D-785B-480D-B577-AB4803305035}" dt="2024-06-03T08:05:12.197" v="718" actId="26606"/>
          <ac:spMkLst>
            <pc:docMk/>
            <pc:sldMk cId="265547988" sldId="574"/>
            <ac:spMk id="26" creationId="{2775D660-3127-4688-9782-F7C4639B1691}"/>
          </ac:spMkLst>
        </pc:spChg>
        <pc:spChg chg="add">
          <ac:chgData name="Angelica Olofsson Fernandez" userId="ce698ed2-e0d9-447d-9759-99f79b696a68" providerId="ADAL" clId="{806A827D-785B-480D-B577-AB4803305035}" dt="2024-06-03T08:05:12.234" v="719" actId="26606"/>
          <ac:spMkLst>
            <pc:docMk/>
            <pc:sldMk cId="265547988" sldId="574"/>
            <ac:spMk id="28" creationId="{637B2035-1FCB-439A-B421-095E136C7E07}"/>
          </ac:spMkLst>
        </pc:spChg>
        <pc:spChg chg="add">
          <ac:chgData name="Angelica Olofsson Fernandez" userId="ce698ed2-e0d9-447d-9759-99f79b696a68" providerId="ADAL" clId="{806A827D-785B-480D-B577-AB4803305035}" dt="2024-06-03T08:05:12.234" v="719" actId="26606"/>
          <ac:spMkLst>
            <pc:docMk/>
            <pc:sldMk cId="265547988" sldId="574"/>
            <ac:spMk id="29" creationId="{B39A1F5A-E57E-4178-8F57-A18DC747E5E1}"/>
          </ac:spMkLst>
        </pc:spChg>
        <pc:spChg chg="add">
          <ac:chgData name="Angelica Olofsson Fernandez" userId="ce698ed2-e0d9-447d-9759-99f79b696a68" providerId="ADAL" clId="{806A827D-785B-480D-B577-AB4803305035}" dt="2024-06-03T08:05:12.234" v="719" actId="26606"/>
          <ac:spMkLst>
            <pc:docMk/>
            <pc:sldMk cId="265547988" sldId="574"/>
            <ac:spMk id="30" creationId="{CF93DC6C-1BFD-4414-BF23-471C8831CA04}"/>
          </ac:spMkLst>
        </pc:spChg>
        <pc:spChg chg="add">
          <ac:chgData name="Angelica Olofsson Fernandez" userId="ce698ed2-e0d9-447d-9759-99f79b696a68" providerId="ADAL" clId="{806A827D-785B-480D-B577-AB4803305035}" dt="2024-06-03T08:05:12.234" v="719" actId="26606"/>
          <ac:spMkLst>
            <pc:docMk/>
            <pc:sldMk cId="265547988" sldId="574"/>
            <ac:spMk id="31" creationId="{001928A5-13A8-4372-8A77-BCAAE5553E6F}"/>
          </ac:spMkLst>
        </pc:spChg>
        <pc:picChg chg="add mod ord">
          <ac:chgData name="Angelica Olofsson Fernandez" userId="ce698ed2-e0d9-447d-9759-99f79b696a68" providerId="ADAL" clId="{806A827D-785B-480D-B577-AB4803305035}" dt="2024-06-03T08:12:03.690" v="755" actId="207"/>
          <ac:picMkLst>
            <pc:docMk/>
            <pc:sldMk cId="265547988" sldId="574"/>
            <ac:picMk id="4" creationId="{6254AF27-3B50-1A2F-3771-A476EF62D7F2}"/>
          </ac:picMkLst>
        </pc:picChg>
      </pc:sldChg>
      <pc:sldChg chg="addSp delSp modSp mod setBg">
        <pc:chgData name="Angelica Olofsson Fernandez" userId="ce698ed2-e0d9-447d-9759-99f79b696a68" providerId="ADAL" clId="{806A827D-785B-480D-B577-AB4803305035}" dt="2024-06-03T08:00:15.250" v="687" actId="26606"/>
        <pc:sldMkLst>
          <pc:docMk/>
          <pc:sldMk cId="1546788662" sldId="577"/>
        </pc:sldMkLst>
        <pc:spChg chg="mod">
          <ac:chgData name="Angelica Olofsson Fernandez" userId="ce698ed2-e0d9-447d-9759-99f79b696a68" providerId="ADAL" clId="{806A827D-785B-480D-B577-AB4803305035}" dt="2024-06-03T08:00:15.250" v="687" actId="26606"/>
          <ac:spMkLst>
            <pc:docMk/>
            <pc:sldMk cId="1546788662" sldId="577"/>
            <ac:spMk id="2" creationId="{8D90EC0A-C99D-459A-AC6F-B41FF3632229}"/>
          </ac:spMkLst>
        </pc:spChg>
        <pc:spChg chg="mod">
          <ac:chgData name="Angelica Olofsson Fernandez" userId="ce698ed2-e0d9-447d-9759-99f79b696a68" providerId="ADAL" clId="{806A827D-785B-480D-B577-AB4803305035}" dt="2024-06-03T08:00:15.250" v="687" actId="26606"/>
          <ac:spMkLst>
            <pc:docMk/>
            <pc:sldMk cId="1546788662" sldId="577"/>
            <ac:spMk id="3" creationId="{99D2399E-559E-4527-951B-0B591135CEC5}"/>
          </ac:spMkLst>
        </pc:spChg>
        <pc:spChg chg="add del">
          <ac:chgData name="Angelica Olofsson Fernandez" userId="ce698ed2-e0d9-447d-9759-99f79b696a68" providerId="ADAL" clId="{806A827D-785B-480D-B577-AB4803305035}" dt="2024-06-03T08:00:15.250" v="687" actId="26606"/>
          <ac:spMkLst>
            <pc:docMk/>
            <pc:sldMk cId="1546788662" sldId="577"/>
            <ac:spMk id="8" creationId="{17718681-A12E-49D6-9925-DD7C68176D61}"/>
          </ac:spMkLst>
        </pc:spChg>
        <pc:spChg chg="add del">
          <ac:chgData name="Angelica Olofsson Fernandez" userId="ce698ed2-e0d9-447d-9759-99f79b696a68" providerId="ADAL" clId="{806A827D-785B-480D-B577-AB4803305035}" dt="2024-06-03T08:00:15.250" v="687" actId="26606"/>
          <ac:spMkLst>
            <pc:docMk/>
            <pc:sldMk cId="1546788662" sldId="577"/>
            <ac:spMk id="10" creationId="{FBD77573-9EF2-4C35-8285-A1CF6FBB0EA5}"/>
          </ac:spMkLst>
        </pc:spChg>
        <pc:spChg chg="add del">
          <ac:chgData name="Angelica Olofsson Fernandez" userId="ce698ed2-e0d9-447d-9759-99f79b696a68" providerId="ADAL" clId="{806A827D-785B-480D-B577-AB4803305035}" dt="2024-06-03T07:59:43.953" v="678" actId="26606"/>
          <ac:spMkLst>
            <pc:docMk/>
            <pc:sldMk cId="1546788662" sldId="577"/>
            <ac:spMk id="15" creationId="{6080C784-110D-4B06-88CC-598E9649DB14}"/>
          </ac:spMkLst>
        </pc:spChg>
        <pc:spChg chg="add del">
          <ac:chgData name="Angelica Olofsson Fernandez" userId="ce698ed2-e0d9-447d-9759-99f79b696a68" providerId="ADAL" clId="{806A827D-785B-480D-B577-AB4803305035}" dt="2024-06-03T07:59:43.953" v="678" actId="26606"/>
          <ac:spMkLst>
            <pc:docMk/>
            <pc:sldMk cId="1546788662" sldId="577"/>
            <ac:spMk id="17" creationId="{FA08C4E0-4DED-48FF-8CF1-AE38C6759123}"/>
          </ac:spMkLst>
        </pc:spChg>
        <pc:spChg chg="add del">
          <ac:chgData name="Angelica Olofsson Fernandez" userId="ce698ed2-e0d9-447d-9759-99f79b696a68" providerId="ADAL" clId="{806A827D-785B-480D-B577-AB4803305035}" dt="2024-06-03T07:59:50.514" v="680" actId="26606"/>
          <ac:spMkLst>
            <pc:docMk/>
            <pc:sldMk cId="1546788662" sldId="577"/>
            <ac:spMk id="24" creationId="{EB624538-1646-4CD1-8CF5-3E16FEC92BE4}"/>
          </ac:spMkLst>
        </pc:spChg>
        <pc:spChg chg="add del">
          <ac:chgData name="Angelica Olofsson Fernandez" userId="ce698ed2-e0d9-447d-9759-99f79b696a68" providerId="ADAL" clId="{806A827D-785B-480D-B577-AB4803305035}" dt="2024-06-03T07:59:50.514" v="680" actId="26606"/>
          <ac:spMkLst>
            <pc:docMk/>
            <pc:sldMk cId="1546788662" sldId="577"/>
            <ac:spMk id="25" creationId="{DEE3B951-F984-47EC-942F-69696DEF6BB9}"/>
          </ac:spMkLst>
        </pc:spChg>
        <pc:spChg chg="add del">
          <ac:chgData name="Angelica Olofsson Fernandez" userId="ce698ed2-e0d9-447d-9759-99f79b696a68" providerId="ADAL" clId="{806A827D-785B-480D-B577-AB4803305035}" dt="2024-06-03T07:59:50.514" v="680" actId="26606"/>
          <ac:spMkLst>
            <pc:docMk/>
            <pc:sldMk cId="1546788662" sldId="577"/>
            <ac:spMk id="26" creationId="{050DC754-9F28-479D-9254-8682A40A5308}"/>
          </ac:spMkLst>
        </pc:spChg>
        <pc:spChg chg="add del">
          <ac:chgData name="Angelica Olofsson Fernandez" userId="ce698ed2-e0d9-447d-9759-99f79b696a68" providerId="ADAL" clId="{806A827D-785B-480D-B577-AB4803305035}" dt="2024-06-03T07:59:59.170" v="682" actId="26606"/>
          <ac:spMkLst>
            <pc:docMk/>
            <pc:sldMk cId="1546788662" sldId="577"/>
            <ac:spMk id="29" creationId="{B3623F37-A8C4-480F-BCB1-CF9E49F0CF84}"/>
          </ac:spMkLst>
        </pc:spChg>
        <pc:spChg chg="add del">
          <ac:chgData name="Angelica Olofsson Fernandez" userId="ce698ed2-e0d9-447d-9759-99f79b696a68" providerId="ADAL" clId="{806A827D-785B-480D-B577-AB4803305035}" dt="2024-06-03T07:59:59.170" v="682" actId="26606"/>
          <ac:spMkLst>
            <pc:docMk/>
            <pc:sldMk cId="1546788662" sldId="577"/>
            <ac:spMk id="30" creationId="{FEA3E6C2-0820-41EE-816A-5D9A9CB330C8}"/>
          </ac:spMkLst>
        </pc:spChg>
        <pc:spChg chg="add del">
          <ac:chgData name="Angelica Olofsson Fernandez" userId="ce698ed2-e0d9-447d-9759-99f79b696a68" providerId="ADAL" clId="{806A827D-785B-480D-B577-AB4803305035}" dt="2024-06-03T08:00:06.167" v="684" actId="26606"/>
          <ac:spMkLst>
            <pc:docMk/>
            <pc:sldMk cId="1546788662" sldId="577"/>
            <ac:spMk id="37" creationId="{1373F5E2-0209-4319-88F1-4E2A5D72991E}"/>
          </ac:spMkLst>
        </pc:spChg>
        <pc:spChg chg="add del">
          <ac:chgData name="Angelica Olofsson Fernandez" userId="ce698ed2-e0d9-447d-9759-99f79b696a68" providerId="ADAL" clId="{806A827D-785B-480D-B577-AB4803305035}" dt="2024-06-03T08:00:06.167" v="684" actId="26606"/>
          <ac:spMkLst>
            <pc:docMk/>
            <pc:sldMk cId="1546788662" sldId="577"/>
            <ac:spMk id="38" creationId="{F9BB3FFB-9DE9-4FF7-A423-F86C96BA1984}"/>
          </ac:spMkLst>
        </pc:spChg>
        <pc:spChg chg="add del">
          <ac:chgData name="Angelica Olofsson Fernandez" userId="ce698ed2-e0d9-447d-9759-99f79b696a68" providerId="ADAL" clId="{806A827D-785B-480D-B577-AB4803305035}" dt="2024-06-03T08:00:06.167" v="684" actId="26606"/>
          <ac:spMkLst>
            <pc:docMk/>
            <pc:sldMk cId="1546788662" sldId="577"/>
            <ac:spMk id="39" creationId="{E04200EF-E4AD-4023-8516-11F240BE0CA3}"/>
          </ac:spMkLst>
        </pc:spChg>
        <pc:spChg chg="add del">
          <ac:chgData name="Angelica Olofsson Fernandez" userId="ce698ed2-e0d9-447d-9759-99f79b696a68" providerId="ADAL" clId="{806A827D-785B-480D-B577-AB4803305035}" dt="2024-06-03T08:00:15.245" v="686" actId="26606"/>
          <ac:spMkLst>
            <pc:docMk/>
            <pc:sldMk cId="1546788662" sldId="577"/>
            <ac:spMk id="43" creationId="{95408913-B323-422F-B521-2957A5B7FEE8}"/>
          </ac:spMkLst>
        </pc:spChg>
        <pc:spChg chg="add del">
          <ac:chgData name="Angelica Olofsson Fernandez" userId="ce698ed2-e0d9-447d-9759-99f79b696a68" providerId="ADAL" clId="{806A827D-785B-480D-B577-AB4803305035}" dt="2024-06-03T08:00:15.245" v="686" actId="26606"/>
          <ac:spMkLst>
            <pc:docMk/>
            <pc:sldMk cId="1546788662" sldId="577"/>
            <ac:spMk id="44" creationId="{AA770EBD-5B77-46EC-BF58-EF27ACD6B47C}"/>
          </ac:spMkLst>
        </pc:spChg>
        <pc:spChg chg="add">
          <ac:chgData name="Angelica Olofsson Fernandez" userId="ce698ed2-e0d9-447d-9759-99f79b696a68" providerId="ADAL" clId="{806A827D-785B-480D-B577-AB4803305035}" dt="2024-06-03T08:00:15.250" v="687" actId="26606"/>
          <ac:spMkLst>
            <pc:docMk/>
            <pc:sldMk cId="1546788662" sldId="577"/>
            <ac:spMk id="46" creationId="{6A8AAC95-3719-4BCD-B710-4160043D9237}"/>
          </ac:spMkLst>
        </pc:spChg>
        <pc:spChg chg="add">
          <ac:chgData name="Angelica Olofsson Fernandez" userId="ce698ed2-e0d9-447d-9759-99f79b696a68" providerId="ADAL" clId="{806A827D-785B-480D-B577-AB4803305035}" dt="2024-06-03T08:00:15.250" v="687" actId="26606"/>
          <ac:spMkLst>
            <pc:docMk/>
            <pc:sldMk cId="1546788662" sldId="577"/>
            <ac:spMk id="47" creationId="{73A6D7BA-50E4-42FE-A0E3-FC42B7EC4372}"/>
          </ac:spMkLst>
        </pc:spChg>
        <pc:grpChg chg="add del">
          <ac:chgData name="Angelica Olofsson Fernandez" userId="ce698ed2-e0d9-447d-9759-99f79b696a68" providerId="ADAL" clId="{806A827D-785B-480D-B577-AB4803305035}" dt="2024-06-03T07:59:59.170" v="682" actId="26606"/>
          <ac:grpSpMkLst>
            <pc:docMk/>
            <pc:sldMk cId="1546788662" sldId="577"/>
            <ac:grpSpMk id="33" creationId="{B16AE491-4898-437E-9E32-86A2F192095E}"/>
          </ac:grpSpMkLst>
        </pc:grpChg>
        <pc:cxnChg chg="add del">
          <ac:chgData name="Angelica Olofsson Fernandez" userId="ce698ed2-e0d9-447d-9759-99f79b696a68" providerId="ADAL" clId="{806A827D-785B-480D-B577-AB4803305035}" dt="2024-06-03T07:59:43.953" v="678" actId="26606"/>
          <ac:cxnSpMkLst>
            <pc:docMk/>
            <pc:sldMk cId="1546788662" sldId="577"/>
            <ac:cxnSpMk id="19" creationId="{AFE97524-2AF7-40D7-8909-4B15DF1FFAB5}"/>
          </ac:cxnSpMkLst>
        </pc:cxnChg>
        <pc:cxnChg chg="add del">
          <ac:chgData name="Angelica Olofsson Fernandez" userId="ce698ed2-e0d9-447d-9759-99f79b696a68" providerId="ADAL" clId="{806A827D-785B-480D-B577-AB4803305035}" dt="2024-06-03T07:59:43.953" v="678" actId="26606"/>
          <ac:cxnSpMkLst>
            <pc:docMk/>
            <pc:sldMk cId="1546788662" sldId="577"/>
            <ac:cxnSpMk id="21" creationId="{A9DF94E9-88AB-40DF-ABD9-A57240A32701}"/>
          </ac:cxnSpMkLst>
        </pc:cxnChg>
        <pc:cxnChg chg="add del">
          <ac:chgData name="Angelica Olofsson Fernandez" userId="ce698ed2-e0d9-447d-9759-99f79b696a68" providerId="ADAL" clId="{806A827D-785B-480D-B577-AB4803305035}" dt="2024-06-03T07:59:50.514" v="680" actId="26606"/>
          <ac:cxnSpMkLst>
            <pc:docMk/>
            <pc:sldMk cId="1546788662" sldId="577"/>
            <ac:cxnSpMk id="23" creationId="{451839ED-002B-41FA-9522-C59A437DDD0A}"/>
          </ac:cxnSpMkLst>
        </pc:cxnChg>
        <pc:cxnChg chg="add del">
          <ac:chgData name="Angelica Olofsson Fernandez" userId="ce698ed2-e0d9-447d-9759-99f79b696a68" providerId="ADAL" clId="{806A827D-785B-480D-B577-AB4803305035}" dt="2024-06-03T07:59:50.514" v="680" actId="26606"/>
          <ac:cxnSpMkLst>
            <pc:docMk/>
            <pc:sldMk cId="1546788662" sldId="577"/>
            <ac:cxnSpMk id="27" creationId="{7D2050F0-C6F7-4036-9312-F896A7566206}"/>
          </ac:cxnSpMkLst>
        </pc:cxnChg>
        <pc:cxnChg chg="add del">
          <ac:chgData name="Angelica Olofsson Fernandez" userId="ce698ed2-e0d9-447d-9759-99f79b696a68" providerId="ADAL" clId="{806A827D-785B-480D-B577-AB4803305035}" dt="2024-06-03T07:59:59.170" v="682" actId="26606"/>
          <ac:cxnSpMkLst>
            <pc:docMk/>
            <pc:sldMk cId="1546788662" sldId="577"/>
            <ac:cxnSpMk id="31" creationId="{A2CF87F1-3B54-482D-A798-9F4A99449EC9}"/>
          </ac:cxnSpMkLst>
        </pc:cxnChg>
        <pc:cxnChg chg="add del">
          <ac:chgData name="Angelica Olofsson Fernandez" userId="ce698ed2-e0d9-447d-9759-99f79b696a68" providerId="ADAL" clId="{806A827D-785B-480D-B577-AB4803305035}" dt="2024-06-03T07:59:59.170" v="682" actId="26606"/>
          <ac:cxnSpMkLst>
            <pc:docMk/>
            <pc:sldMk cId="1546788662" sldId="577"/>
            <ac:cxnSpMk id="32" creationId="{C3994C9B-C550-4E20-89C5-83F12CB5A908}"/>
          </ac:cxnSpMkLst>
        </pc:cxnChg>
        <pc:cxnChg chg="add del">
          <ac:chgData name="Angelica Olofsson Fernandez" userId="ce698ed2-e0d9-447d-9759-99f79b696a68" providerId="ADAL" clId="{806A827D-785B-480D-B577-AB4803305035}" dt="2024-06-03T08:00:06.167" v="684" actId="26606"/>
          <ac:cxnSpMkLst>
            <pc:docMk/>
            <pc:sldMk cId="1546788662" sldId="577"/>
            <ac:cxnSpMk id="40" creationId="{07A873F5-BB84-4D35-9D93-11D3101C3CD7}"/>
          </ac:cxnSpMkLst>
        </pc:cxnChg>
        <pc:cxnChg chg="add del">
          <ac:chgData name="Angelica Olofsson Fernandez" userId="ce698ed2-e0d9-447d-9759-99f79b696a68" providerId="ADAL" clId="{806A827D-785B-480D-B577-AB4803305035}" dt="2024-06-03T08:00:06.167" v="684" actId="26606"/>
          <ac:cxnSpMkLst>
            <pc:docMk/>
            <pc:sldMk cId="1546788662" sldId="577"/>
            <ac:cxnSpMk id="41" creationId="{6794CBE5-BFC8-4258-85F5-54571F4FC70B}"/>
          </ac:cxnSpMkLst>
        </pc:cxnChg>
      </pc:sldChg>
      <pc:sldChg chg="addSp modSp mod setBg">
        <pc:chgData name="Angelica Olofsson Fernandez" userId="ce698ed2-e0d9-447d-9759-99f79b696a68" providerId="ADAL" clId="{806A827D-785B-480D-B577-AB4803305035}" dt="2024-06-03T08:07:03.717" v="733" actId="26606"/>
        <pc:sldMkLst>
          <pc:docMk/>
          <pc:sldMk cId="2283034305" sldId="581"/>
        </pc:sldMkLst>
        <pc:spChg chg="mod">
          <ac:chgData name="Angelica Olofsson Fernandez" userId="ce698ed2-e0d9-447d-9759-99f79b696a68" providerId="ADAL" clId="{806A827D-785B-480D-B577-AB4803305035}" dt="2024-06-03T08:07:03.717" v="733" actId="26606"/>
          <ac:spMkLst>
            <pc:docMk/>
            <pc:sldMk cId="2283034305" sldId="581"/>
            <ac:spMk id="2" creationId="{D189001A-7811-DC1C-9FAB-882FEF731437}"/>
          </ac:spMkLst>
        </pc:spChg>
        <pc:spChg chg="mod">
          <ac:chgData name="Angelica Olofsson Fernandez" userId="ce698ed2-e0d9-447d-9759-99f79b696a68" providerId="ADAL" clId="{806A827D-785B-480D-B577-AB4803305035}" dt="2024-06-03T08:07:03.717" v="733" actId="26606"/>
          <ac:spMkLst>
            <pc:docMk/>
            <pc:sldMk cId="2283034305" sldId="581"/>
            <ac:spMk id="3" creationId="{33580B8C-B7A8-C7E8-3E61-CE02B1E83CEA}"/>
          </ac:spMkLst>
        </pc:spChg>
        <pc:spChg chg="add">
          <ac:chgData name="Angelica Olofsson Fernandez" userId="ce698ed2-e0d9-447d-9759-99f79b696a68" providerId="ADAL" clId="{806A827D-785B-480D-B577-AB4803305035}" dt="2024-06-03T08:07:03.717" v="733" actId="26606"/>
          <ac:spMkLst>
            <pc:docMk/>
            <pc:sldMk cId="2283034305" sldId="581"/>
            <ac:spMk id="8" creationId="{84697CDA-BDB7-4883-B48B-1D4EDB2F0E93}"/>
          </ac:spMkLst>
        </pc:spChg>
        <pc:spChg chg="add">
          <ac:chgData name="Angelica Olofsson Fernandez" userId="ce698ed2-e0d9-447d-9759-99f79b696a68" providerId="ADAL" clId="{806A827D-785B-480D-B577-AB4803305035}" dt="2024-06-03T08:07:03.717" v="733" actId="26606"/>
          <ac:spMkLst>
            <pc:docMk/>
            <pc:sldMk cId="2283034305" sldId="581"/>
            <ac:spMk id="10" creationId="{6295B176-FA0E-4B6A-A190-5E2E82BEA57A}"/>
          </ac:spMkLst>
        </pc:spChg>
        <pc:spChg chg="add">
          <ac:chgData name="Angelica Olofsson Fernandez" userId="ce698ed2-e0d9-447d-9759-99f79b696a68" providerId="ADAL" clId="{806A827D-785B-480D-B577-AB4803305035}" dt="2024-06-03T08:07:03.717" v="733" actId="26606"/>
          <ac:spMkLst>
            <pc:docMk/>
            <pc:sldMk cId="2283034305" sldId="581"/>
            <ac:spMk id="12" creationId="{48F779DE-4744-42D6-9C74-33EC94460CCC}"/>
          </ac:spMkLst>
        </pc:spChg>
      </pc:sldChg>
      <pc:sldChg chg="addSp delSp modSp mod">
        <pc:chgData name="Angelica Olofsson Fernandez" userId="ce698ed2-e0d9-447d-9759-99f79b696a68" providerId="ADAL" clId="{806A827D-785B-480D-B577-AB4803305035}" dt="2024-06-04T09:24:06.569" v="773" actId="20577"/>
        <pc:sldMkLst>
          <pc:docMk/>
          <pc:sldMk cId="2905007782" sldId="583"/>
        </pc:sldMkLst>
        <pc:spChg chg="del">
          <ac:chgData name="Angelica Olofsson Fernandez" userId="ce698ed2-e0d9-447d-9759-99f79b696a68" providerId="ADAL" clId="{806A827D-785B-480D-B577-AB4803305035}" dt="2024-06-03T06:07:48.266" v="31" actId="26606"/>
          <ac:spMkLst>
            <pc:docMk/>
            <pc:sldMk cId="2905007782" sldId="583"/>
            <ac:spMk id="3" creationId="{96553369-A379-6646-A60C-B343C2A53284}"/>
          </ac:spMkLst>
        </pc:spChg>
        <pc:graphicFrameChg chg="add mod modGraphic">
          <ac:chgData name="Angelica Olofsson Fernandez" userId="ce698ed2-e0d9-447d-9759-99f79b696a68" providerId="ADAL" clId="{806A827D-785B-480D-B577-AB4803305035}" dt="2024-06-04T09:24:06.569" v="773" actId="20577"/>
          <ac:graphicFrameMkLst>
            <pc:docMk/>
            <pc:sldMk cId="2905007782" sldId="583"/>
            <ac:graphicFrameMk id="5" creationId="{3A82F48B-7C88-CB15-4B83-CC5904E7F665}"/>
          </ac:graphicFrameMkLst>
        </pc:graphicFrameChg>
      </pc:sldChg>
      <pc:sldChg chg="addSp delSp modSp mod setBg">
        <pc:chgData name="Angelica Olofsson Fernandez" userId="ce698ed2-e0d9-447d-9759-99f79b696a68" providerId="ADAL" clId="{806A827D-785B-480D-B577-AB4803305035}" dt="2024-06-04T09:29:15.284" v="790"/>
        <pc:sldMkLst>
          <pc:docMk/>
          <pc:sldMk cId="1358352095" sldId="586"/>
        </pc:sldMkLst>
        <pc:spChg chg="mod">
          <ac:chgData name="Angelica Olofsson Fernandez" userId="ce698ed2-e0d9-447d-9759-99f79b696a68" providerId="ADAL" clId="{806A827D-785B-480D-B577-AB4803305035}" dt="2024-06-03T08:10:27.313" v="747" actId="26606"/>
          <ac:spMkLst>
            <pc:docMk/>
            <pc:sldMk cId="1358352095" sldId="586"/>
            <ac:spMk id="2" creationId="{347F4CCD-F039-5921-296E-0A91874AC6C2}"/>
          </ac:spMkLst>
        </pc:spChg>
        <pc:spChg chg="add del mod">
          <ac:chgData name="Angelica Olofsson Fernandez" userId="ce698ed2-e0d9-447d-9759-99f79b696a68" providerId="ADAL" clId="{806A827D-785B-480D-B577-AB4803305035}" dt="2024-06-03T08:10:46.373" v="748" actId="26606"/>
          <ac:spMkLst>
            <pc:docMk/>
            <pc:sldMk cId="1358352095" sldId="586"/>
            <ac:spMk id="3" creationId="{657BFC50-25CD-819B-691B-8CE1C9557EDD}"/>
          </ac:spMkLst>
        </pc:spChg>
        <pc:spChg chg="add del">
          <ac:chgData name="Angelica Olofsson Fernandez" userId="ce698ed2-e0d9-447d-9759-99f79b696a68" providerId="ADAL" clId="{806A827D-785B-480D-B577-AB4803305035}" dt="2024-06-03T08:10:27.313" v="747" actId="26606"/>
          <ac:spMkLst>
            <pc:docMk/>
            <pc:sldMk cId="1358352095" sldId="586"/>
            <ac:spMk id="9" creationId="{C5278130-DFE0-457B-8698-88DF69019DDE}"/>
          </ac:spMkLst>
        </pc:spChg>
        <pc:spChg chg="add del">
          <ac:chgData name="Angelica Olofsson Fernandez" userId="ce698ed2-e0d9-447d-9759-99f79b696a68" providerId="ADAL" clId="{806A827D-785B-480D-B577-AB4803305035}" dt="2024-06-03T08:10:27.313" v="747" actId="26606"/>
          <ac:spMkLst>
            <pc:docMk/>
            <pc:sldMk cId="1358352095" sldId="586"/>
            <ac:spMk id="11" creationId="{2F99531B-1681-4D6E-BECB-18325B33A618}"/>
          </ac:spMkLst>
        </pc:spChg>
        <pc:spChg chg="add del">
          <ac:chgData name="Angelica Olofsson Fernandez" userId="ce698ed2-e0d9-447d-9759-99f79b696a68" providerId="ADAL" clId="{806A827D-785B-480D-B577-AB4803305035}" dt="2024-06-03T08:10:27.313" v="747" actId="26606"/>
          <ac:spMkLst>
            <pc:docMk/>
            <pc:sldMk cId="1358352095" sldId="586"/>
            <ac:spMk id="13" creationId="{20344094-430A-400B-804B-910E696A1A90}"/>
          </ac:spMkLst>
        </pc:spChg>
        <pc:spChg chg="add del">
          <ac:chgData name="Angelica Olofsson Fernandez" userId="ce698ed2-e0d9-447d-9759-99f79b696a68" providerId="ADAL" clId="{806A827D-785B-480D-B577-AB4803305035}" dt="2024-06-03T08:10:27.313" v="747" actId="26606"/>
          <ac:spMkLst>
            <pc:docMk/>
            <pc:sldMk cId="1358352095" sldId="586"/>
            <ac:spMk id="15" creationId="{453C67DF-7782-4E57-AB9B-F1B4811AD8FE}"/>
          </ac:spMkLst>
        </pc:spChg>
        <pc:graphicFrameChg chg="add del">
          <ac:chgData name="Angelica Olofsson Fernandez" userId="ce698ed2-e0d9-447d-9759-99f79b696a68" providerId="ADAL" clId="{806A827D-785B-480D-B577-AB4803305035}" dt="2024-06-03T08:10:27.313" v="747" actId="26606"/>
          <ac:graphicFrameMkLst>
            <pc:docMk/>
            <pc:sldMk cId="1358352095" sldId="586"/>
            <ac:graphicFrameMk id="5" creationId="{5B98F8B9-C278-53D5-558E-049458EBF9D3}"/>
          </ac:graphicFrameMkLst>
        </pc:graphicFrameChg>
        <pc:graphicFrameChg chg="add mod modGraphic">
          <ac:chgData name="Angelica Olofsson Fernandez" userId="ce698ed2-e0d9-447d-9759-99f79b696a68" providerId="ADAL" clId="{806A827D-785B-480D-B577-AB4803305035}" dt="2024-06-04T09:29:15.284" v="790"/>
          <ac:graphicFrameMkLst>
            <pc:docMk/>
            <pc:sldMk cId="1358352095" sldId="586"/>
            <ac:graphicFrameMk id="6" creationId="{E8E0346D-562C-C0A8-6F41-C5548833E1A5}"/>
          </ac:graphicFrameMkLst>
        </pc:graphicFrameChg>
        <pc:cxnChg chg="add del">
          <ac:chgData name="Angelica Olofsson Fernandez" userId="ce698ed2-e0d9-447d-9759-99f79b696a68" providerId="ADAL" clId="{806A827D-785B-480D-B577-AB4803305035}" dt="2024-06-03T08:10:27.313" v="747" actId="26606"/>
          <ac:cxnSpMkLst>
            <pc:docMk/>
            <pc:sldMk cId="1358352095" sldId="586"/>
            <ac:cxnSpMk id="17" creationId="{B03A5AE3-BD30-455C-842B-7626C8BEF097}"/>
          </ac:cxnSpMkLst>
        </pc:cxnChg>
        <pc:cxnChg chg="add del">
          <ac:chgData name="Angelica Olofsson Fernandez" userId="ce698ed2-e0d9-447d-9759-99f79b696a68" providerId="ADAL" clId="{806A827D-785B-480D-B577-AB4803305035}" dt="2024-06-03T08:10:27.313" v="747" actId="26606"/>
          <ac:cxnSpMkLst>
            <pc:docMk/>
            <pc:sldMk cId="1358352095" sldId="586"/>
            <ac:cxnSpMk id="19" creationId="{2DBECAA5-1F2D-470D-875C-8F2C2CA3E54B}"/>
          </ac:cxnSpMkLst>
        </pc:cxnChg>
      </pc:sldChg>
    </pc:docChg>
  </pc:docChgLst>
  <pc:docChgLst>
    <pc:chgData name="Torbjörn K Karlsson" userId="a764ad3f-09bd-49d9-aa26-7b34bfea09bc" providerId="ADAL" clId="{DD8EC66E-8602-429A-84B0-ECD85CD3DA6B}"/>
    <pc:docChg chg="modSld">
      <pc:chgData name="Torbjörn K Karlsson" userId="a764ad3f-09bd-49d9-aa26-7b34bfea09bc" providerId="ADAL" clId="{DD8EC66E-8602-429A-84B0-ECD85CD3DA6B}" dt="2024-11-15T11:29:01.424" v="250" actId="20577"/>
      <pc:docMkLst>
        <pc:docMk/>
      </pc:docMkLst>
      <pc:sldChg chg="modSp">
        <pc:chgData name="Torbjörn K Karlsson" userId="a764ad3f-09bd-49d9-aa26-7b34bfea09bc" providerId="ADAL" clId="{DD8EC66E-8602-429A-84B0-ECD85CD3DA6B}" dt="2024-11-15T11:26:59.183" v="21" actId="20577"/>
        <pc:sldMkLst>
          <pc:docMk/>
          <pc:sldMk cId="3227669839" sldId="564"/>
        </pc:sldMkLst>
        <pc:graphicFrameChg chg="mod">
          <ac:chgData name="Torbjörn K Karlsson" userId="a764ad3f-09bd-49d9-aa26-7b34bfea09bc" providerId="ADAL" clId="{DD8EC66E-8602-429A-84B0-ECD85CD3DA6B}" dt="2024-11-15T11:26:59.183" v="21" actId="20577"/>
          <ac:graphicFrameMkLst>
            <pc:docMk/>
            <pc:sldMk cId="3227669839" sldId="564"/>
            <ac:graphicFrameMk id="13" creationId="{8AF60F36-7C61-37CE-2D41-B10755D4E4A9}"/>
          </ac:graphicFrameMkLst>
        </pc:graphicFrameChg>
      </pc:sldChg>
      <pc:sldChg chg="modSp">
        <pc:chgData name="Torbjörn K Karlsson" userId="a764ad3f-09bd-49d9-aa26-7b34bfea09bc" providerId="ADAL" clId="{DD8EC66E-8602-429A-84B0-ECD85CD3DA6B}" dt="2024-11-15T11:29:01.424" v="250" actId="20577"/>
        <pc:sldMkLst>
          <pc:docMk/>
          <pc:sldMk cId="745051221" sldId="566"/>
        </pc:sldMkLst>
        <pc:graphicFrameChg chg="mod">
          <ac:chgData name="Torbjörn K Karlsson" userId="a764ad3f-09bd-49d9-aa26-7b34bfea09bc" providerId="ADAL" clId="{DD8EC66E-8602-429A-84B0-ECD85CD3DA6B}" dt="2024-11-15T11:29:01.424" v="250" actId="20577"/>
          <ac:graphicFrameMkLst>
            <pc:docMk/>
            <pc:sldMk cId="745051221" sldId="566"/>
            <ac:graphicFrameMk id="5" creationId="{8F2FF79B-E1F1-74E5-EE9A-DA99D123F8EC}"/>
          </ac:graphicFrameMkLst>
        </pc:graphicFrameChg>
      </pc:sldChg>
    </pc:docChg>
  </pc:docChgLst>
  <pc:docChgLst>
    <pc:chgData name="Angelica Olofsson Fernandez" userId="ce698ed2-e0d9-447d-9759-99f79b696a68" providerId="ADAL" clId="{ADB8F8C7-84E1-4ECB-8A62-29C38EDB68B0}"/>
    <pc:docChg chg="modSld">
      <pc:chgData name="Angelica Olofsson Fernandez" userId="ce698ed2-e0d9-447d-9759-99f79b696a68" providerId="ADAL" clId="{ADB8F8C7-84E1-4ECB-8A62-29C38EDB68B0}" dt="2024-11-19T09:32:06.729" v="5" actId="6549"/>
      <pc:docMkLst>
        <pc:docMk/>
      </pc:docMkLst>
      <pc:sldChg chg="modSp mod">
        <pc:chgData name="Angelica Olofsson Fernandez" userId="ce698ed2-e0d9-447d-9759-99f79b696a68" providerId="ADAL" clId="{ADB8F8C7-84E1-4ECB-8A62-29C38EDB68B0}" dt="2024-11-19T09:32:06.729" v="5" actId="6549"/>
        <pc:sldMkLst>
          <pc:docMk/>
          <pc:sldMk cId="1866398452" sldId="268"/>
        </pc:sldMkLst>
        <pc:spChg chg="mod">
          <ac:chgData name="Angelica Olofsson Fernandez" userId="ce698ed2-e0d9-447d-9759-99f79b696a68" providerId="ADAL" clId="{ADB8F8C7-84E1-4ECB-8A62-29C38EDB68B0}" dt="2024-11-19T09:32:06.729" v="5" actId="6549"/>
          <ac:spMkLst>
            <pc:docMk/>
            <pc:sldMk cId="1866398452" sldId="268"/>
            <ac:spMk id="11" creationId="{355E7A77-7FF3-EBCB-7BCB-B17AB9E47044}"/>
          </ac:spMkLst>
        </pc:spChg>
      </pc:sldChg>
      <pc:sldChg chg="modSp">
        <pc:chgData name="Angelica Olofsson Fernandez" userId="ce698ed2-e0d9-447d-9759-99f79b696a68" providerId="ADAL" clId="{ADB8F8C7-84E1-4ECB-8A62-29C38EDB68B0}" dt="2024-11-19T09:31:50.036" v="2" actId="20577"/>
        <pc:sldMkLst>
          <pc:docMk/>
          <pc:sldMk cId="3227669839" sldId="564"/>
        </pc:sldMkLst>
        <pc:graphicFrameChg chg="mod">
          <ac:chgData name="Angelica Olofsson Fernandez" userId="ce698ed2-e0d9-447d-9759-99f79b696a68" providerId="ADAL" clId="{ADB8F8C7-84E1-4ECB-8A62-29C38EDB68B0}" dt="2024-11-19T09:31:50.036" v="2" actId="20577"/>
          <ac:graphicFrameMkLst>
            <pc:docMk/>
            <pc:sldMk cId="3227669839" sldId="564"/>
            <ac:graphicFrameMk id="13" creationId="{8AF60F36-7C61-37CE-2D41-B10755D4E4A9}"/>
          </ac:graphicFrameMkLst>
        </pc:graphicFrameChg>
      </pc:sldChg>
      <pc:sldChg chg="modSp">
        <pc:chgData name="Angelica Olofsson Fernandez" userId="ce698ed2-e0d9-447d-9759-99f79b696a68" providerId="ADAL" clId="{ADB8F8C7-84E1-4ECB-8A62-29C38EDB68B0}" dt="2024-11-19T09:31:59.365" v="4" actId="20577"/>
        <pc:sldMkLst>
          <pc:docMk/>
          <pc:sldMk cId="745051221" sldId="566"/>
        </pc:sldMkLst>
        <pc:graphicFrameChg chg="mod">
          <ac:chgData name="Angelica Olofsson Fernandez" userId="ce698ed2-e0d9-447d-9759-99f79b696a68" providerId="ADAL" clId="{ADB8F8C7-84E1-4ECB-8A62-29C38EDB68B0}" dt="2024-11-19T09:31:59.365" v="4" actId="20577"/>
          <ac:graphicFrameMkLst>
            <pc:docMk/>
            <pc:sldMk cId="745051221" sldId="566"/>
            <ac:graphicFrameMk id="5" creationId="{8F2FF79B-E1F1-74E5-EE9A-DA99D123F8EC}"/>
          </ac:graphicFrameMkLst>
        </pc:graphicFrameChg>
      </pc:sldChg>
    </pc:docChg>
  </pc:docChgLst>
  <pc:docChgLst>
    <pc:chgData name="Angelica Olofsson Fernandez" userId="ce698ed2-e0d9-447d-9759-99f79b696a68" providerId="ADAL" clId="{1A7506D2-4523-4183-A982-5E408C28E776}"/>
    <pc:docChg chg="delSld modSld">
      <pc:chgData name="Angelica Olofsson Fernandez" userId="ce698ed2-e0d9-447d-9759-99f79b696a68" providerId="ADAL" clId="{1A7506D2-4523-4183-A982-5E408C28E776}" dt="2024-10-16T06:24:35.023" v="33" actId="478"/>
      <pc:docMkLst>
        <pc:docMk/>
      </pc:docMkLst>
      <pc:sldChg chg="del">
        <pc:chgData name="Angelica Olofsson Fernandez" userId="ce698ed2-e0d9-447d-9759-99f79b696a68" providerId="ADAL" clId="{1A7506D2-4523-4183-A982-5E408C28E776}" dt="2024-10-14T08:19:16.314" v="32" actId="47"/>
        <pc:sldMkLst>
          <pc:docMk/>
          <pc:sldMk cId="3865865021" sldId="522"/>
        </pc:sldMkLst>
      </pc:sldChg>
      <pc:sldChg chg="modSp mod">
        <pc:chgData name="Angelica Olofsson Fernandez" userId="ce698ed2-e0d9-447d-9759-99f79b696a68" providerId="ADAL" clId="{1A7506D2-4523-4183-A982-5E408C28E776}" dt="2024-10-14T08:17:53.746" v="0" actId="20577"/>
        <pc:sldMkLst>
          <pc:docMk/>
          <pc:sldMk cId="947088791" sldId="546"/>
        </pc:sldMkLst>
        <pc:spChg chg="mod">
          <ac:chgData name="Angelica Olofsson Fernandez" userId="ce698ed2-e0d9-447d-9759-99f79b696a68" providerId="ADAL" clId="{1A7506D2-4523-4183-A982-5E408C28E776}" dt="2024-10-14T08:17:53.746" v="0" actId="20577"/>
          <ac:spMkLst>
            <pc:docMk/>
            <pc:sldMk cId="947088791" sldId="546"/>
            <ac:spMk id="2" creationId="{EA6DCDD3-B648-548C-9942-553FFCBF362F}"/>
          </ac:spMkLst>
        </pc:spChg>
      </pc:sldChg>
      <pc:sldChg chg="modSp mod">
        <pc:chgData name="Angelica Olofsson Fernandez" userId="ce698ed2-e0d9-447d-9759-99f79b696a68" providerId="ADAL" clId="{1A7506D2-4523-4183-A982-5E408C28E776}" dt="2024-10-14T08:18:51.191" v="31" actId="1076"/>
        <pc:sldMkLst>
          <pc:docMk/>
          <pc:sldMk cId="745051221" sldId="566"/>
        </pc:sldMkLst>
        <pc:spChg chg="mod">
          <ac:chgData name="Angelica Olofsson Fernandez" userId="ce698ed2-e0d9-447d-9759-99f79b696a68" providerId="ADAL" clId="{1A7506D2-4523-4183-A982-5E408C28E776}" dt="2024-10-14T08:18:51.191" v="31" actId="1076"/>
          <ac:spMkLst>
            <pc:docMk/>
            <pc:sldMk cId="745051221" sldId="566"/>
            <ac:spMk id="4" creationId="{AA3DF7F9-CA56-B8C8-E730-C042F3235ABD}"/>
          </ac:spMkLst>
        </pc:spChg>
        <pc:graphicFrameChg chg="mod">
          <ac:chgData name="Angelica Olofsson Fernandez" userId="ce698ed2-e0d9-447d-9759-99f79b696a68" providerId="ADAL" clId="{1A7506D2-4523-4183-A982-5E408C28E776}" dt="2024-10-14T08:18:44.731" v="30" actId="1076"/>
          <ac:graphicFrameMkLst>
            <pc:docMk/>
            <pc:sldMk cId="745051221" sldId="566"/>
            <ac:graphicFrameMk id="5" creationId="{8F2FF79B-E1F1-74E5-EE9A-DA99D123F8EC}"/>
          </ac:graphicFrameMkLst>
        </pc:graphicFrameChg>
      </pc:sldChg>
      <pc:sldChg chg="delSp">
        <pc:chgData name="Angelica Olofsson Fernandez" userId="ce698ed2-e0d9-447d-9759-99f79b696a68" providerId="ADAL" clId="{1A7506D2-4523-4183-A982-5E408C28E776}" dt="2024-10-16T06:24:35.023" v="33" actId="478"/>
        <pc:sldMkLst>
          <pc:docMk/>
          <pc:sldMk cId="1546788662" sldId="577"/>
        </pc:sldMkLst>
        <pc:picChg chg="del">
          <ac:chgData name="Angelica Olofsson Fernandez" userId="ce698ed2-e0d9-447d-9759-99f79b696a68" providerId="ADAL" clId="{1A7506D2-4523-4183-A982-5E408C28E776}" dt="2024-10-16T06:24:35.023" v="33" actId="478"/>
          <ac:picMkLst>
            <pc:docMk/>
            <pc:sldMk cId="1546788662" sldId="577"/>
            <ac:picMk id="3" creationId="{10A81480-45C8-B1ED-EE9B-797FFD5E816C}"/>
          </ac:picMkLst>
        </pc:picChg>
        <pc:picChg chg="del">
          <ac:chgData name="Angelica Olofsson Fernandez" userId="ce698ed2-e0d9-447d-9759-99f79b696a68" providerId="ADAL" clId="{1A7506D2-4523-4183-A982-5E408C28E776}" dt="2024-10-16T06:24:35.023" v="33" actId="478"/>
          <ac:picMkLst>
            <pc:docMk/>
            <pc:sldMk cId="1546788662" sldId="577"/>
            <ac:picMk id="4" creationId="{31222A5A-B2E0-2119-2F10-94260D4284B2}"/>
          </ac:picMkLst>
        </pc:picChg>
        <pc:picChg chg="del">
          <ac:chgData name="Angelica Olofsson Fernandez" userId="ce698ed2-e0d9-447d-9759-99f79b696a68" providerId="ADAL" clId="{1A7506D2-4523-4183-A982-5E408C28E776}" dt="2024-10-16T06:24:35.023" v="33" actId="478"/>
          <ac:picMkLst>
            <pc:docMk/>
            <pc:sldMk cId="1546788662" sldId="577"/>
            <ac:picMk id="6" creationId="{4DD20A4E-7E17-67CF-7059-69DE377C835B}"/>
          </ac:picMkLst>
        </pc:picChg>
        <pc:picChg chg="del">
          <ac:chgData name="Angelica Olofsson Fernandez" userId="ce698ed2-e0d9-447d-9759-99f79b696a68" providerId="ADAL" clId="{1A7506D2-4523-4183-A982-5E408C28E776}" dt="2024-10-16T06:24:35.023" v="33" actId="478"/>
          <ac:picMkLst>
            <pc:docMk/>
            <pc:sldMk cId="1546788662" sldId="577"/>
            <ac:picMk id="8" creationId="{20005B14-7275-4A0C-FB00-E83CCD18E985}"/>
          </ac:picMkLst>
        </pc:picChg>
        <pc:picChg chg="del">
          <ac:chgData name="Angelica Olofsson Fernandez" userId="ce698ed2-e0d9-447d-9759-99f79b696a68" providerId="ADAL" clId="{1A7506D2-4523-4183-A982-5E408C28E776}" dt="2024-10-16T06:24:35.023" v="33" actId="478"/>
          <ac:picMkLst>
            <pc:docMk/>
            <pc:sldMk cId="1546788662" sldId="577"/>
            <ac:picMk id="9" creationId="{66886294-4903-515D-7C6F-6FAC168C27BD}"/>
          </ac:picMkLst>
        </pc:picChg>
        <pc:picChg chg="del">
          <ac:chgData name="Angelica Olofsson Fernandez" userId="ce698ed2-e0d9-447d-9759-99f79b696a68" providerId="ADAL" clId="{1A7506D2-4523-4183-A982-5E408C28E776}" dt="2024-10-16T06:24:35.023" v="33" actId="478"/>
          <ac:picMkLst>
            <pc:docMk/>
            <pc:sldMk cId="1546788662" sldId="577"/>
            <ac:picMk id="10" creationId="{B811248B-DF38-0B21-1877-1229750649B1}"/>
          </ac:picMkLst>
        </pc:picChg>
      </pc:sldChg>
    </pc:docChg>
  </pc:docChgLst>
  <pc:docChgLst>
    <pc:chgData name="Emma Cedervall" userId="0a49c7c0-099b-4c6f-88fe-89b2f1dcccce" providerId="ADAL" clId="{230F4391-B0A0-4A85-99DA-E916C91FFFD8}"/>
    <pc:docChg chg="undo custSel addSld delSld modSld sldOrd">
      <pc:chgData name="Emma Cedervall" userId="0a49c7c0-099b-4c6f-88fe-89b2f1dcccce" providerId="ADAL" clId="{230F4391-B0A0-4A85-99DA-E916C91FFFD8}" dt="2024-12-18T12:55:57.815" v="2873" actId="20577"/>
      <pc:docMkLst>
        <pc:docMk/>
      </pc:docMkLst>
      <pc:sldChg chg="modSp">
        <pc:chgData name="Emma Cedervall" userId="0a49c7c0-099b-4c6f-88fe-89b2f1dcccce" providerId="ADAL" clId="{230F4391-B0A0-4A85-99DA-E916C91FFFD8}" dt="2024-12-18T12:46:56.584" v="2859" actId="20577"/>
        <pc:sldMkLst>
          <pc:docMk/>
          <pc:sldMk cId="1269119800" sldId="563"/>
        </pc:sldMkLst>
        <pc:graphicFrameChg chg="mod">
          <ac:chgData name="Emma Cedervall" userId="0a49c7c0-099b-4c6f-88fe-89b2f1dcccce" providerId="ADAL" clId="{230F4391-B0A0-4A85-99DA-E916C91FFFD8}" dt="2024-12-18T12:46:56.584" v="2859" actId="20577"/>
          <ac:graphicFrameMkLst>
            <pc:docMk/>
            <pc:sldMk cId="1269119800" sldId="563"/>
            <ac:graphicFrameMk id="6" creationId="{722D31B6-DA33-DCE9-70B3-3F9947213E39}"/>
          </ac:graphicFrameMkLst>
        </pc:graphicFrameChg>
      </pc:sldChg>
      <pc:sldChg chg="addSp delSp modSp mod setBg">
        <pc:chgData name="Emma Cedervall" userId="0a49c7c0-099b-4c6f-88fe-89b2f1dcccce" providerId="ADAL" clId="{230F4391-B0A0-4A85-99DA-E916C91FFFD8}" dt="2024-12-18T12:27:35.775" v="2776" actId="26606"/>
        <pc:sldMkLst>
          <pc:docMk/>
          <pc:sldMk cId="1725466139" sldId="580"/>
        </pc:sldMkLst>
        <pc:spChg chg="mod">
          <ac:chgData name="Emma Cedervall" userId="0a49c7c0-099b-4c6f-88fe-89b2f1dcccce" providerId="ADAL" clId="{230F4391-B0A0-4A85-99DA-E916C91FFFD8}" dt="2024-12-18T12:27:35.775" v="2776" actId="26606"/>
          <ac:spMkLst>
            <pc:docMk/>
            <pc:sldMk cId="1725466139" sldId="580"/>
            <ac:spMk id="2" creationId="{8D90EC0A-C99D-459A-AC6F-B41FF3632229}"/>
          </ac:spMkLst>
        </pc:spChg>
        <pc:spChg chg="add del mod ord">
          <ac:chgData name="Emma Cedervall" userId="0a49c7c0-099b-4c6f-88fe-89b2f1dcccce" providerId="ADAL" clId="{230F4391-B0A0-4A85-99DA-E916C91FFFD8}" dt="2024-12-18T12:27:35.775" v="2776" actId="26606"/>
          <ac:spMkLst>
            <pc:docMk/>
            <pc:sldMk cId="1725466139" sldId="580"/>
            <ac:spMk id="7" creationId="{7D5C8A1E-F63A-9D7E-E7FD-E53A33E11E36}"/>
          </ac:spMkLst>
        </pc:spChg>
        <pc:spChg chg="add del">
          <ac:chgData name="Emma Cedervall" userId="0a49c7c0-099b-4c6f-88fe-89b2f1dcccce" providerId="ADAL" clId="{230F4391-B0A0-4A85-99DA-E916C91FFFD8}" dt="2024-12-18T12:27:28.501" v="2770" actId="26606"/>
          <ac:spMkLst>
            <pc:docMk/>
            <pc:sldMk cId="1725466139" sldId="580"/>
            <ac:spMk id="10" creationId="{6B92FAF7-0AD3-4B47-9111-D0E9CD79E247}"/>
          </ac:spMkLst>
        </pc:spChg>
        <pc:spChg chg="add del">
          <ac:chgData name="Emma Cedervall" userId="0a49c7c0-099b-4c6f-88fe-89b2f1dcccce" providerId="ADAL" clId="{230F4391-B0A0-4A85-99DA-E916C91FFFD8}" dt="2024-12-18T12:21:33.796" v="2756" actId="26606"/>
          <ac:spMkLst>
            <pc:docMk/>
            <pc:sldMk cId="1725466139" sldId="580"/>
            <ac:spMk id="12" creationId="{6F4C891B-62D0-4250-AEB7-0F42BAD78D7D}"/>
          </ac:spMkLst>
        </pc:spChg>
        <pc:spChg chg="add del">
          <ac:chgData name="Emma Cedervall" userId="0a49c7c0-099b-4c6f-88fe-89b2f1dcccce" providerId="ADAL" clId="{230F4391-B0A0-4A85-99DA-E916C91FFFD8}" dt="2024-12-18T12:27:32.608" v="2774" actId="26606"/>
          <ac:spMkLst>
            <pc:docMk/>
            <pc:sldMk cId="1725466139" sldId="580"/>
            <ac:spMk id="16" creationId="{0B936867-6407-43FB-9DE6-1B0879D0CB31}"/>
          </ac:spMkLst>
        </pc:spChg>
        <pc:spChg chg="add del">
          <ac:chgData name="Emma Cedervall" userId="0a49c7c0-099b-4c6f-88fe-89b2f1dcccce" providerId="ADAL" clId="{230F4391-B0A0-4A85-99DA-E916C91FFFD8}" dt="2024-12-18T12:21:33.796" v="2756" actId="26606"/>
          <ac:spMkLst>
            <pc:docMk/>
            <pc:sldMk cId="1725466139" sldId="580"/>
            <ac:spMk id="17" creationId="{7D5C8A1E-F63A-9D7E-E7FD-E53A33E11E36}"/>
          </ac:spMkLst>
        </pc:spChg>
        <pc:spChg chg="add del">
          <ac:chgData name="Emma Cedervall" userId="0a49c7c0-099b-4c6f-88fe-89b2f1dcccce" providerId="ADAL" clId="{230F4391-B0A0-4A85-99DA-E916C91FFFD8}" dt="2024-12-18T12:27:32.608" v="2774" actId="26606"/>
          <ac:spMkLst>
            <pc:docMk/>
            <pc:sldMk cId="1725466139" sldId="580"/>
            <ac:spMk id="18" creationId="{ACD0B258-678B-4A8C-894F-848AF24A1922}"/>
          </ac:spMkLst>
        </pc:spChg>
        <pc:spChg chg="add del">
          <ac:chgData name="Emma Cedervall" userId="0a49c7c0-099b-4c6f-88fe-89b2f1dcccce" providerId="ADAL" clId="{230F4391-B0A0-4A85-99DA-E916C91FFFD8}" dt="2024-12-18T12:21:38.064" v="2758" actId="26606"/>
          <ac:spMkLst>
            <pc:docMk/>
            <pc:sldMk cId="1725466139" sldId="580"/>
            <ac:spMk id="19" creationId="{55F7ABCA-A68A-47DD-B732-76FF34C6FB7D}"/>
          </ac:spMkLst>
        </pc:spChg>
        <pc:spChg chg="add del">
          <ac:chgData name="Emma Cedervall" userId="0a49c7c0-099b-4c6f-88fe-89b2f1dcccce" providerId="ADAL" clId="{230F4391-B0A0-4A85-99DA-E916C91FFFD8}" dt="2024-12-18T12:21:38.064" v="2758" actId="26606"/>
          <ac:spMkLst>
            <pc:docMk/>
            <pc:sldMk cId="1725466139" sldId="580"/>
            <ac:spMk id="20" creationId="{7D5C8A1E-F63A-9D7E-E7FD-E53A33E11E36}"/>
          </ac:spMkLst>
        </pc:spChg>
        <pc:spChg chg="add del">
          <ac:chgData name="Emma Cedervall" userId="0a49c7c0-099b-4c6f-88fe-89b2f1dcccce" providerId="ADAL" clId="{230F4391-B0A0-4A85-99DA-E916C91FFFD8}" dt="2024-12-18T12:27:32.608" v="2774" actId="26606"/>
          <ac:spMkLst>
            <pc:docMk/>
            <pc:sldMk cId="1725466139" sldId="580"/>
            <ac:spMk id="22" creationId="{2F003F3F-F118-41D2-AA3F-74DB0D1970BB}"/>
          </ac:spMkLst>
        </pc:spChg>
        <pc:spChg chg="add del">
          <ac:chgData name="Emma Cedervall" userId="0a49c7c0-099b-4c6f-88fe-89b2f1dcccce" providerId="ADAL" clId="{230F4391-B0A0-4A85-99DA-E916C91FFFD8}" dt="2024-12-18T12:27:31.473" v="2772" actId="26606"/>
          <ac:spMkLst>
            <pc:docMk/>
            <pc:sldMk cId="1725466139" sldId="580"/>
            <ac:spMk id="29" creationId="{17891482-C38A-4F0C-8183-0121632F0E47}"/>
          </ac:spMkLst>
        </pc:spChg>
        <pc:spChg chg="add del">
          <ac:chgData name="Emma Cedervall" userId="0a49c7c0-099b-4c6f-88fe-89b2f1dcccce" providerId="ADAL" clId="{230F4391-B0A0-4A85-99DA-E916C91FFFD8}" dt="2024-12-18T12:27:31.473" v="2772" actId="26606"/>
          <ac:spMkLst>
            <pc:docMk/>
            <pc:sldMk cId="1725466139" sldId="580"/>
            <ac:spMk id="30" creationId="{DA4B6E73-2318-4814-8EB1-306D53723691}"/>
          </ac:spMkLst>
        </pc:spChg>
        <pc:spChg chg="add del">
          <ac:chgData name="Emma Cedervall" userId="0a49c7c0-099b-4c6f-88fe-89b2f1dcccce" providerId="ADAL" clId="{230F4391-B0A0-4A85-99DA-E916C91FFFD8}" dt="2024-12-18T12:27:32.608" v="2774" actId="26606"/>
          <ac:spMkLst>
            <pc:docMk/>
            <pc:sldMk cId="1725466139" sldId="580"/>
            <ac:spMk id="32" creationId="{B712E947-0734-45F9-9C4F-41114EC3A33E}"/>
          </ac:spMkLst>
        </pc:spChg>
        <pc:spChg chg="add del">
          <ac:chgData name="Emma Cedervall" userId="0a49c7c0-099b-4c6f-88fe-89b2f1dcccce" providerId="ADAL" clId="{230F4391-B0A0-4A85-99DA-E916C91FFFD8}" dt="2024-12-18T12:27:32.608" v="2774" actId="26606"/>
          <ac:spMkLst>
            <pc:docMk/>
            <pc:sldMk cId="1725466139" sldId="580"/>
            <ac:spMk id="33" creationId="{4C6B5652-C661-4C58-B937-F0F490F7FCB2}"/>
          </ac:spMkLst>
        </pc:spChg>
        <pc:spChg chg="add del">
          <ac:chgData name="Emma Cedervall" userId="0a49c7c0-099b-4c6f-88fe-89b2f1dcccce" providerId="ADAL" clId="{230F4391-B0A0-4A85-99DA-E916C91FFFD8}" dt="2024-12-18T12:27:32.608" v="2774" actId="26606"/>
          <ac:spMkLst>
            <pc:docMk/>
            <pc:sldMk cId="1725466139" sldId="580"/>
            <ac:spMk id="34" creationId="{C8D58395-74AF-401A-AF2F-76B6FCF71DFE}"/>
          </ac:spMkLst>
        </pc:spChg>
        <pc:spChg chg="add del">
          <ac:chgData name="Emma Cedervall" userId="0a49c7c0-099b-4c6f-88fe-89b2f1dcccce" providerId="ADAL" clId="{230F4391-B0A0-4A85-99DA-E916C91FFFD8}" dt="2024-12-18T12:27:35.775" v="2776" actId="26606"/>
          <ac:spMkLst>
            <pc:docMk/>
            <pc:sldMk cId="1725466139" sldId="580"/>
            <ac:spMk id="36" creationId="{352BEC0E-22F8-46D0-9632-375DB541B06C}"/>
          </ac:spMkLst>
        </pc:spChg>
        <pc:spChg chg="add del">
          <ac:chgData name="Emma Cedervall" userId="0a49c7c0-099b-4c6f-88fe-89b2f1dcccce" providerId="ADAL" clId="{230F4391-B0A0-4A85-99DA-E916C91FFFD8}" dt="2024-12-18T12:27:35.775" v="2776" actId="26606"/>
          <ac:spMkLst>
            <pc:docMk/>
            <pc:sldMk cId="1725466139" sldId="580"/>
            <ac:spMk id="37" creationId="{3FCFB1DE-0B7E-48CC-BA90-B2AB0889F9D6}"/>
          </ac:spMkLst>
        </pc:spChg>
        <pc:grpChg chg="add del">
          <ac:chgData name="Emma Cedervall" userId="0a49c7c0-099b-4c6f-88fe-89b2f1dcccce" providerId="ADAL" clId="{230F4391-B0A0-4A85-99DA-E916C91FFFD8}" dt="2024-12-18T12:27:28.501" v="2770" actId="26606"/>
          <ac:grpSpMkLst>
            <pc:docMk/>
            <pc:sldMk cId="1725466139" sldId="580"/>
            <ac:grpSpMk id="14" creationId="{D6A77139-BADB-4B2C-BD41-B67A4D37D758}"/>
          </ac:grpSpMkLst>
        </pc:grpChg>
        <pc:grpChg chg="add del">
          <ac:chgData name="Emma Cedervall" userId="0a49c7c0-099b-4c6f-88fe-89b2f1dcccce" providerId="ADAL" clId="{230F4391-B0A0-4A85-99DA-E916C91FFFD8}" dt="2024-12-18T12:27:28.501" v="2770" actId="26606"/>
          <ac:grpSpMkLst>
            <pc:docMk/>
            <pc:sldMk cId="1725466139" sldId="580"/>
            <ac:grpSpMk id="27" creationId="{2786ABD8-AB9F-46F2-A7D9-36F1F7338CF9}"/>
          </ac:grpSpMkLst>
        </pc:grpChg>
        <pc:graphicFrameChg chg="add del mod modGraphic">
          <ac:chgData name="Emma Cedervall" userId="0a49c7c0-099b-4c6f-88fe-89b2f1dcccce" providerId="ADAL" clId="{230F4391-B0A0-4A85-99DA-E916C91FFFD8}" dt="2024-12-18T12:23:58.414" v="2764" actId="478"/>
          <ac:graphicFrameMkLst>
            <pc:docMk/>
            <pc:sldMk cId="1725466139" sldId="580"/>
            <ac:graphicFrameMk id="3" creationId="{B77953CD-B7F7-6C6D-889E-83FBB4BA6BFD}"/>
          </ac:graphicFrameMkLst>
        </pc:graphicFrameChg>
        <pc:graphicFrameChg chg="add del">
          <ac:chgData name="Emma Cedervall" userId="0a49c7c0-099b-4c6f-88fe-89b2f1dcccce" providerId="ADAL" clId="{230F4391-B0A0-4A85-99DA-E916C91FFFD8}" dt="2024-12-18T12:21:28.946" v="2748" actId="26606"/>
          <ac:graphicFrameMkLst>
            <pc:docMk/>
            <pc:sldMk cId="1725466139" sldId="580"/>
            <ac:graphicFrameMk id="9" creationId="{CA62645B-9619-3A5E-104A-7A562840C06D}"/>
          </ac:graphicFrameMkLst>
        </pc:graphicFrameChg>
        <pc:graphicFrameChg chg="add del">
          <ac:chgData name="Emma Cedervall" userId="0a49c7c0-099b-4c6f-88fe-89b2f1dcccce" providerId="ADAL" clId="{230F4391-B0A0-4A85-99DA-E916C91FFFD8}" dt="2024-12-18T12:21:29.817" v="2750" actId="26606"/>
          <ac:graphicFrameMkLst>
            <pc:docMk/>
            <pc:sldMk cId="1725466139" sldId="580"/>
            <ac:graphicFrameMk id="11" creationId="{BC55E4D9-8DBA-B7D0-3DFE-FD3B634974FE}"/>
          </ac:graphicFrameMkLst>
        </pc:graphicFrameChg>
        <pc:graphicFrameChg chg="add del">
          <ac:chgData name="Emma Cedervall" userId="0a49c7c0-099b-4c6f-88fe-89b2f1dcccce" providerId="ADAL" clId="{230F4391-B0A0-4A85-99DA-E916C91FFFD8}" dt="2024-12-18T12:21:30.702" v="2752" actId="26606"/>
          <ac:graphicFrameMkLst>
            <pc:docMk/>
            <pc:sldMk cId="1725466139" sldId="580"/>
            <ac:graphicFrameMk id="13" creationId="{7926E7BE-50C5-5106-C719-4BB6881AB4F7}"/>
          </ac:graphicFrameMkLst>
        </pc:graphicFrameChg>
        <pc:graphicFrameChg chg="add del">
          <ac:chgData name="Emma Cedervall" userId="0a49c7c0-099b-4c6f-88fe-89b2f1dcccce" providerId="ADAL" clId="{230F4391-B0A0-4A85-99DA-E916C91FFFD8}" dt="2024-12-18T12:21:32.360" v="2754" actId="26606"/>
          <ac:graphicFrameMkLst>
            <pc:docMk/>
            <pc:sldMk cId="1725466139" sldId="580"/>
            <ac:graphicFrameMk id="15" creationId="{38F22171-4F7B-656E-B39D-2341FBEF1346}"/>
          </ac:graphicFrameMkLst>
        </pc:graphicFrameChg>
        <pc:picChg chg="mod ord">
          <ac:chgData name="Emma Cedervall" userId="0a49c7c0-099b-4c6f-88fe-89b2f1dcccce" providerId="ADAL" clId="{230F4391-B0A0-4A85-99DA-E916C91FFFD8}" dt="2024-12-18T12:27:35.775" v="2776" actId="26606"/>
          <ac:picMkLst>
            <pc:docMk/>
            <pc:sldMk cId="1725466139" sldId="580"/>
            <ac:picMk id="5" creationId="{6AF0B7FA-6F0B-B4E1-AD3F-DB95B02130F0}"/>
          </ac:picMkLst>
        </pc:picChg>
        <pc:picChg chg="add mod">
          <ac:chgData name="Emma Cedervall" userId="0a49c7c0-099b-4c6f-88fe-89b2f1dcccce" providerId="ADAL" clId="{230F4391-B0A0-4A85-99DA-E916C91FFFD8}" dt="2024-12-18T12:27:35.775" v="2776" actId="26606"/>
          <ac:picMkLst>
            <pc:docMk/>
            <pc:sldMk cId="1725466139" sldId="580"/>
            <ac:picMk id="6" creationId="{F9BE31B6-5C8F-2348-37FF-18D559697E35}"/>
          </ac:picMkLst>
        </pc:picChg>
      </pc:sldChg>
      <pc:sldChg chg="addSp delSp modSp mod">
        <pc:chgData name="Emma Cedervall" userId="0a49c7c0-099b-4c6f-88fe-89b2f1dcccce" providerId="ADAL" clId="{230F4391-B0A0-4A85-99DA-E916C91FFFD8}" dt="2024-12-18T11:27:29.786" v="1582" actId="20577"/>
        <pc:sldMkLst>
          <pc:docMk/>
          <pc:sldMk cId="324041773" sldId="582"/>
        </pc:sldMkLst>
        <pc:spChg chg="mod">
          <ac:chgData name="Emma Cedervall" userId="0a49c7c0-099b-4c6f-88fe-89b2f1dcccce" providerId="ADAL" clId="{230F4391-B0A0-4A85-99DA-E916C91FFFD8}" dt="2024-12-18T10:56:36.644" v="777" actId="14100"/>
          <ac:spMkLst>
            <pc:docMk/>
            <pc:sldMk cId="324041773" sldId="582"/>
            <ac:spMk id="2" creationId="{FA964089-1BBD-E66E-3928-F4EAB2279213}"/>
          </ac:spMkLst>
        </pc:spChg>
        <pc:spChg chg="mod">
          <ac:chgData name="Emma Cedervall" userId="0a49c7c0-099b-4c6f-88fe-89b2f1dcccce" providerId="ADAL" clId="{230F4391-B0A0-4A85-99DA-E916C91FFFD8}" dt="2024-12-18T11:27:29.786" v="1582" actId="20577"/>
          <ac:spMkLst>
            <pc:docMk/>
            <pc:sldMk cId="324041773" sldId="582"/>
            <ac:spMk id="7" creationId="{3A2A3AD6-DC00-4EA4-D85B-6622A48AE277}"/>
          </ac:spMkLst>
        </pc:spChg>
        <pc:picChg chg="add del mod">
          <ac:chgData name="Emma Cedervall" userId="0a49c7c0-099b-4c6f-88fe-89b2f1dcccce" providerId="ADAL" clId="{230F4391-B0A0-4A85-99DA-E916C91FFFD8}" dt="2024-12-18T11:13:03.042" v="1265" actId="478"/>
          <ac:picMkLst>
            <pc:docMk/>
            <pc:sldMk cId="324041773" sldId="582"/>
            <ac:picMk id="4" creationId="{57FAE3C6-E84C-63C9-F362-A30F3E1855CD}"/>
          </ac:picMkLst>
        </pc:picChg>
        <pc:picChg chg="add mod">
          <ac:chgData name="Emma Cedervall" userId="0a49c7c0-099b-4c6f-88fe-89b2f1dcccce" providerId="ADAL" clId="{230F4391-B0A0-4A85-99DA-E916C91FFFD8}" dt="2024-12-18T11:14:55.445" v="1326" actId="1076"/>
          <ac:picMkLst>
            <pc:docMk/>
            <pc:sldMk cId="324041773" sldId="582"/>
            <ac:picMk id="8" creationId="{4F47D74E-4011-A860-755B-BD1FB6826D9C}"/>
          </ac:picMkLst>
        </pc:picChg>
      </pc:sldChg>
      <pc:sldChg chg="addSp modSp mod">
        <pc:chgData name="Emma Cedervall" userId="0a49c7c0-099b-4c6f-88fe-89b2f1dcccce" providerId="ADAL" clId="{230F4391-B0A0-4A85-99DA-E916C91FFFD8}" dt="2024-12-18T12:28:34.613" v="2785" actId="1076"/>
        <pc:sldMkLst>
          <pc:docMk/>
          <pc:sldMk cId="1028961830" sldId="588"/>
        </pc:sldMkLst>
        <pc:spChg chg="mod">
          <ac:chgData name="Emma Cedervall" userId="0a49c7c0-099b-4c6f-88fe-89b2f1dcccce" providerId="ADAL" clId="{230F4391-B0A0-4A85-99DA-E916C91FFFD8}" dt="2024-12-18T12:28:20.540" v="2781" actId="1076"/>
          <ac:spMkLst>
            <pc:docMk/>
            <pc:sldMk cId="1028961830" sldId="588"/>
            <ac:spMk id="2" creationId="{897D4CFA-2E0E-80B2-6962-26E783E54E92}"/>
          </ac:spMkLst>
        </pc:spChg>
        <pc:spChg chg="mod">
          <ac:chgData name="Emma Cedervall" userId="0a49c7c0-099b-4c6f-88fe-89b2f1dcccce" providerId="ADAL" clId="{230F4391-B0A0-4A85-99DA-E916C91FFFD8}" dt="2024-12-18T12:28:29.530" v="2784" actId="403"/>
          <ac:spMkLst>
            <pc:docMk/>
            <pc:sldMk cId="1028961830" sldId="588"/>
            <ac:spMk id="3" creationId="{7CF080E8-13FD-131C-EDA0-9411A956D75D}"/>
          </ac:spMkLst>
        </pc:spChg>
        <pc:spChg chg="mod">
          <ac:chgData name="Emma Cedervall" userId="0a49c7c0-099b-4c6f-88fe-89b2f1dcccce" providerId="ADAL" clId="{230F4391-B0A0-4A85-99DA-E916C91FFFD8}" dt="2024-12-18T12:28:10.508" v="2779" actId="14100"/>
          <ac:spMkLst>
            <pc:docMk/>
            <pc:sldMk cId="1028961830" sldId="588"/>
            <ac:spMk id="7" creationId="{9D6D81AC-AB0B-1F1E-1A51-0665E4E7FDC7}"/>
          </ac:spMkLst>
        </pc:spChg>
        <pc:picChg chg="add mod">
          <ac:chgData name="Emma Cedervall" userId="0a49c7c0-099b-4c6f-88fe-89b2f1dcccce" providerId="ADAL" clId="{230F4391-B0A0-4A85-99DA-E916C91FFFD8}" dt="2024-12-18T12:28:34.613" v="2785" actId="1076"/>
          <ac:picMkLst>
            <pc:docMk/>
            <pc:sldMk cId="1028961830" sldId="588"/>
            <ac:picMk id="4" creationId="{F6D1F885-2D0C-7337-81CA-DB58A98DECED}"/>
          </ac:picMkLst>
        </pc:picChg>
      </pc:sldChg>
      <pc:sldChg chg="addSp modSp mod">
        <pc:chgData name="Emma Cedervall" userId="0a49c7c0-099b-4c6f-88fe-89b2f1dcccce" providerId="ADAL" clId="{230F4391-B0A0-4A85-99DA-E916C91FFFD8}" dt="2024-12-18T12:55:57.815" v="2873" actId="20577"/>
        <pc:sldMkLst>
          <pc:docMk/>
          <pc:sldMk cId="816608884" sldId="589"/>
        </pc:sldMkLst>
        <pc:spChg chg="mod">
          <ac:chgData name="Emma Cedervall" userId="0a49c7c0-099b-4c6f-88fe-89b2f1dcccce" providerId="ADAL" clId="{230F4391-B0A0-4A85-99DA-E916C91FFFD8}" dt="2024-12-18T12:55:57.815" v="2873" actId="20577"/>
          <ac:spMkLst>
            <pc:docMk/>
            <pc:sldMk cId="816608884" sldId="589"/>
            <ac:spMk id="2" creationId="{43CBA523-160F-CAB5-A439-05FBDA1B10CC}"/>
          </ac:spMkLst>
        </pc:spChg>
        <pc:spChg chg="mod">
          <ac:chgData name="Emma Cedervall" userId="0a49c7c0-099b-4c6f-88fe-89b2f1dcccce" providerId="ADAL" clId="{230F4391-B0A0-4A85-99DA-E916C91FFFD8}" dt="2024-12-18T12:28:54.156" v="2790" actId="14100"/>
          <ac:spMkLst>
            <pc:docMk/>
            <pc:sldMk cId="816608884" sldId="589"/>
            <ac:spMk id="7" creationId="{D12D10B2-656D-9AE6-433D-1DEB8AD06A1E}"/>
          </ac:spMkLst>
        </pc:spChg>
        <pc:picChg chg="add mod">
          <ac:chgData name="Emma Cedervall" userId="0a49c7c0-099b-4c6f-88fe-89b2f1dcccce" providerId="ADAL" clId="{230F4391-B0A0-4A85-99DA-E916C91FFFD8}" dt="2024-12-18T12:29:09.737" v="2792" actId="1076"/>
          <ac:picMkLst>
            <pc:docMk/>
            <pc:sldMk cId="816608884" sldId="589"/>
            <ac:picMk id="3" creationId="{1012312D-F7C2-5C34-72CD-6EC1F25AF775}"/>
          </ac:picMkLst>
        </pc:picChg>
      </pc:sldChg>
      <pc:sldChg chg="new del">
        <pc:chgData name="Emma Cedervall" userId="0a49c7c0-099b-4c6f-88fe-89b2f1dcccce" providerId="ADAL" clId="{230F4391-B0A0-4A85-99DA-E916C91FFFD8}" dt="2024-12-18T10:07:23.680" v="14" actId="2696"/>
        <pc:sldMkLst>
          <pc:docMk/>
          <pc:sldMk cId="1699733025" sldId="592"/>
        </pc:sldMkLst>
      </pc:sldChg>
      <pc:sldChg chg="addSp delSp modSp add mod ord">
        <pc:chgData name="Emma Cedervall" userId="0a49c7c0-099b-4c6f-88fe-89b2f1dcccce" providerId="ADAL" clId="{230F4391-B0A0-4A85-99DA-E916C91FFFD8}" dt="2024-12-18T11:40:18.349" v="1757" actId="1076"/>
        <pc:sldMkLst>
          <pc:docMk/>
          <pc:sldMk cId="2150720276" sldId="593"/>
        </pc:sldMkLst>
        <pc:spChg chg="mod">
          <ac:chgData name="Emma Cedervall" userId="0a49c7c0-099b-4c6f-88fe-89b2f1dcccce" providerId="ADAL" clId="{230F4391-B0A0-4A85-99DA-E916C91FFFD8}" dt="2024-12-18T11:35:11.937" v="1628" actId="1076"/>
          <ac:spMkLst>
            <pc:docMk/>
            <pc:sldMk cId="2150720276" sldId="593"/>
            <ac:spMk id="2" creationId="{1E8D8CF7-24B5-E464-45A5-A77745222CC7}"/>
          </ac:spMkLst>
        </pc:spChg>
        <pc:spChg chg="del mod">
          <ac:chgData name="Emma Cedervall" userId="0a49c7c0-099b-4c6f-88fe-89b2f1dcccce" providerId="ADAL" clId="{230F4391-B0A0-4A85-99DA-E916C91FFFD8}" dt="2024-12-18T10:06:39.708" v="5"/>
          <ac:spMkLst>
            <pc:docMk/>
            <pc:sldMk cId="2150720276" sldId="593"/>
            <ac:spMk id="4" creationId="{97F8C965-4C1D-8A3A-54CF-B0D32424FB1E}"/>
          </ac:spMkLst>
        </pc:spChg>
        <pc:spChg chg="add del mod">
          <ac:chgData name="Emma Cedervall" userId="0a49c7c0-099b-4c6f-88fe-89b2f1dcccce" providerId="ADAL" clId="{230F4391-B0A0-4A85-99DA-E916C91FFFD8}" dt="2024-12-18T11:34:10.701" v="1616"/>
          <ac:spMkLst>
            <pc:docMk/>
            <pc:sldMk cId="2150720276" sldId="593"/>
            <ac:spMk id="9" creationId="{46FCD37D-B089-4B4F-5E7B-1D2E69E57792}"/>
          </ac:spMkLst>
        </pc:spChg>
        <pc:spChg chg="add mod">
          <ac:chgData name="Emma Cedervall" userId="0a49c7c0-099b-4c6f-88fe-89b2f1dcccce" providerId="ADAL" clId="{230F4391-B0A0-4A85-99DA-E916C91FFFD8}" dt="2024-12-18T11:38:47.941" v="1747" actId="21"/>
          <ac:spMkLst>
            <pc:docMk/>
            <pc:sldMk cId="2150720276" sldId="593"/>
            <ac:spMk id="11" creationId="{F4174AC2-34E9-1ED4-4F36-A3CD025E4E32}"/>
          </ac:spMkLst>
        </pc:spChg>
        <pc:spChg chg="add mod">
          <ac:chgData name="Emma Cedervall" userId="0a49c7c0-099b-4c6f-88fe-89b2f1dcccce" providerId="ADAL" clId="{230F4391-B0A0-4A85-99DA-E916C91FFFD8}" dt="2024-12-18T11:39:17.409" v="1752" actId="20577"/>
          <ac:spMkLst>
            <pc:docMk/>
            <pc:sldMk cId="2150720276" sldId="593"/>
            <ac:spMk id="12" creationId="{8660E9A9-B3BE-F073-AB14-65F296BA598D}"/>
          </ac:spMkLst>
        </pc:spChg>
        <pc:picChg chg="add del mod">
          <ac:chgData name="Emma Cedervall" userId="0a49c7c0-099b-4c6f-88fe-89b2f1dcccce" providerId="ADAL" clId="{230F4391-B0A0-4A85-99DA-E916C91FFFD8}" dt="2024-12-18T11:34:10.701" v="1614" actId="478"/>
          <ac:picMkLst>
            <pc:docMk/>
            <pc:sldMk cId="2150720276" sldId="593"/>
            <ac:picMk id="7" creationId="{D412D44E-DAA6-C6F3-E748-496F207D355E}"/>
          </ac:picMkLst>
        </pc:picChg>
        <pc:picChg chg="add mod">
          <ac:chgData name="Emma Cedervall" userId="0a49c7c0-099b-4c6f-88fe-89b2f1dcccce" providerId="ADAL" clId="{230F4391-B0A0-4A85-99DA-E916C91FFFD8}" dt="2024-12-18T11:40:18.349" v="1757" actId="1076"/>
          <ac:picMkLst>
            <pc:docMk/>
            <pc:sldMk cId="2150720276" sldId="593"/>
            <ac:picMk id="13" creationId="{82A33DE4-E212-197A-43BC-4430ABB03BC9}"/>
          </ac:picMkLst>
        </pc:picChg>
        <pc:picChg chg="del">
          <ac:chgData name="Emma Cedervall" userId="0a49c7c0-099b-4c6f-88fe-89b2f1dcccce" providerId="ADAL" clId="{230F4391-B0A0-4A85-99DA-E916C91FFFD8}" dt="2024-12-18T10:06:39.706" v="3" actId="478"/>
          <ac:picMkLst>
            <pc:docMk/>
            <pc:sldMk cId="2150720276" sldId="593"/>
            <ac:picMk id="3074" creationId="{15B2464C-8714-591F-93D9-5091584F7911}"/>
          </ac:picMkLst>
        </pc:picChg>
        <pc:picChg chg="del">
          <ac:chgData name="Emma Cedervall" userId="0a49c7c0-099b-4c6f-88fe-89b2f1dcccce" providerId="ADAL" clId="{230F4391-B0A0-4A85-99DA-E916C91FFFD8}" dt="2024-12-18T10:06:40.368" v="6" actId="478"/>
          <ac:picMkLst>
            <pc:docMk/>
            <pc:sldMk cId="2150720276" sldId="593"/>
            <ac:picMk id="3075" creationId="{ABAF5AA3-E765-8875-9A49-9C81EFE4409F}"/>
          </ac:picMkLst>
        </pc:picChg>
      </pc:sldChg>
      <pc:sldChg chg="addSp delSp modSp add del mod setBg">
        <pc:chgData name="Emma Cedervall" userId="0a49c7c0-099b-4c6f-88fe-89b2f1dcccce" providerId="ADAL" clId="{230F4391-B0A0-4A85-99DA-E916C91FFFD8}" dt="2024-12-18T11:40:28.957" v="1758" actId="2696"/>
        <pc:sldMkLst>
          <pc:docMk/>
          <pc:sldMk cId="1215738270" sldId="594"/>
        </pc:sldMkLst>
        <pc:spChg chg="mod">
          <ac:chgData name="Emma Cedervall" userId="0a49c7c0-099b-4c6f-88fe-89b2f1dcccce" providerId="ADAL" clId="{230F4391-B0A0-4A85-99DA-E916C91FFFD8}" dt="2024-12-18T11:06:02.523" v="1137" actId="403"/>
          <ac:spMkLst>
            <pc:docMk/>
            <pc:sldMk cId="1215738270" sldId="594"/>
            <ac:spMk id="2" creationId="{FA964089-1BBD-E66E-3928-F4EAB2279213}"/>
          </ac:spMkLst>
        </pc:spChg>
        <pc:spChg chg="mod">
          <ac:chgData name="Emma Cedervall" userId="0a49c7c0-099b-4c6f-88fe-89b2f1dcccce" providerId="ADAL" clId="{230F4391-B0A0-4A85-99DA-E916C91FFFD8}" dt="2024-12-18T11:05:07.656" v="1117" actId="26606"/>
          <ac:spMkLst>
            <pc:docMk/>
            <pc:sldMk cId="1215738270" sldId="594"/>
            <ac:spMk id="7" creationId="{3A2A3AD6-DC00-4EA4-D85B-6622A48AE277}"/>
          </ac:spMkLst>
        </pc:spChg>
        <pc:spChg chg="add del">
          <ac:chgData name="Emma Cedervall" userId="0a49c7c0-099b-4c6f-88fe-89b2f1dcccce" providerId="ADAL" clId="{230F4391-B0A0-4A85-99DA-E916C91FFFD8}" dt="2024-12-18T11:04:56.521" v="1113" actId="26606"/>
          <ac:spMkLst>
            <pc:docMk/>
            <pc:sldMk cId="1215738270" sldId="594"/>
            <ac:spMk id="12" creationId="{6F4C891B-62D0-4250-AEB7-0F42BAD78D7D}"/>
          </ac:spMkLst>
        </pc:spChg>
        <pc:spChg chg="add del">
          <ac:chgData name="Emma Cedervall" userId="0a49c7c0-099b-4c6f-88fe-89b2f1dcccce" providerId="ADAL" clId="{230F4391-B0A0-4A85-99DA-E916C91FFFD8}" dt="2024-12-18T11:04:58.231" v="1115" actId="26606"/>
          <ac:spMkLst>
            <pc:docMk/>
            <pc:sldMk cId="1215738270" sldId="594"/>
            <ac:spMk id="14" creationId="{B14C2221-2B8C-494D-9442-F812DF4E8794}"/>
          </ac:spMkLst>
        </pc:spChg>
        <pc:spChg chg="add del">
          <ac:chgData name="Emma Cedervall" userId="0a49c7c0-099b-4c6f-88fe-89b2f1dcccce" providerId="ADAL" clId="{230F4391-B0A0-4A85-99DA-E916C91FFFD8}" dt="2024-12-18T11:05:07.656" v="1117" actId="26606"/>
          <ac:spMkLst>
            <pc:docMk/>
            <pc:sldMk cId="1215738270" sldId="594"/>
            <ac:spMk id="16" creationId="{6F4C891B-62D0-4250-AEB7-0F42BAD78D7D}"/>
          </ac:spMkLst>
        </pc:spChg>
        <pc:picChg chg="mod">
          <ac:chgData name="Emma Cedervall" userId="0a49c7c0-099b-4c6f-88fe-89b2f1dcccce" providerId="ADAL" clId="{230F4391-B0A0-4A85-99DA-E916C91FFFD8}" dt="2024-12-18T11:05:07.656" v="1117" actId="26606"/>
          <ac:picMkLst>
            <pc:docMk/>
            <pc:sldMk cId="1215738270" sldId="594"/>
            <ac:picMk id="5" creationId="{C7C8616D-1CD8-4D9B-1C26-A0879CC1D784}"/>
          </ac:picMkLst>
        </pc:picChg>
      </pc:sldChg>
      <pc:sldChg chg="addSp delSp modSp add mod">
        <pc:chgData name="Emma Cedervall" userId="0a49c7c0-099b-4c6f-88fe-89b2f1dcccce" providerId="ADAL" clId="{230F4391-B0A0-4A85-99DA-E916C91FFFD8}" dt="2024-12-18T11:29:20.211" v="1605" actId="1076"/>
        <pc:sldMkLst>
          <pc:docMk/>
          <pc:sldMk cId="1287423819" sldId="595"/>
        </pc:sldMkLst>
        <pc:spChg chg="mod">
          <ac:chgData name="Emma Cedervall" userId="0a49c7c0-099b-4c6f-88fe-89b2f1dcccce" providerId="ADAL" clId="{230F4391-B0A0-4A85-99DA-E916C91FFFD8}" dt="2024-12-18T11:17:49.863" v="1394" actId="404"/>
          <ac:spMkLst>
            <pc:docMk/>
            <pc:sldMk cId="1287423819" sldId="595"/>
            <ac:spMk id="2" creationId="{FA964089-1BBD-E66E-3928-F4EAB2279213}"/>
          </ac:spMkLst>
        </pc:spChg>
        <pc:spChg chg="del mod">
          <ac:chgData name="Emma Cedervall" userId="0a49c7c0-099b-4c6f-88fe-89b2f1dcccce" providerId="ADAL" clId="{230F4391-B0A0-4A85-99DA-E916C91FFFD8}" dt="2024-12-18T11:18:27.615" v="1398" actId="478"/>
          <ac:spMkLst>
            <pc:docMk/>
            <pc:sldMk cId="1287423819" sldId="595"/>
            <ac:spMk id="7" creationId="{3A2A3AD6-DC00-4EA4-D85B-6622A48AE277}"/>
          </ac:spMkLst>
        </pc:spChg>
        <pc:spChg chg="add mod">
          <ac:chgData name="Emma Cedervall" userId="0a49c7c0-099b-4c6f-88fe-89b2f1dcccce" providerId="ADAL" clId="{230F4391-B0A0-4A85-99DA-E916C91FFFD8}" dt="2024-12-18T11:28:12.421" v="1591" actId="403"/>
          <ac:spMkLst>
            <pc:docMk/>
            <pc:sldMk cId="1287423819" sldId="595"/>
            <ac:spMk id="15" creationId="{BD04D2E2-F638-186B-C0F9-10804DBCE83A}"/>
          </ac:spMkLst>
        </pc:spChg>
        <pc:spChg chg="add mod">
          <ac:chgData name="Emma Cedervall" userId="0a49c7c0-099b-4c6f-88fe-89b2f1dcccce" providerId="ADAL" clId="{230F4391-B0A0-4A85-99DA-E916C91FFFD8}" dt="2024-12-18T11:28:38.642" v="1595" actId="1076"/>
          <ac:spMkLst>
            <pc:docMk/>
            <pc:sldMk cId="1287423819" sldId="595"/>
            <ac:spMk id="16" creationId="{7B59FFA2-039A-D150-145F-9A6C15E0742D}"/>
          </ac:spMkLst>
        </pc:spChg>
        <pc:picChg chg="add mod">
          <ac:chgData name="Emma Cedervall" userId="0a49c7c0-099b-4c6f-88fe-89b2f1dcccce" providerId="ADAL" clId="{230F4391-B0A0-4A85-99DA-E916C91FFFD8}" dt="2024-12-18T11:28:28.985" v="1594" actId="1076"/>
          <ac:picMkLst>
            <pc:docMk/>
            <pc:sldMk cId="1287423819" sldId="595"/>
            <ac:picMk id="4" creationId="{7453945D-7D4D-FA11-EDC4-EC511EE1882B}"/>
          </ac:picMkLst>
        </pc:picChg>
        <pc:picChg chg="add mod">
          <ac:chgData name="Emma Cedervall" userId="0a49c7c0-099b-4c6f-88fe-89b2f1dcccce" providerId="ADAL" clId="{230F4391-B0A0-4A85-99DA-E916C91FFFD8}" dt="2024-12-18T11:29:10.770" v="1603" actId="14100"/>
          <ac:picMkLst>
            <pc:docMk/>
            <pc:sldMk cId="1287423819" sldId="595"/>
            <ac:picMk id="8" creationId="{0B5FDEB3-B93B-D441-4F61-E286E0361F94}"/>
          </ac:picMkLst>
        </pc:picChg>
        <pc:picChg chg="add mod">
          <ac:chgData name="Emma Cedervall" userId="0a49c7c0-099b-4c6f-88fe-89b2f1dcccce" providerId="ADAL" clId="{230F4391-B0A0-4A85-99DA-E916C91FFFD8}" dt="2024-12-18T11:28:52.116" v="1599" actId="1076"/>
          <ac:picMkLst>
            <pc:docMk/>
            <pc:sldMk cId="1287423819" sldId="595"/>
            <ac:picMk id="10" creationId="{1EC31205-1BF2-DFC1-84FF-6828DFBD825E}"/>
          </ac:picMkLst>
        </pc:picChg>
        <pc:picChg chg="add mod">
          <ac:chgData name="Emma Cedervall" userId="0a49c7c0-099b-4c6f-88fe-89b2f1dcccce" providerId="ADAL" clId="{230F4391-B0A0-4A85-99DA-E916C91FFFD8}" dt="2024-12-18T11:29:01.889" v="1601" actId="14100"/>
          <ac:picMkLst>
            <pc:docMk/>
            <pc:sldMk cId="1287423819" sldId="595"/>
            <ac:picMk id="12" creationId="{DB5F8C8D-0E7B-61EA-932F-5E579B71E031}"/>
          </ac:picMkLst>
        </pc:picChg>
        <pc:picChg chg="add mod">
          <ac:chgData name="Emma Cedervall" userId="0a49c7c0-099b-4c6f-88fe-89b2f1dcccce" providerId="ADAL" clId="{230F4391-B0A0-4A85-99DA-E916C91FFFD8}" dt="2024-12-18T11:29:20.211" v="1605" actId="1076"/>
          <ac:picMkLst>
            <pc:docMk/>
            <pc:sldMk cId="1287423819" sldId="595"/>
            <ac:picMk id="14" creationId="{A571025B-93A4-53B4-C5A5-836FC9421D89}"/>
          </ac:picMkLst>
        </pc:picChg>
      </pc:sldChg>
      <pc:sldChg chg="addSp delSp modSp add del mod modNotesTx">
        <pc:chgData name="Emma Cedervall" userId="0a49c7c0-099b-4c6f-88fe-89b2f1dcccce" providerId="ADAL" clId="{230F4391-B0A0-4A85-99DA-E916C91FFFD8}" dt="2024-12-18T12:45:19.137" v="2793" actId="20577"/>
        <pc:sldMkLst>
          <pc:docMk/>
          <pc:sldMk cId="1569194725" sldId="596"/>
        </pc:sldMkLst>
        <pc:spChg chg="mod">
          <ac:chgData name="Emma Cedervall" userId="0a49c7c0-099b-4c6f-88fe-89b2f1dcccce" providerId="ADAL" clId="{230F4391-B0A0-4A85-99DA-E916C91FFFD8}" dt="2024-12-18T11:41:11.012" v="1764" actId="403"/>
          <ac:spMkLst>
            <pc:docMk/>
            <pc:sldMk cId="1569194725" sldId="596"/>
            <ac:spMk id="2" creationId="{FA964089-1BBD-E66E-3928-F4EAB2279213}"/>
          </ac:spMkLst>
        </pc:spChg>
        <pc:spChg chg="add mod">
          <ac:chgData name="Emma Cedervall" userId="0a49c7c0-099b-4c6f-88fe-89b2f1dcccce" providerId="ADAL" clId="{230F4391-B0A0-4A85-99DA-E916C91FFFD8}" dt="2024-12-18T11:58:51.220" v="2429" actId="1076"/>
          <ac:spMkLst>
            <pc:docMk/>
            <pc:sldMk cId="1569194725" sldId="596"/>
            <ac:spMk id="3" creationId="{48160F4D-FEF2-02D9-013C-8AE4944B1E21}"/>
          </ac:spMkLst>
        </pc:spChg>
        <pc:spChg chg="add del mod">
          <ac:chgData name="Emma Cedervall" userId="0a49c7c0-099b-4c6f-88fe-89b2f1dcccce" providerId="ADAL" clId="{230F4391-B0A0-4A85-99DA-E916C91FFFD8}" dt="2024-12-18T11:52:07.381" v="2267" actId="26606"/>
          <ac:spMkLst>
            <pc:docMk/>
            <pc:sldMk cId="1569194725" sldId="596"/>
            <ac:spMk id="7" creationId="{3A2A3AD6-DC00-4EA4-D85B-6622A48AE277}"/>
          </ac:spMkLst>
        </pc:spChg>
        <pc:spChg chg="add del mod">
          <ac:chgData name="Emma Cedervall" userId="0a49c7c0-099b-4c6f-88fe-89b2f1dcccce" providerId="ADAL" clId="{230F4391-B0A0-4A85-99DA-E916C91FFFD8}" dt="2024-12-18T11:58:53.891" v="2432"/>
          <ac:spMkLst>
            <pc:docMk/>
            <pc:sldMk cId="1569194725" sldId="596"/>
            <ac:spMk id="23" creationId="{F168FAF0-EC83-B0AF-3A30-049F78D10D5B}"/>
          </ac:spMkLst>
        </pc:spChg>
        <pc:graphicFrameChg chg="add del">
          <ac:chgData name="Emma Cedervall" userId="0a49c7c0-099b-4c6f-88fe-89b2f1dcccce" providerId="ADAL" clId="{230F4391-B0A0-4A85-99DA-E916C91FFFD8}" dt="2024-12-18T11:46:56.040" v="2196" actId="26606"/>
          <ac:graphicFrameMkLst>
            <pc:docMk/>
            <pc:sldMk cId="1569194725" sldId="596"/>
            <ac:graphicFrameMk id="9" creationId="{D3E5ACB9-E64A-8A52-5B02-4E92EF960CAD}"/>
          </ac:graphicFrameMkLst>
        </pc:graphicFrameChg>
        <pc:graphicFrameChg chg="add del">
          <ac:chgData name="Emma Cedervall" userId="0a49c7c0-099b-4c6f-88fe-89b2f1dcccce" providerId="ADAL" clId="{230F4391-B0A0-4A85-99DA-E916C91FFFD8}" dt="2024-12-18T11:47:00.080" v="2198" actId="26606"/>
          <ac:graphicFrameMkLst>
            <pc:docMk/>
            <pc:sldMk cId="1569194725" sldId="596"/>
            <ac:graphicFrameMk id="11" creationId="{34600602-CA25-42A6-3BC0-54B347022528}"/>
          </ac:graphicFrameMkLst>
        </pc:graphicFrameChg>
        <pc:graphicFrameChg chg="add del">
          <ac:chgData name="Emma Cedervall" userId="0a49c7c0-099b-4c6f-88fe-89b2f1dcccce" providerId="ADAL" clId="{230F4391-B0A0-4A85-99DA-E916C91FFFD8}" dt="2024-12-18T11:47:04.960" v="2200" actId="26606"/>
          <ac:graphicFrameMkLst>
            <pc:docMk/>
            <pc:sldMk cId="1569194725" sldId="596"/>
            <ac:graphicFrameMk id="13" creationId="{323C55A1-9A49-297B-965F-A5D89B6312E3}"/>
          </ac:graphicFrameMkLst>
        </pc:graphicFrameChg>
        <pc:graphicFrameChg chg="add del">
          <ac:chgData name="Emma Cedervall" userId="0a49c7c0-099b-4c6f-88fe-89b2f1dcccce" providerId="ADAL" clId="{230F4391-B0A0-4A85-99DA-E916C91FFFD8}" dt="2024-12-18T11:47:06.470" v="2202" actId="26606"/>
          <ac:graphicFrameMkLst>
            <pc:docMk/>
            <pc:sldMk cId="1569194725" sldId="596"/>
            <ac:graphicFrameMk id="15" creationId="{8E476983-CAC3-05B1-1AB2-CECD7F5A28DE}"/>
          </ac:graphicFrameMkLst>
        </pc:graphicFrameChg>
        <pc:graphicFrameChg chg="add del mod modGraphic">
          <ac:chgData name="Emma Cedervall" userId="0a49c7c0-099b-4c6f-88fe-89b2f1dcccce" providerId="ADAL" clId="{230F4391-B0A0-4A85-99DA-E916C91FFFD8}" dt="2024-12-18T11:51:25.127" v="2254" actId="26606"/>
          <ac:graphicFrameMkLst>
            <pc:docMk/>
            <pc:sldMk cId="1569194725" sldId="596"/>
            <ac:graphicFrameMk id="17" creationId="{323C55A1-9A49-297B-965F-A5D89B6312E3}"/>
          </ac:graphicFrameMkLst>
        </pc:graphicFrameChg>
        <pc:graphicFrameChg chg="add mod">
          <ac:chgData name="Emma Cedervall" userId="0a49c7c0-099b-4c6f-88fe-89b2f1dcccce" providerId="ADAL" clId="{230F4391-B0A0-4A85-99DA-E916C91FFFD8}" dt="2024-12-18T12:45:19.137" v="2793" actId="20577"/>
          <ac:graphicFrameMkLst>
            <pc:docMk/>
            <pc:sldMk cId="1569194725" sldId="596"/>
            <ac:graphicFrameMk id="21" creationId="{A1516A11-9625-CB68-247D-3E1BD4A8DE8D}"/>
          </ac:graphicFrameMkLst>
        </pc:graphicFrameChg>
        <pc:picChg chg="del">
          <ac:chgData name="Emma Cedervall" userId="0a49c7c0-099b-4c6f-88fe-89b2f1dcccce" providerId="ADAL" clId="{230F4391-B0A0-4A85-99DA-E916C91FFFD8}" dt="2024-12-18T11:41:34.585" v="1770" actId="478"/>
          <ac:picMkLst>
            <pc:docMk/>
            <pc:sldMk cId="1569194725" sldId="596"/>
            <ac:picMk id="4" creationId="{7453945D-7D4D-FA11-EDC4-EC511EE1882B}"/>
          </ac:picMkLst>
        </pc:picChg>
        <pc:picChg chg="add del mod">
          <ac:chgData name="Emma Cedervall" userId="0a49c7c0-099b-4c6f-88fe-89b2f1dcccce" providerId="ADAL" clId="{230F4391-B0A0-4A85-99DA-E916C91FFFD8}" dt="2024-12-18T11:51:27.008" v="2255" actId="34307"/>
          <ac:picMkLst>
            <pc:docMk/>
            <pc:sldMk cId="1569194725" sldId="596"/>
            <ac:picMk id="6" creationId="{0BBFF41F-3612-CA70-527F-1C1ADDF995B9}"/>
          </ac:picMkLst>
        </pc:picChg>
        <pc:picChg chg="del">
          <ac:chgData name="Emma Cedervall" userId="0a49c7c0-099b-4c6f-88fe-89b2f1dcccce" providerId="ADAL" clId="{230F4391-B0A0-4A85-99DA-E916C91FFFD8}" dt="2024-12-18T11:41:33.419" v="1768" actId="478"/>
          <ac:picMkLst>
            <pc:docMk/>
            <pc:sldMk cId="1569194725" sldId="596"/>
            <ac:picMk id="8" creationId="{0B5FDEB3-B93B-D441-4F61-E286E0361F94}"/>
          </ac:picMkLst>
        </pc:picChg>
        <pc:picChg chg="del">
          <ac:chgData name="Emma Cedervall" userId="0a49c7c0-099b-4c6f-88fe-89b2f1dcccce" providerId="ADAL" clId="{230F4391-B0A0-4A85-99DA-E916C91FFFD8}" dt="2024-12-18T11:41:32.921" v="1767" actId="478"/>
          <ac:picMkLst>
            <pc:docMk/>
            <pc:sldMk cId="1569194725" sldId="596"/>
            <ac:picMk id="10" creationId="{1EC31205-1BF2-DFC1-84FF-6828DFBD825E}"/>
          </ac:picMkLst>
        </pc:picChg>
        <pc:picChg chg="del">
          <ac:chgData name="Emma Cedervall" userId="0a49c7c0-099b-4c6f-88fe-89b2f1dcccce" providerId="ADAL" clId="{230F4391-B0A0-4A85-99DA-E916C91FFFD8}" dt="2024-12-18T11:41:33.840" v="1769" actId="478"/>
          <ac:picMkLst>
            <pc:docMk/>
            <pc:sldMk cId="1569194725" sldId="596"/>
            <ac:picMk id="12" creationId="{DB5F8C8D-0E7B-61EA-932F-5E579B71E031}"/>
          </ac:picMkLst>
        </pc:picChg>
        <pc:picChg chg="add del mod">
          <ac:chgData name="Emma Cedervall" userId="0a49c7c0-099b-4c6f-88fe-89b2f1dcccce" providerId="ADAL" clId="{230F4391-B0A0-4A85-99DA-E916C91FFFD8}" dt="2024-12-18T11:51:20.096" v="2244" actId="22"/>
          <ac:picMkLst>
            <pc:docMk/>
            <pc:sldMk cId="1569194725" sldId="596"/>
            <ac:picMk id="16" creationId="{D584BF1E-67BE-F892-6C65-F1E3C6046F50}"/>
          </ac:picMkLst>
        </pc:picChg>
        <pc:picChg chg="add del mod">
          <ac:chgData name="Emma Cedervall" userId="0a49c7c0-099b-4c6f-88fe-89b2f1dcccce" providerId="ADAL" clId="{230F4391-B0A0-4A85-99DA-E916C91FFFD8}" dt="2024-12-18T11:51:16.331" v="2240" actId="34307"/>
          <ac:picMkLst>
            <pc:docMk/>
            <pc:sldMk cId="1569194725" sldId="596"/>
            <ac:picMk id="18" creationId="{E396E754-F6CA-4924-4F1A-83ACB3F0ACD3}"/>
          </ac:picMkLst>
        </pc:picChg>
        <pc:picChg chg="add del mod">
          <ac:chgData name="Emma Cedervall" userId="0a49c7c0-099b-4c6f-88fe-89b2f1dcccce" providerId="ADAL" clId="{230F4391-B0A0-4A85-99DA-E916C91FFFD8}" dt="2024-12-18T11:52:12.940" v="2268" actId="478"/>
          <ac:picMkLst>
            <pc:docMk/>
            <pc:sldMk cId="1569194725" sldId="596"/>
            <ac:picMk id="19" creationId="{221592A1-9530-D5D9-5F9F-A87C94ED7A10}"/>
          </ac:picMkLst>
        </pc:picChg>
        <pc:picChg chg="add mod">
          <ac:chgData name="Emma Cedervall" userId="0a49c7c0-099b-4c6f-88fe-89b2f1dcccce" providerId="ADAL" clId="{230F4391-B0A0-4A85-99DA-E916C91FFFD8}" dt="2024-12-18T11:58:53.350" v="2430" actId="1076"/>
          <ac:picMkLst>
            <pc:docMk/>
            <pc:sldMk cId="1569194725" sldId="596"/>
            <ac:picMk id="22" creationId="{1A804A96-76B3-E593-656F-C8284DE6566A}"/>
          </ac:picMkLst>
        </pc:picChg>
      </pc:sldChg>
      <pc:sldChg chg="addSp delSp modSp add del mod ord">
        <pc:chgData name="Emma Cedervall" userId="0a49c7c0-099b-4c6f-88fe-89b2f1dcccce" providerId="ADAL" clId="{230F4391-B0A0-4A85-99DA-E916C91FFFD8}" dt="2024-12-18T12:21:56.862" v="2761" actId="2696"/>
        <pc:sldMkLst>
          <pc:docMk/>
          <pc:sldMk cId="4276260039" sldId="597"/>
        </pc:sldMkLst>
        <pc:spChg chg="del">
          <ac:chgData name="Emma Cedervall" userId="0a49c7c0-099b-4c6f-88fe-89b2f1dcccce" providerId="ADAL" clId="{230F4391-B0A0-4A85-99DA-E916C91FFFD8}" dt="2024-12-18T12:17:24.169" v="2712" actId="478"/>
          <ac:spMkLst>
            <pc:docMk/>
            <pc:sldMk cId="4276260039" sldId="597"/>
            <ac:spMk id="2" creationId="{1E8D8CF7-24B5-E464-45A5-A77745222CC7}"/>
          </ac:spMkLst>
        </pc:spChg>
        <pc:spChg chg="add mod">
          <ac:chgData name="Emma Cedervall" userId="0a49c7c0-099b-4c6f-88fe-89b2f1dcccce" providerId="ADAL" clId="{230F4391-B0A0-4A85-99DA-E916C91FFFD8}" dt="2024-12-18T12:19:11.855" v="2732" actId="1076"/>
          <ac:spMkLst>
            <pc:docMk/>
            <pc:sldMk cId="4276260039" sldId="597"/>
            <ac:spMk id="4" creationId="{08B1A073-1A4D-C830-9E37-BAC4AA951482}"/>
          </ac:spMkLst>
        </pc:spChg>
        <pc:spChg chg="del mod">
          <ac:chgData name="Emma Cedervall" userId="0a49c7c0-099b-4c6f-88fe-89b2f1dcccce" providerId="ADAL" clId="{230F4391-B0A0-4A85-99DA-E916C91FFFD8}" dt="2024-12-18T12:16:31.542" v="2697"/>
          <ac:spMkLst>
            <pc:docMk/>
            <pc:sldMk cId="4276260039" sldId="597"/>
            <ac:spMk id="9" creationId="{46FCD37D-B089-4B4F-5E7B-1D2E69E57792}"/>
          </ac:spMkLst>
        </pc:spChg>
        <pc:spChg chg="add del mod">
          <ac:chgData name="Emma Cedervall" userId="0a49c7c0-099b-4c6f-88fe-89b2f1dcccce" providerId="ADAL" clId="{230F4391-B0A0-4A85-99DA-E916C91FFFD8}" dt="2024-12-18T12:20:32.622" v="2740" actId="478"/>
          <ac:spMkLst>
            <pc:docMk/>
            <pc:sldMk cId="4276260039" sldId="597"/>
            <ac:spMk id="11" creationId="{C6ABE75C-61A2-7199-5CEE-F4C988512FF6}"/>
          </ac:spMkLst>
        </pc:spChg>
        <pc:spChg chg="add mod">
          <ac:chgData name="Emma Cedervall" userId="0a49c7c0-099b-4c6f-88fe-89b2f1dcccce" providerId="ADAL" clId="{230F4391-B0A0-4A85-99DA-E916C91FFFD8}" dt="2024-12-18T12:19:43.823" v="2739" actId="1076"/>
          <ac:spMkLst>
            <pc:docMk/>
            <pc:sldMk cId="4276260039" sldId="597"/>
            <ac:spMk id="12" creationId="{1F3CC188-7D33-2F48-9CBB-989A855779C4}"/>
          </ac:spMkLst>
        </pc:spChg>
        <pc:picChg chg="del">
          <ac:chgData name="Emma Cedervall" userId="0a49c7c0-099b-4c6f-88fe-89b2f1dcccce" providerId="ADAL" clId="{230F4391-B0A0-4A85-99DA-E916C91FFFD8}" dt="2024-12-18T12:16:31.542" v="2695" actId="478"/>
          <ac:picMkLst>
            <pc:docMk/>
            <pc:sldMk cId="4276260039" sldId="597"/>
            <ac:picMk id="7" creationId="{D412D44E-DAA6-C6F3-E748-496F207D355E}"/>
          </ac:picMkLst>
        </pc:picChg>
      </pc:sldChg>
      <pc:sldChg chg="delSp modSp add del mod">
        <pc:chgData name="Emma Cedervall" userId="0a49c7c0-099b-4c6f-88fe-89b2f1dcccce" providerId="ADAL" clId="{230F4391-B0A0-4A85-99DA-E916C91FFFD8}" dt="2024-12-18T12:14:53.837" v="2692" actId="2696"/>
        <pc:sldMkLst>
          <pc:docMk/>
          <pc:sldMk cId="281238698" sldId="598"/>
        </pc:sldMkLst>
        <pc:spChg chg="mod">
          <ac:chgData name="Emma Cedervall" userId="0a49c7c0-099b-4c6f-88fe-89b2f1dcccce" providerId="ADAL" clId="{230F4391-B0A0-4A85-99DA-E916C91FFFD8}" dt="2024-12-18T12:00:40.701" v="2458" actId="1076"/>
          <ac:spMkLst>
            <pc:docMk/>
            <pc:sldMk cId="281238698" sldId="598"/>
            <ac:spMk id="9" creationId="{46FCD37D-B089-4B4F-5E7B-1D2E69E57792}"/>
          </ac:spMkLst>
        </pc:spChg>
        <pc:picChg chg="del">
          <ac:chgData name="Emma Cedervall" userId="0a49c7c0-099b-4c6f-88fe-89b2f1dcccce" providerId="ADAL" clId="{230F4391-B0A0-4A85-99DA-E916C91FFFD8}" dt="2024-12-18T12:00:21.688" v="2434" actId="478"/>
          <ac:picMkLst>
            <pc:docMk/>
            <pc:sldMk cId="281238698" sldId="598"/>
            <ac:picMk id="7" creationId="{D412D44E-DAA6-C6F3-E748-496F207D355E}"/>
          </ac:picMkLst>
        </pc:picChg>
      </pc:sldChg>
      <pc:sldChg chg="add del">
        <pc:chgData name="Emma Cedervall" userId="0a49c7c0-099b-4c6f-88fe-89b2f1dcccce" providerId="ADAL" clId="{230F4391-B0A0-4A85-99DA-E916C91FFFD8}" dt="2024-12-18T11:51:17.232" v="2242" actId="2890"/>
        <pc:sldMkLst>
          <pc:docMk/>
          <pc:sldMk cId="1095493842" sldId="598"/>
        </pc:sldMkLst>
      </pc:sldChg>
      <pc:sldChg chg="add">
        <pc:chgData name="Emma Cedervall" userId="0a49c7c0-099b-4c6f-88fe-89b2f1dcccce" providerId="ADAL" clId="{230F4391-B0A0-4A85-99DA-E916C91FFFD8}" dt="2024-12-18T12:16:27.407" v="2693" actId="2890"/>
        <pc:sldMkLst>
          <pc:docMk/>
          <pc:sldMk cId="2297066240" sldId="598"/>
        </pc:sldMkLst>
      </pc:sldChg>
      <pc:sldChg chg="add del ord">
        <pc:chgData name="Emma Cedervall" userId="0a49c7c0-099b-4c6f-88fe-89b2f1dcccce" providerId="ADAL" clId="{230F4391-B0A0-4A85-99DA-E916C91FFFD8}" dt="2024-12-18T12:21:56.862" v="2761" actId="2696"/>
        <pc:sldMkLst>
          <pc:docMk/>
          <pc:sldMk cId="597446598" sldId="599"/>
        </pc:sldMkLst>
      </pc:sldChg>
      <pc:sldChg chg="add del ord">
        <pc:chgData name="Emma Cedervall" userId="0a49c7c0-099b-4c6f-88fe-89b2f1dcccce" providerId="ADAL" clId="{230F4391-B0A0-4A85-99DA-E916C91FFFD8}" dt="2024-12-18T12:21:56.862" v="2761" actId="2696"/>
        <pc:sldMkLst>
          <pc:docMk/>
          <pc:sldMk cId="414749895" sldId="600"/>
        </pc:sldMkLst>
      </pc:sldChg>
    </pc:docChg>
  </pc:docChgLst>
  <pc:docChgLst>
    <pc:chgData name="Angelica Olofsson Fernandez" userId="ce698ed2-e0d9-447d-9759-99f79b696a68" providerId="ADAL" clId="{AC18EC05-48FC-4F40-8453-789916F8B39E}"/>
    <pc:docChg chg="undo custSel addSld delSld modSld">
      <pc:chgData name="Angelica Olofsson Fernandez" userId="ce698ed2-e0d9-447d-9759-99f79b696a68" providerId="ADAL" clId="{AC18EC05-48FC-4F40-8453-789916F8B39E}" dt="2024-12-18T06:37:06.835" v="485"/>
      <pc:docMkLst>
        <pc:docMk/>
      </pc:docMkLst>
      <pc:sldChg chg="addSp modSp mod setBg delDesignElem">
        <pc:chgData name="Angelica Olofsson Fernandez" userId="ce698ed2-e0d9-447d-9759-99f79b696a68" providerId="ADAL" clId="{AC18EC05-48FC-4F40-8453-789916F8B39E}" dt="2024-12-17T14:34:07.616" v="428"/>
        <pc:sldMkLst>
          <pc:docMk/>
          <pc:sldMk cId="3913967895" sldId="256"/>
        </pc:sldMkLst>
        <pc:spChg chg="mod">
          <ac:chgData name="Angelica Olofsson Fernandez" userId="ce698ed2-e0d9-447d-9759-99f79b696a68" providerId="ADAL" clId="{AC18EC05-48FC-4F40-8453-789916F8B39E}" dt="2024-12-17T14:30:28.920" v="416" actId="26606"/>
          <ac:spMkLst>
            <pc:docMk/>
            <pc:sldMk cId="3913967895" sldId="256"/>
            <ac:spMk id="2" creationId="{60506B71-56D5-E811-3F6D-060258390535}"/>
          </ac:spMkLst>
        </pc:spChg>
        <pc:spChg chg="mod">
          <ac:chgData name="Angelica Olofsson Fernandez" userId="ce698ed2-e0d9-447d-9759-99f79b696a68" providerId="ADAL" clId="{AC18EC05-48FC-4F40-8453-789916F8B39E}" dt="2024-12-17T14:30:28.920" v="416" actId="26606"/>
          <ac:spMkLst>
            <pc:docMk/>
            <pc:sldMk cId="3913967895" sldId="256"/>
            <ac:spMk id="3" creationId="{20DA24DF-3766-D631-565D-78B3BC285F41}"/>
          </ac:spMkLst>
        </pc:spChg>
        <pc:spChg chg="add">
          <ac:chgData name="Angelica Olofsson Fernandez" userId="ce698ed2-e0d9-447d-9759-99f79b696a68" providerId="ADAL" clId="{AC18EC05-48FC-4F40-8453-789916F8B39E}" dt="2024-12-17T14:30:28.920" v="416" actId="26606"/>
          <ac:spMkLst>
            <pc:docMk/>
            <pc:sldMk cId="3913967895" sldId="256"/>
            <ac:spMk id="8" creationId="{6F5A5072-7B47-4D32-B52A-4EBBF590B8A5}"/>
          </ac:spMkLst>
        </pc:spChg>
        <pc:spChg chg="add">
          <ac:chgData name="Angelica Olofsson Fernandez" userId="ce698ed2-e0d9-447d-9759-99f79b696a68" providerId="ADAL" clId="{AC18EC05-48FC-4F40-8453-789916F8B39E}" dt="2024-12-17T14:30:28.920" v="416" actId="26606"/>
          <ac:spMkLst>
            <pc:docMk/>
            <pc:sldMk cId="3913967895" sldId="256"/>
            <ac:spMk id="10" creationId="{9715DAF0-AE1B-46C9-8A6B-DB2AA05AB91D}"/>
          </ac:spMkLst>
        </pc:spChg>
        <pc:spChg chg="add">
          <ac:chgData name="Angelica Olofsson Fernandez" userId="ce698ed2-e0d9-447d-9759-99f79b696a68" providerId="ADAL" clId="{AC18EC05-48FC-4F40-8453-789916F8B39E}" dt="2024-12-17T14:30:28.920" v="416" actId="26606"/>
          <ac:spMkLst>
            <pc:docMk/>
            <pc:sldMk cId="3913967895" sldId="256"/>
            <ac:spMk id="12" creationId="{6016219D-510E-4184-9090-6D5578A87BD1}"/>
          </ac:spMkLst>
        </pc:spChg>
        <pc:spChg chg="add">
          <ac:chgData name="Angelica Olofsson Fernandez" userId="ce698ed2-e0d9-447d-9759-99f79b696a68" providerId="ADAL" clId="{AC18EC05-48FC-4F40-8453-789916F8B39E}" dt="2024-12-17T14:30:28.920" v="416" actId="26606"/>
          <ac:spMkLst>
            <pc:docMk/>
            <pc:sldMk cId="3913967895" sldId="256"/>
            <ac:spMk id="14" creationId="{AFF4A713-7B75-4B21-90D7-5AB19547C728}"/>
          </ac:spMkLst>
        </pc:spChg>
        <pc:spChg chg="add">
          <ac:chgData name="Angelica Olofsson Fernandez" userId="ce698ed2-e0d9-447d-9759-99f79b696a68" providerId="ADAL" clId="{AC18EC05-48FC-4F40-8453-789916F8B39E}" dt="2024-12-17T14:30:28.920" v="416" actId="26606"/>
          <ac:spMkLst>
            <pc:docMk/>
            <pc:sldMk cId="3913967895" sldId="256"/>
            <ac:spMk id="16" creationId="{DC631C0B-6DA6-4E57-8231-CE32B3434A7E}"/>
          </ac:spMkLst>
        </pc:spChg>
        <pc:spChg chg="add">
          <ac:chgData name="Angelica Olofsson Fernandez" userId="ce698ed2-e0d9-447d-9759-99f79b696a68" providerId="ADAL" clId="{AC18EC05-48FC-4F40-8453-789916F8B39E}" dt="2024-12-17T14:30:28.920" v="416" actId="26606"/>
          <ac:spMkLst>
            <pc:docMk/>
            <pc:sldMk cId="3913967895" sldId="256"/>
            <ac:spMk id="18" creationId="{C29501E6-A978-4A61-9689-9085AF97A53A}"/>
          </ac:spMkLst>
        </pc:spChg>
        <pc:picChg chg="add mod">
          <ac:chgData name="Angelica Olofsson Fernandez" userId="ce698ed2-e0d9-447d-9759-99f79b696a68" providerId="ADAL" clId="{AC18EC05-48FC-4F40-8453-789916F8B39E}" dt="2024-12-17T14:34:07.616" v="428"/>
          <ac:picMkLst>
            <pc:docMk/>
            <pc:sldMk cId="3913967895" sldId="256"/>
            <ac:picMk id="4" creationId="{C647B705-EB05-0E57-946B-DD85C9F839FD}"/>
          </ac:picMkLst>
        </pc:picChg>
      </pc:sldChg>
      <pc:sldChg chg="addSp delSp modSp mod setBg delDesignElem">
        <pc:chgData name="Angelica Olofsson Fernandez" userId="ce698ed2-e0d9-447d-9759-99f79b696a68" providerId="ADAL" clId="{AC18EC05-48FC-4F40-8453-789916F8B39E}" dt="2024-12-17T14:41:51.378" v="472" actId="1076"/>
        <pc:sldMkLst>
          <pc:docMk/>
          <pc:sldMk cId="3013891191" sldId="257"/>
        </pc:sldMkLst>
        <pc:spChg chg="mod">
          <ac:chgData name="Angelica Olofsson Fernandez" userId="ce698ed2-e0d9-447d-9759-99f79b696a68" providerId="ADAL" clId="{AC18EC05-48FC-4F40-8453-789916F8B39E}" dt="2024-12-17T14:41:41.369" v="468" actId="26606"/>
          <ac:spMkLst>
            <pc:docMk/>
            <pc:sldMk cId="3013891191" sldId="257"/>
            <ac:spMk id="2" creationId="{DD519110-D3EE-BDEA-93F3-5655DCC7FDD3}"/>
          </ac:spMkLst>
        </pc:spChg>
        <pc:spChg chg="mod ord">
          <ac:chgData name="Angelica Olofsson Fernandez" userId="ce698ed2-e0d9-447d-9759-99f79b696a68" providerId="ADAL" clId="{AC18EC05-48FC-4F40-8453-789916F8B39E}" dt="2024-12-17T14:41:41.369" v="468" actId="26606"/>
          <ac:spMkLst>
            <pc:docMk/>
            <pc:sldMk cId="3013891191" sldId="257"/>
            <ac:spMk id="3" creationId="{31CA7A06-91E7-12F5-9C93-9A899CEE91D2}"/>
          </ac:spMkLst>
        </pc:spChg>
        <pc:spChg chg="add del">
          <ac:chgData name="Angelica Olofsson Fernandez" userId="ce698ed2-e0d9-447d-9759-99f79b696a68" providerId="ADAL" clId="{AC18EC05-48FC-4F40-8453-789916F8B39E}" dt="2024-12-17T14:30:49.679" v="418" actId="26606"/>
          <ac:spMkLst>
            <pc:docMk/>
            <pc:sldMk cId="3013891191" sldId="257"/>
            <ac:spMk id="10" creationId="{12609869-9E80-471B-A487-A53288E0E791}"/>
          </ac:spMkLst>
        </pc:spChg>
        <pc:spChg chg="add del">
          <ac:chgData name="Angelica Olofsson Fernandez" userId="ce698ed2-e0d9-447d-9759-99f79b696a68" providerId="ADAL" clId="{AC18EC05-48FC-4F40-8453-789916F8B39E}" dt="2024-12-17T14:30:49.679" v="418" actId="26606"/>
          <ac:spMkLst>
            <pc:docMk/>
            <pc:sldMk cId="3013891191" sldId="257"/>
            <ac:spMk id="12" creationId="{7004738A-9D34-43E8-97D2-CA0EED4F8BE0}"/>
          </ac:spMkLst>
        </pc:spChg>
        <pc:spChg chg="add del">
          <ac:chgData name="Angelica Olofsson Fernandez" userId="ce698ed2-e0d9-447d-9759-99f79b696a68" providerId="ADAL" clId="{AC18EC05-48FC-4F40-8453-789916F8B39E}" dt="2024-12-17T14:30:49.679" v="418" actId="26606"/>
          <ac:spMkLst>
            <pc:docMk/>
            <pc:sldMk cId="3013891191" sldId="257"/>
            <ac:spMk id="14" creationId="{B8B8D07F-F13E-443E-BA68-2D26672D76B9}"/>
          </ac:spMkLst>
        </pc:spChg>
        <pc:spChg chg="add del">
          <ac:chgData name="Angelica Olofsson Fernandez" userId="ce698ed2-e0d9-447d-9759-99f79b696a68" providerId="ADAL" clId="{AC18EC05-48FC-4F40-8453-789916F8B39E}" dt="2024-12-17T14:30:49.679" v="418" actId="26606"/>
          <ac:spMkLst>
            <pc:docMk/>
            <pc:sldMk cId="3013891191" sldId="257"/>
            <ac:spMk id="16" creationId="{2813A4FA-24A5-41ED-A534-3807D1B2F344}"/>
          </ac:spMkLst>
        </pc:spChg>
        <pc:spChg chg="add del">
          <ac:chgData name="Angelica Olofsson Fernandez" userId="ce698ed2-e0d9-447d-9759-99f79b696a68" providerId="ADAL" clId="{AC18EC05-48FC-4F40-8453-789916F8B39E}" dt="2024-12-17T14:30:49.679" v="418" actId="26606"/>
          <ac:spMkLst>
            <pc:docMk/>
            <pc:sldMk cId="3013891191" sldId="257"/>
            <ac:spMk id="18" creationId="{C3944F27-CA70-4E84-A51A-E6BF89558979}"/>
          </ac:spMkLst>
        </pc:spChg>
        <pc:spChg chg="add del">
          <ac:chgData name="Angelica Olofsson Fernandez" userId="ce698ed2-e0d9-447d-9759-99f79b696a68" providerId="ADAL" clId="{AC18EC05-48FC-4F40-8453-789916F8B39E}" dt="2024-12-17T14:31:10.080" v="420" actId="26606"/>
          <ac:spMkLst>
            <pc:docMk/>
            <pc:sldMk cId="3013891191" sldId="257"/>
            <ac:spMk id="20" creationId="{131BAD53-4E89-4F62-BBB7-26359763ED39}"/>
          </ac:spMkLst>
        </pc:spChg>
        <pc:spChg chg="add del">
          <ac:chgData name="Angelica Olofsson Fernandez" userId="ce698ed2-e0d9-447d-9759-99f79b696a68" providerId="ADAL" clId="{AC18EC05-48FC-4F40-8453-789916F8B39E}" dt="2024-12-17T14:31:10.080" v="420" actId="26606"/>
          <ac:spMkLst>
            <pc:docMk/>
            <pc:sldMk cId="3013891191" sldId="257"/>
            <ac:spMk id="21" creationId="{62756DA2-40EB-4C6F-B962-5822FFB54FB6}"/>
          </ac:spMkLst>
        </pc:spChg>
        <pc:spChg chg="add del">
          <ac:chgData name="Angelica Olofsson Fernandez" userId="ce698ed2-e0d9-447d-9759-99f79b696a68" providerId="ADAL" clId="{AC18EC05-48FC-4F40-8453-789916F8B39E}" dt="2024-12-17T14:41:13.172" v="463" actId="26606"/>
          <ac:spMkLst>
            <pc:docMk/>
            <pc:sldMk cId="3013891191" sldId="257"/>
            <ac:spMk id="26" creationId="{0288C6B4-AFC3-407F-A595-EFFD38D4CCAF}"/>
          </ac:spMkLst>
        </pc:spChg>
        <pc:spChg chg="add del">
          <ac:chgData name="Angelica Olofsson Fernandez" userId="ce698ed2-e0d9-447d-9759-99f79b696a68" providerId="ADAL" clId="{AC18EC05-48FC-4F40-8453-789916F8B39E}" dt="2024-12-17T14:41:13.172" v="463" actId="26606"/>
          <ac:spMkLst>
            <pc:docMk/>
            <pc:sldMk cId="3013891191" sldId="257"/>
            <ac:spMk id="28" creationId="{CF236821-17FE-429B-8D2C-08E13A64EA40}"/>
          </ac:spMkLst>
        </pc:spChg>
        <pc:spChg chg="add del">
          <ac:chgData name="Angelica Olofsson Fernandez" userId="ce698ed2-e0d9-447d-9759-99f79b696a68" providerId="ADAL" clId="{AC18EC05-48FC-4F40-8453-789916F8B39E}" dt="2024-12-17T14:41:13.172" v="463" actId="26606"/>
          <ac:spMkLst>
            <pc:docMk/>
            <pc:sldMk cId="3013891191" sldId="257"/>
            <ac:spMk id="30" creationId="{C0BDBCD2-E081-43AB-9119-C55465E59757}"/>
          </ac:spMkLst>
        </pc:spChg>
        <pc:spChg chg="add del">
          <ac:chgData name="Angelica Olofsson Fernandez" userId="ce698ed2-e0d9-447d-9759-99f79b696a68" providerId="ADAL" clId="{AC18EC05-48FC-4F40-8453-789916F8B39E}" dt="2024-12-17T14:41:13.172" v="463" actId="26606"/>
          <ac:spMkLst>
            <pc:docMk/>
            <pc:sldMk cId="3013891191" sldId="257"/>
            <ac:spMk id="32" creationId="{98E79BE4-34FE-485A-98A5-92CE8F7C4743}"/>
          </ac:spMkLst>
        </pc:spChg>
        <pc:spChg chg="add del">
          <ac:chgData name="Angelica Olofsson Fernandez" userId="ce698ed2-e0d9-447d-9759-99f79b696a68" providerId="ADAL" clId="{AC18EC05-48FC-4F40-8453-789916F8B39E}" dt="2024-12-17T14:41:13.172" v="463" actId="26606"/>
          <ac:spMkLst>
            <pc:docMk/>
            <pc:sldMk cId="3013891191" sldId="257"/>
            <ac:spMk id="34" creationId="{7A5F0580-5EE9-419F-96EE-B6529EF6E7D0}"/>
          </ac:spMkLst>
        </pc:spChg>
        <pc:spChg chg="add del">
          <ac:chgData name="Angelica Olofsson Fernandez" userId="ce698ed2-e0d9-447d-9759-99f79b696a68" providerId="ADAL" clId="{AC18EC05-48FC-4F40-8453-789916F8B39E}" dt="2024-12-17T14:41:13.147" v="462" actId="26606"/>
          <ac:spMkLst>
            <pc:docMk/>
            <pc:sldMk cId="3013891191" sldId="257"/>
            <ac:spMk id="39" creationId="{8761DDFE-071F-4200-B0AA-394476C2D2D6}"/>
          </ac:spMkLst>
        </pc:spChg>
        <pc:spChg chg="add del">
          <ac:chgData name="Angelica Olofsson Fernandez" userId="ce698ed2-e0d9-447d-9759-99f79b696a68" providerId="ADAL" clId="{AC18EC05-48FC-4F40-8453-789916F8B39E}" dt="2024-12-17T14:41:33.037" v="466" actId="26606"/>
          <ac:spMkLst>
            <pc:docMk/>
            <pc:sldMk cId="3013891191" sldId="257"/>
            <ac:spMk id="41" creationId="{84DF55BE-B4AB-4BA1-BDE1-E9F7FB3F110A}"/>
          </ac:spMkLst>
        </pc:spChg>
        <pc:spChg chg="add del">
          <ac:chgData name="Angelica Olofsson Fernandez" userId="ce698ed2-e0d9-447d-9759-99f79b696a68" providerId="ADAL" clId="{AC18EC05-48FC-4F40-8453-789916F8B39E}" dt="2024-12-17T14:41:33.019" v="465" actId="26606"/>
          <ac:spMkLst>
            <pc:docMk/>
            <pc:sldMk cId="3013891191" sldId="257"/>
            <ac:spMk id="46" creationId="{0AAD52C3-F510-4AD2-8B1D-7D8A574BA0F3}"/>
          </ac:spMkLst>
        </pc:spChg>
        <pc:spChg chg="add del">
          <ac:chgData name="Angelica Olofsson Fernandez" userId="ce698ed2-e0d9-447d-9759-99f79b696a68" providerId="ADAL" clId="{AC18EC05-48FC-4F40-8453-789916F8B39E}" dt="2024-12-17T14:41:41.369" v="468" actId="26606"/>
          <ac:spMkLst>
            <pc:docMk/>
            <pc:sldMk cId="3013891191" sldId="257"/>
            <ac:spMk id="48" creationId="{84DF55BE-B4AB-4BA1-BDE1-E9F7FB3F110A}"/>
          </ac:spMkLst>
        </pc:spChg>
        <pc:spChg chg="add">
          <ac:chgData name="Angelica Olofsson Fernandez" userId="ce698ed2-e0d9-447d-9759-99f79b696a68" providerId="ADAL" clId="{AC18EC05-48FC-4F40-8453-789916F8B39E}" dt="2024-12-17T14:41:41.369" v="468" actId="26606"/>
          <ac:spMkLst>
            <pc:docMk/>
            <pc:sldMk cId="3013891191" sldId="257"/>
            <ac:spMk id="53" creationId="{1A95671B-3CC6-4792-9114-B74FAEA224E6}"/>
          </ac:spMkLst>
        </pc:spChg>
        <pc:graphicFrameChg chg="mod ord modGraphic">
          <ac:chgData name="Angelica Olofsson Fernandez" userId="ce698ed2-e0d9-447d-9759-99f79b696a68" providerId="ADAL" clId="{AC18EC05-48FC-4F40-8453-789916F8B39E}" dt="2024-12-17T14:41:49.594" v="471" actId="1076"/>
          <ac:graphicFrameMkLst>
            <pc:docMk/>
            <pc:sldMk cId="3013891191" sldId="257"/>
            <ac:graphicFrameMk id="5" creationId="{D1DFFC66-451F-7D32-0DEB-D7CEDC391785}"/>
          </ac:graphicFrameMkLst>
        </pc:graphicFrameChg>
        <pc:picChg chg="add del mod">
          <ac:chgData name="Angelica Olofsson Fernandez" userId="ce698ed2-e0d9-447d-9759-99f79b696a68" providerId="ADAL" clId="{AC18EC05-48FC-4F40-8453-789916F8B39E}" dt="2024-12-17T14:41:38.889" v="467" actId="478"/>
          <ac:picMkLst>
            <pc:docMk/>
            <pc:sldMk cId="3013891191" sldId="257"/>
            <ac:picMk id="4" creationId="{A647E500-57E2-FB56-9417-E73001EE21FC}"/>
          </ac:picMkLst>
        </pc:picChg>
        <pc:picChg chg="add mod">
          <ac:chgData name="Angelica Olofsson Fernandez" userId="ce698ed2-e0d9-447d-9759-99f79b696a68" providerId="ADAL" clId="{AC18EC05-48FC-4F40-8453-789916F8B39E}" dt="2024-12-17T14:41:51.378" v="472" actId="1076"/>
          <ac:picMkLst>
            <pc:docMk/>
            <pc:sldMk cId="3013891191" sldId="257"/>
            <ac:picMk id="6" creationId="{0EA89D59-6315-B79B-FDDB-73F6F8B11792}"/>
          </ac:picMkLst>
        </pc:picChg>
      </pc:sldChg>
      <pc:sldChg chg="addSp delSp modSp mod delDesignElem">
        <pc:chgData name="Angelica Olofsson Fernandez" userId="ce698ed2-e0d9-447d-9759-99f79b696a68" providerId="ADAL" clId="{AC18EC05-48FC-4F40-8453-789916F8B39E}" dt="2024-12-17T14:36:44.503" v="441" actId="26606"/>
        <pc:sldMkLst>
          <pc:docMk/>
          <pc:sldMk cId="696465251" sldId="258"/>
        </pc:sldMkLst>
        <pc:spChg chg="del">
          <ac:chgData name="Angelica Olofsson Fernandez" userId="ce698ed2-e0d9-447d-9759-99f79b696a68" providerId="ADAL" clId="{AC18EC05-48FC-4F40-8453-789916F8B39E}" dt="2024-12-17T14:34:50.131" v="431" actId="26606"/>
          <ac:spMkLst>
            <pc:docMk/>
            <pc:sldMk cId="696465251" sldId="258"/>
            <ac:spMk id="3" creationId="{31CA7A06-91E7-12F5-9C93-9A899CEE91D2}"/>
          </ac:spMkLst>
        </pc:spChg>
        <pc:graphicFrameChg chg="add mod modGraphic">
          <ac:chgData name="Angelica Olofsson Fernandez" userId="ce698ed2-e0d9-447d-9759-99f79b696a68" providerId="ADAL" clId="{AC18EC05-48FC-4F40-8453-789916F8B39E}" dt="2024-12-17T14:36:44.503" v="441" actId="26606"/>
          <ac:graphicFrameMkLst>
            <pc:docMk/>
            <pc:sldMk cId="696465251" sldId="258"/>
            <ac:graphicFrameMk id="5" creationId="{D32E370F-4006-9446-CFB6-B16F94770231}"/>
          </ac:graphicFrameMkLst>
        </pc:graphicFrameChg>
      </pc:sldChg>
      <pc:sldChg chg="addSp delSp modSp mod delDesignElem">
        <pc:chgData name="Angelica Olofsson Fernandez" userId="ce698ed2-e0d9-447d-9759-99f79b696a68" providerId="ADAL" clId="{AC18EC05-48FC-4F40-8453-789916F8B39E}" dt="2024-12-17T14:36:54.550" v="442" actId="26606"/>
        <pc:sldMkLst>
          <pc:docMk/>
          <pc:sldMk cId="2134469179" sldId="260"/>
        </pc:sldMkLst>
        <pc:spChg chg="del">
          <ac:chgData name="Angelica Olofsson Fernandez" userId="ce698ed2-e0d9-447d-9759-99f79b696a68" providerId="ADAL" clId="{AC18EC05-48FC-4F40-8453-789916F8B39E}" dt="2024-12-17T14:33:31.731" v="424" actId="26606"/>
          <ac:spMkLst>
            <pc:docMk/>
            <pc:sldMk cId="2134469179" sldId="260"/>
            <ac:spMk id="3" creationId="{31CA7A06-91E7-12F5-9C93-9A899CEE91D2}"/>
          </ac:spMkLst>
        </pc:spChg>
        <pc:graphicFrameChg chg="add mod modGraphic">
          <ac:chgData name="Angelica Olofsson Fernandez" userId="ce698ed2-e0d9-447d-9759-99f79b696a68" providerId="ADAL" clId="{AC18EC05-48FC-4F40-8453-789916F8B39E}" dt="2024-12-17T14:36:54.550" v="442" actId="26606"/>
          <ac:graphicFrameMkLst>
            <pc:docMk/>
            <pc:sldMk cId="2134469179" sldId="260"/>
            <ac:graphicFrameMk id="5" creationId="{4EE9C6D8-6631-2B02-3254-E46429D4349A}"/>
          </ac:graphicFrameMkLst>
        </pc:graphicFrameChg>
      </pc:sldChg>
      <pc:sldChg chg="addSp delSp modSp mod delDesignElem">
        <pc:chgData name="Angelica Olofsson Fernandez" userId="ce698ed2-e0d9-447d-9759-99f79b696a68" providerId="ADAL" clId="{AC18EC05-48FC-4F40-8453-789916F8B39E}" dt="2024-12-17T14:37:14.451" v="443" actId="26606"/>
        <pc:sldMkLst>
          <pc:docMk/>
          <pc:sldMk cId="1434768586" sldId="261"/>
        </pc:sldMkLst>
        <pc:spChg chg="del">
          <ac:chgData name="Angelica Olofsson Fernandez" userId="ce698ed2-e0d9-447d-9759-99f79b696a68" providerId="ADAL" clId="{AC18EC05-48FC-4F40-8453-789916F8B39E}" dt="2024-12-17T14:33:01.823" v="422" actId="26606"/>
          <ac:spMkLst>
            <pc:docMk/>
            <pc:sldMk cId="1434768586" sldId="261"/>
            <ac:spMk id="3" creationId="{31CA7A06-91E7-12F5-9C93-9A899CEE91D2}"/>
          </ac:spMkLst>
        </pc:spChg>
        <pc:graphicFrameChg chg="add mod modGraphic">
          <ac:chgData name="Angelica Olofsson Fernandez" userId="ce698ed2-e0d9-447d-9759-99f79b696a68" providerId="ADAL" clId="{AC18EC05-48FC-4F40-8453-789916F8B39E}" dt="2024-12-17T14:37:14.451" v="443" actId="26606"/>
          <ac:graphicFrameMkLst>
            <pc:docMk/>
            <pc:sldMk cId="1434768586" sldId="261"/>
            <ac:graphicFrameMk id="5" creationId="{36087FD4-C85C-0357-2CCD-FB90D0FEB2B7}"/>
          </ac:graphicFrameMkLst>
        </pc:graphicFrameChg>
      </pc:sldChg>
      <pc:sldChg chg="addSp delSp modSp mod setBg delDesignElem">
        <pc:chgData name="Angelica Olofsson Fernandez" userId="ce698ed2-e0d9-447d-9759-99f79b696a68" providerId="ADAL" clId="{AC18EC05-48FC-4F40-8453-789916F8B39E}" dt="2024-12-17T14:39:23.961" v="458"/>
        <pc:sldMkLst>
          <pc:docMk/>
          <pc:sldMk cId="1869539452" sldId="262"/>
        </pc:sldMkLst>
        <pc:spChg chg="mod">
          <ac:chgData name="Angelica Olofsson Fernandez" userId="ce698ed2-e0d9-447d-9759-99f79b696a68" providerId="ADAL" clId="{AC18EC05-48FC-4F40-8453-789916F8B39E}" dt="2024-12-17T14:39:20.051" v="457" actId="26606"/>
          <ac:spMkLst>
            <pc:docMk/>
            <pc:sldMk cId="1869539452" sldId="262"/>
            <ac:spMk id="2" creationId="{DD519110-D3EE-BDEA-93F3-5655DCC7FDD3}"/>
          </ac:spMkLst>
        </pc:spChg>
        <pc:spChg chg="del">
          <ac:chgData name="Angelica Olofsson Fernandez" userId="ce698ed2-e0d9-447d-9759-99f79b696a68" providerId="ADAL" clId="{AC18EC05-48FC-4F40-8453-789916F8B39E}" dt="2024-12-17T14:32:21.129" v="421" actId="26606"/>
          <ac:spMkLst>
            <pc:docMk/>
            <pc:sldMk cId="1869539452" sldId="262"/>
            <ac:spMk id="3" creationId="{31CA7A06-91E7-12F5-9C93-9A899CEE91D2}"/>
          </ac:spMkLst>
        </pc:spChg>
        <pc:spChg chg="add del">
          <ac:chgData name="Angelica Olofsson Fernandez" userId="ce698ed2-e0d9-447d-9759-99f79b696a68" providerId="ADAL" clId="{AC18EC05-48FC-4F40-8453-789916F8B39E}" dt="2024-12-17T14:37:29.917" v="445" actId="26606"/>
          <ac:spMkLst>
            <pc:docMk/>
            <pc:sldMk cId="1869539452" sldId="262"/>
            <ac:spMk id="9" creationId="{BACC6370-2D7E-4714-9D71-7542949D7D5D}"/>
          </ac:spMkLst>
        </pc:spChg>
        <pc:spChg chg="add del">
          <ac:chgData name="Angelica Olofsson Fernandez" userId="ce698ed2-e0d9-447d-9759-99f79b696a68" providerId="ADAL" clId="{AC18EC05-48FC-4F40-8453-789916F8B39E}" dt="2024-12-17T14:37:29.917" v="445" actId="26606"/>
          <ac:spMkLst>
            <pc:docMk/>
            <pc:sldMk cId="1869539452" sldId="262"/>
            <ac:spMk id="11" creationId="{F68B3F68-107C-434F-AA38-110D5EA91B85}"/>
          </ac:spMkLst>
        </pc:spChg>
        <pc:spChg chg="add del">
          <ac:chgData name="Angelica Olofsson Fernandez" userId="ce698ed2-e0d9-447d-9759-99f79b696a68" providerId="ADAL" clId="{AC18EC05-48FC-4F40-8453-789916F8B39E}" dt="2024-12-17T14:37:29.917" v="445" actId="26606"/>
          <ac:spMkLst>
            <pc:docMk/>
            <pc:sldMk cId="1869539452" sldId="262"/>
            <ac:spMk id="13" creationId="{AAD0DBB9-1A4B-4391-81D4-CB19F9AB918A}"/>
          </ac:spMkLst>
        </pc:spChg>
        <pc:spChg chg="add del">
          <ac:chgData name="Angelica Olofsson Fernandez" userId="ce698ed2-e0d9-447d-9759-99f79b696a68" providerId="ADAL" clId="{AC18EC05-48FC-4F40-8453-789916F8B39E}" dt="2024-12-17T14:37:29.917" v="445" actId="26606"/>
          <ac:spMkLst>
            <pc:docMk/>
            <pc:sldMk cId="1869539452" sldId="262"/>
            <ac:spMk id="15" creationId="{063BBA22-50EA-4C4D-BE05-F1CE4E63AA56}"/>
          </ac:spMkLst>
        </pc:spChg>
        <pc:spChg chg="add del">
          <ac:chgData name="Angelica Olofsson Fernandez" userId="ce698ed2-e0d9-447d-9759-99f79b696a68" providerId="ADAL" clId="{AC18EC05-48FC-4F40-8453-789916F8B39E}" dt="2024-12-17T14:37:58.705" v="447" actId="26606"/>
          <ac:spMkLst>
            <pc:docMk/>
            <pc:sldMk cId="1869539452" sldId="262"/>
            <ac:spMk id="20" creationId="{955A2079-FA98-4876-80F0-72364A7D2EA4}"/>
          </ac:spMkLst>
        </pc:spChg>
        <pc:spChg chg="add del">
          <ac:chgData name="Angelica Olofsson Fernandez" userId="ce698ed2-e0d9-447d-9759-99f79b696a68" providerId="ADAL" clId="{AC18EC05-48FC-4F40-8453-789916F8B39E}" dt="2024-12-17T14:38:32.568" v="455" actId="26606"/>
          <ac:spMkLst>
            <pc:docMk/>
            <pc:sldMk cId="1869539452" sldId="262"/>
            <ac:spMk id="25" creationId="{5628E5CB-913B-4378-97CE-18C9F6410C53}"/>
          </ac:spMkLst>
        </pc:spChg>
        <pc:spChg chg="add del">
          <ac:chgData name="Angelica Olofsson Fernandez" userId="ce698ed2-e0d9-447d-9759-99f79b696a68" providerId="ADAL" clId="{AC18EC05-48FC-4F40-8453-789916F8B39E}" dt="2024-12-17T14:39:08.088" v="456" actId="26606"/>
          <ac:spMkLst>
            <pc:docMk/>
            <pc:sldMk cId="1869539452" sldId="262"/>
            <ac:spMk id="30" creationId="{6C4028FD-8BAA-4A19-BFDE-594D991B7552}"/>
          </ac:spMkLst>
        </pc:spChg>
        <pc:spChg chg="add del">
          <ac:chgData name="Angelica Olofsson Fernandez" userId="ce698ed2-e0d9-447d-9759-99f79b696a68" providerId="ADAL" clId="{AC18EC05-48FC-4F40-8453-789916F8B39E}" dt="2024-12-17T14:39:20.051" v="457" actId="26606"/>
          <ac:spMkLst>
            <pc:docMk/>
            <pc:sldMk cId="1869539452" sldId="262"/>
            <ac:spMk id="35" creationId="{955A2079-FA98-4876-80F0-72364A7D2EA4}"/>
          </ac:spMkLst>
        </pc:spChg>
        <pc:spChg chg="add">
          <ac:chgData name="Angelica Olofsson Fernandez" userId="ce698ed2-e0d9-447d-9759-99f79b696a68" providerId="ADAL" clId="{AC18EC05-48FC-4F40-8453-789916F8B39E}" dt="2024-12-17T14:39:20.051" v="457" actId="26606"/>
          <ac:spMkLst>
            <pc:docMk/>
            <pc:sldMk cId="1869539452" sldId="262"/>
            <ac:spMk id="40" creationId="{6C4028FD-8BAA-4A19-BFDE-594D991B7552}"/>
          </ac:spMkLst>
        </pc:spChg>
        <pc:graphicFrameChg chg="add mod modGraphic">
          <ac:chgData name="Angelica Olofsson Fernandez" userId="ce698ed2-e0d9-447d-9759-99f79b696a68" providerId="ADAL" clId="{AC18EC05-48FC-4F40-8453-789916F8B39E}" dt="2024-12-17T14:39:20.051" v="457" actId="26606"/>
          <ac:graphicFrameMkLst>
            <pc:docMk/>
            <pc:sldMk cId="1869539452" sldId="262"/>
            <ac:graphicFrameMk id="5" creationId="{C8D92738-0BA4-09F0-4B64-1C70DC7F32AA}"/>
          </ac:graphicFrameMkLst>
        </pc:graphicFrameChg>
        <pc:picChg chg="add mod">
          <ac:chgData name="Angelica Olofsson Fernandez" userId="ce698ed2-e0d9-447d-9759-99f79b696a68" providerId="ADAL" clId="{AC18EC05-48FC-4F40-8453-789916F8B39E}" dt="2024-12-17T14:39:23.961" v="458"/>
          <ac:picMkLst>
            <pc:docMk/>
            <pc:sldMk cId="1869539452" sldId="262"/>
            <ac:picMk id="4" creationId="{F5B544DA-4FD5-9CE5-DA79-3BEDE1C92DE2}"/>
          </ac:picMkLst>
        </pc:picChg>
      </pc:sldChg>
      <pc:sldChg chg="addSp delSp modSp mod setBg delDesignElem">
        <pc:chgData name="Angelica Olofsson Fernandez" userId="ce698ed2-e0d9-447d-9759-99f79b696a68" providerId="ADAL" clId="{AC18EC05-48FC-4F40-8453-789916F8B39E}" dt="2024-12-17T14:37:20.445" v="444" actId="26606"/>
        <pc:sldMkLst>
          <pc:docMk/>
          <pc:sldMk cId="2248614023" sldId="263"/>
        </pc:sldMkLst>
        <pc:spChg chg="mod">
          <ac:chgData name="Angelica Olofsson Fernandez" userId="ce698ed2-e0d9-447d-9759-99f79b696a68" providerId="ADAL" clId="{AC18EC05-48FC-4F40-8453-789916F8B39E}" dt="2024-12-17T14:35:32.594" v="435" actId="26606"/>
          <ac:spMkLst>
            <pc:docMk/>
            <pc:sldMk cId="2248614023" sldId="263"/>
            <ac:spMk id="2" creationId="{DD519110-D3EE-BDEA-93F3-5655DCC7FDD3}"/>
          </ac:spMkLst>
        </pc:spChg>
        <pc:spChg chg="add del">
          <ac:chgData name="Angelica Olofsson Fernandez" userId="ce698ed2-e0d9-447d-9759-99f79b696a68" providerId="ADAL" clId="{AC18EC05-48FC-4F40-8453-789916F8B39E}" dt="2024-12-17T14:36:09.507" v="440" actId="26606"/>
          <ac:spMkLst>
            <pc:docMk/>
            <pc:sldMk cId="2248614023" sldId="263"/>
            <ac:spMk id="3" creationId="{31CA7A06-91E7-12F5-9C93-9A899CEE91D2}"/>
          </ac:spMkLst>
        </pc:spChg>
        <pc:spChg chg="add del">
          <ac:chgData name="Angelica Olofsson Fernandez" userId="ce698ed2-e0d9-447d-9759-99f79b696a68" providerId="ADAL" clId="{AC18EC05-48FC-4F40-8453-789916F8B39E}" dt="2024-12-17T14:35:32.594" v="435" actId="26606"/>
          <ac:spMkLst>
            <pc:docMk/>
            <pc:sldMk cId="2248614023" sldId="263"/>
            <ac:spMk id="10" creationId="{B50AB553-2A96-4A92-96F2-93548E096954}"/>
          </ac:spMkLst>
        </pc:spChg>
        <pc:graphicFrameChg chg="add del">
          <ac:chgData name="Angelica Olofsson Fernandez" userId="ce698ed2-e0d9-447d-9759-99f79b696a68" providerId="ADAL" clId="{AC18EC05-48FC-4F40-8453-789916F8B39E}" dt="2024-12-17T14:35:32.594" v="435" actId="26606"/>
          <ac:graphicFrameMkLst>
            <pc:docMk/>
            <pc:sldMk cId="2248614023" sldId="263"/>
            <ac:graphicFrameMk id="5" creationId="{14564E93-A1E0-1826-1B58-4EFBD8310B47}"/>
          </ac:graphicFrameMkLst>
        </pc:graphicFrameChg>
        <pc:graphicFrameChg chg="add del">
          <ac:chgData name="Angelica Olofsson Fernandez" userId="ce698ed2-e0d9-447d-9759-99f79b696a68" providerId="ADAL" clId="{AC18EC05-48FC-4F40-8453-789916F8B39E}" dt="2024-12-17T14:36:06.647" v="437" actId="26606"/>
          <ac:graphicFrameMkLst>
            <pc:docMk/>
            <pc:sldMk cId="2248614023" sldId="263"/>
            <ac:graphicFrameMk id="12" creationId="{780AEF23-69AF-93F0-87D3-E0DA511DCD8B}"/>
          </ac:graphicFrameMkLst>
        </pc:graphicFrameChg>
        <pc:graphicFrameChg chg="add del">
          <ac:chgData name="Angelica Olofsson Fernandez" userId="ce698ed2-e0d9-447d-9759-99f79b696a68" providerId="ADAL" clId="{AC18EC05-48FC-4F40-8453-789916F8B39E}" dt="2024-12-17T14:36:09.495" v="439" actId="26606"/>
          <ac:graphicFrameMkLst>
            <pc:docMk/>
            <pc:sldMk cId="2248614023" sldId="263"/>
            <ac:graphicFrameMk id="14" creationId="{8AC1C6D3-30D8-E1F1-87EF-54D46BA674C7}"/>
          </ac:graphicFrameMkLst>
        </pc:graphicFrameChg>
        <pc:graphicFrameChg chg="add modGraphic">
          <ac:chgData name="Angelica Olofsson Fernandez" userId="ce698ed2-e0d9-447d-9759-99f79b696a68" providerId="ADAL" clId="{AC18EC05-48FC-4F40-8453-789916F8B39E}" dt="2024-12-17T14:37:20.445" v="444" actId="26606"/>
          <ac:graphicFrameMkLst>
            <pc:docMk/>
            <pc:sldMk cId="2248614023" sldId="263"/>
            <ac:graphicFrameMk id="16" creationId="{780AEF23-69AF-93F0-87D3-E0DA511DCD8B}"/>
          </ac:graphicFrameMkLst>
        </pc:graphicFrameChg>
        <pc:picChg chg="add del">
          <ac:chgData name="Angelica Olofsson Fernandez" userId="ce698ed2-e0d9-447d-9759-99f79b696a68" providerId="ADAL" clId="{AC18EC05-48FC-4F40-8453-789916F8B39E}" dt="2024-12-17T14:35:32.594" v="435" actId="26606"/>
          <ac:picMkLst>
            <pc:docMk/>
            <pc:sldMk cId="2248614023" sldId="263"/>
            <ac:picMk id="6" creationId="{7302F467-9B83-75B9-C703-797F5CC57B10}"/>
          </ac:picMkLst>
        </pc:picChg>
      </pc:sldChg>
      <pc:sldChg chg="del">
        <pc:chgData name="Angelica Olofsson Fernandez" userId="ce698ed2-e0d9-447d-9759-99f79b696a68" providerId="ADAL" clId="{AC18EC05-48FC-4F40-8453-789916F8B39E}" dt="2024-12-09T09:16:57.310" v="137" actId="47"/>
        <pc:sldMkLst>
          <pc:docMk/>
          <pc:sldMk cId="1866398452" sldId="268"/>
        </pc:sldMkLst>
      </pc:sldChg>
      <pc:sldChg chg="modSp mod delDesignElem">
        <pc:chgData name="Angelica Olofsson Fernandez" userId="ce698ed2-e0d9-447d-9759-99f79b696a68" providerId="ADAL" clId="{AC18EC05-48FC-4F40-8453-789916F8B39E}" dt="2024-12-17T14:29:15.175" v="415" actId="1076"/>
        <pc:sldMkLst>
          <pc:docMk/>
          <pc:sldMk cId="2378264277" sldId="271"/>
        </pc:sldMkLst>
        <pc:picChg chg="mod">
          <ac:chgData name="Angelica Olofsson Fernandez" userId="ce698ed2-e0d9-447d-9759-99f79b696a68" providerId="ADAL" clId="{AC18EC05-48FC-4F40-8453-789916F8B39E}" dt="2024-12-17T14:29:15.175" v="415" actId="1076"/>
          <ac:picMkLst>
            <pc:docMk/>
            <pc:sldMk cId="2378264277" sldId="271"/>
            <ac:picMk id="7" creationId="{A0516EE4-574A-6422-66B9-F4C0166AB6E4}"/>
          </ac:picMkLst>
        </pc:picChg>
      </pc:sldChg>
      <pc:sldChg chg="addSp modSp mod setBg delDesignElem">
        <pc:chgData name="Angelica Olofsson Fernandez" userId="ce698ed2-e0d9-447d-9759-99f79b696a68" providerId="ADAL" clId="{AC18EC05-48FC-4F40-8453-789916F8B39E}" dt="2024-12-17T14:39:56.887" v="460"/>
        <pc:sldMkLst>
          <pc:docMk/>
          <pc:sldMk cId="3868429852" sldId="272"/>
        </pc:sldMkLst>
        <pc:spChg chg="mod">
          <ac:chgData name="Angelica Olofsson Fernandez" userId="ce698ed2-e0d9-447d-9759-99f79b696a68" providerId="ADAL" clId="{AC18EC05-48FC-4F40-8453-789916F8B39E}" dt="2024-12-17T14:39:53.421" v="459" actId="26606"/>
          <ac:spMkLst>
            <pc:docMk/>
            <pc:sldMk cId="3868429852" sldId="272"/>
            <ac:spMk id="2" creationId="{60506B71-56D5-E811-3F6D-060258390535}"/>
          </ac:spMkLst>
        </pc:spChg>
        <pc:spChg chg="add">
          <ac:chgData name="Angelica Olofsson Fernandez" userId="ce698ed2-e0d9-447d-9759-99f79b696a68" providerId="ADAL" clId="{AC18EC05-48FC-4F40-8453-789916F8B39E}" dt="2024-12-17T14:39:53.421" v="459" actId="26606"/>
          <ac:spMkLst>
            <pc:docMk/>
            <pc:sldMk cId="3868429852" sldId="272"/>
            <ac:spMk id="7" creationId="{6F5A5072-7B47-4D32-B52A-4EBBF590B8A5}"/>
          </ac:spMkLst>
        </pc:spChg>
        <pc:spChg chg="add">
          <ac:chgData name="Angelica Olofsson Fernandez" userId="ce698ed2-e0d9-447d-9759-99f79b696a68" providerId="ADAL" clId="{AC18EC05-48FC-4F40-8453-789916F8B39E}" dt="2024-12-17T14:39:53.421" v="459" actId="26606"/>
          <ac:spMkLst>
            <pc:docMk/>
            <pc:sldMk cId="3868429852" sldId="272"/>
            <ac:spMk id="9" creationId="{9715DAF0-AE1B-46C9-8A6B-DB2AA05AB91D}"/>
          </ac:spMkLst>
        </pc:spChg>
        <pc:spChg chg="add">
          <ac:chgData name="Angelica Olofsson Fernandez" userId="ce698ed2-e0d9-447d-9759-99f79b696a68" providerId="ADAL" clId="{AC18EC05-48FC-4F40-8453-789916F8B39E}" dt="2024-12-17T14:39:53.421" v="459" actId="26606"/>
          <ac:spMkLst>
            <pc:docMk/>
            <pc:sldMk cId="3868429852" sldId="272"/>
            <ac:spMk id="11" creationId="{6016219D-510E-4184-9090-6D5578A87BD1}"/>
          </ac:spMkLst>
        </pc:spChg>
        <pc:spChg chg="add">
          <ac:chgData name="Angelica Olofsson Fernandez" userId="ce698ed2-e0d9-447d-9759-99f79b696a68" providerId="ADAL" clId="{AC18EC05-48FC-4F40-8453-789916F8B39E}" dt="2024-12-17T14:39:53.421" v="459" actId="26606"/>
          <ac:spMkLst>
            <pc:docMk/>
            <pc:sldMk cId="3868429852" sldId="272"/>
            <ac:spMk id="13" creationId="{AFF4A713-7B75-4B21-90D7-5AB19547C728}"/>
          </ac:spMkLst>
        </pc:spChg>
        <pc:spChg chg="add">
          <ac:chgData name="Angelica Olofsson Fernandez" userId="ce698ed2-e0d9-447d-9759-99f79b696a68" providerId="ADAL" clId="{AC18EC05-48FC-4F40-8453-789916F8B39E}" dt="2024-12-17T14:39:53.421" v="459" actId="26606"/>
          <ac:spMkLst>
            <pc:docMk/>
            <pc:sldMk cId="3868429852" sldId="272"/>
            <ac:spMk id="15" creationId="{DC631C0B-6DA6-4E57-8231-CE32B3434A7E}"/>
          </ac:spMkLst>
        </pc:spChg>
        <pc:spChg chg="add">
          <ac:chgData name="Angelica Olofsson Fernandez" userId="ce698ed2-e0d9-447d-9759-99f79b696a68" providerId="ADAL" clId="{AC18EC05-48FC-4F40-8453-789916F8B39E}" dt="2024-12-17T14:39:53.421" v="459" actId="26606"/>
          <ac:spMkLst>
            <pc:docMk/>
            <pc:sldMk cId="3868429852" sldId="272"/>
            <ac:spMk id="17" creationId="{C29501E6-A978-4A61-9689-9085AF97A53A}"/>
          </ac:spMkLst>
        </pc:spChg>
        <pc:picChg chg="add mod">
          <ac:chgData name="Angelica Olofsson Fernandez" userId="ce698ed2-e0d9-447d-9759-99f79b696a68" providerId="ADAL" clId="{AC18EC05-48FC-4F40-8453-789916F8B39E}" dt="2024-12-17T14:39:56.887" v="460"/>
          <ac:picMkLst>
            <pc:docMk/>
            <pc:sldMk cId="3868429852" sldId="272"/>
            <ac:picMk id="3" creationId="{15073096-DF1E-0F8A-97EB-2350CF5BEAA6}"/>
          </ac:picMkLst>
        </pc:picChg>
      </pc:sldChg>
      <pc:sldChg chg="addSp delSp modSp mod setBg delDesignElem">
        <pc:chgData name="Angelica Olofsson Fernandez" userId="ce698ed2-e0d9-447d-9759-99f79b696a68" providerId="ADAL" clId="{AC18EC05-48FC-4F40-8453-789916F8B39E}" dt="2024-12-17T14:34:31.327" v="430" actId="1076"/>
        <pc:sldMkLst>
          <pc:docMk/>
          <pc:sldMk cId="1176645630" sldId="273"/>
        </pc:sldMkLst>
        <pc:spChg chg="mod">
          <ac:chgData name="Angelica Olofsson Fernandez" userId="ce698ed2-e0d9-447d-9759-99f79b696a68" providerId="ADAL" clId="{AC18EC05-48FC-4F40-8453-789916F8B39E}" dt="2024-12-17T14:33:56.042" v="427" actId="26606"/>
          <ac:spMkLst>
            <pc:docMk/>
            <pc:sldMk cId="1176645630" sldId="273"/>
            <ac:spMk id="2" creationId="{DD519110-D3EE-BDEA-93F3-5655DCC7FDD3}"/>
          </ac:spMkLst>
        </pc:spChg>
        <pc:spChg chg="mod">
          <ac:chgData name="Angelica Olofsson Fernandez" userId="ce698ed2-e0d9-447d-9759-99f79b696a68" providerId="ADAL" clId="{AC18EC05-48FC-4F40-8453-789916F8B39E}" dt="2024-12-17T14:34:31.327" v="430" actId="1076"/>
          <ac:spMkLst>
            <pc:docMk/>
            <pc:sldMk cId="1176645630" sldId="273"/>
            <ac:spMk id="3" creationId="{31CA7A06-91E7-12F5-9C93-9A899CEE91D2}"/>
          </ac:spMkLst>
        </pc:spChg>
        <pc:spChg chg="add del">
          <ac:chgData name="Angelica Olofsson Fernandez" userId="ce698ed2-e0d9-447d-9759-99f79b696a68" providerId="ADAL" clId="{AC18EC05-48FC-4F40-8453-789916F8B39E}" dt="2024-12-17T14:33:56.042" v="427" actId="26606"/>
          <ac:spMkLst>
            <pc:docMk/>
            <pc:sldMk cId="1176645630" sldId="273"/>
            <ac:spMk id="8" creationId="{1B15ED52-F352-441B-82BF-E0EA34836D08}"/>
          </ac:spMkLst>
        </pc:spChg>
        <pc:spChg chg="add del">
          <ac:chgData name="Angelica Olofsson Fernandez" userId="ce698ed2-e0d9-447d-9759-99f79b696a68" providerId="ADAL" clId="{AC18EC05-48FC-4F40-8453-789916F8B39E}" dt="2024-12-17T14:33:56.042" v="427" actId="26606"/>
          <ac:spMkLst>
            <pc:docMk/>
            <pc:sldMk cId="1176645630" sldId="273"/>
            <ac:spMk id="10" creationId="{3B2E3793-BFE6-45A2-9B7B-E18844431C99}"/>
          </ac:spMkLst>
        </pc:spChg>
        <pc:spChg chg="add del">
          <ac:chgData name="Angelica Olofsson Fernandez" userId="ce698ed2-e0d9-447d-9759-99f79b696a68" providerId="ADAL" clId="{AC18EC05-48FC-4F40-8453-789916F8B39E}" dt="2024-12-17T14:33:56.042" v="427" actId="26606"/>
          <ac:spMkLst>
            <pc:docMk/>
            <pc:sldMk cId="1176645630" sldId="273"/>
            <ac:spMk id="12" creationId="{BC4C4868-CB8F-4AF9-9CDB-8108F2C19B67}"/>
          </ac:spMkLst>
        </pc:spChg>
        <pc:spChg chg="add del">
          <ac:chgData name="Angelica Olofsson Fernandez" userId="ce698ed2-e0d9-447d-9759-99f79b696a68" providerId="ADAL" clId="{AC18EC05-48FC-4F40-8453-789916F8B39E}" dt="2024-12-17T14:33:56.042" v="427" actId="26606"/>
          <ac:spMkLst>
            <pc:docMk/>
            <pc:sldMk cId="1176645630" sldId="273"/>
            <ac:spMk id="14" creationId="{375E0459-6403-40CD-989D-56A4407CA12E}"/>
          </ac:spMkLst>
        </pc:spChg>
        <pc:spChg chg="add del">
          <ac:chgData name="Angelica Olofsson Fernandez" userId="ce698ed2-e0d9-447d-9759-99f79b696a68" providerId="ADAL" clId="{AC18EC05-48FC-4F40-8453-789916F8B39E}" dt="2024-12-17T14:33:56.042" v="427" actId="26606"/>
          <ac:spMkLst>
            <pc:docMk/>
            <pc:sldMk cId="1176645630" sldId="273"/>
            <ac:spMk id="16" creationId="{53E5B1A8-3AC9-4BD1-9BBC-78CA94F2D1BA}"/>
          </ac:spMkLst>
        </pc:spChg>
      </pc:sldChg>
      <pc:sldChg chg="del">
        <pc:chgData name="Angelica Olofsson Fernandez" userId="ce698ed2-e0d9-447d-9759-99f79b696a68" providerId="ADAL" clId="{AC18EC05-48FC-4F40-8453-789916F8B39E}" dt="2024-12-17T12:30:58.724" v="379" actId="47"/>
        <pc:sldMkLst>
          <pc:docMk/>
          <pc:sldMk cId="2081952299" sldId="468"/>
        </pc:sldMkLst>
      </pc:sldChg>
      <pc:sldChg chg="del">
        <pc:chgData name="Angelica Olofsson Fernandez" userId="ce698ed2-e0d9-447d-9759-99f79b696a68" providerId="ADAL" clId="{AC18EC05-48FC-4F40-8453-789916F8B39E}" dt="2024-12-09T09:16:51.913" v="135" actId="47"/>
        <pc:sldMkLst>
          <pc:docMk/>
          <pc:sldMk cId="2618597547" sldId="498"/>
        </pc:sldMkLst>
      </pc:sldChg>
      <pc:sldChg chg="addSp delSp modSp mod setBg">
        <pc:chgData name="Angelica Olofsson Fernandez" userId="ce698ed2-e0d9-447d-9759-99f79b696a68" providerId="ADAL" clId="{AC18EC05-48FC-4F40-8453-789916F8B39E}" dt="2024-12-09T14:57:04.412" v="363" actId="20577"/>
        <pc:sldMkLst>
          <pc:docMk/>
          <pc:sldMk cId="947088791" sldId="546"/>
        </pc:sldMkLst>
        <pc:spChg chg="mod">
          <ac:chgData name="Angelica Olofsson Fernandez" userId="ce698ed2-e0d9-447d-9759-99f79b696a68" providerId="ADAL" clId="{AC18EC05-48FC-4F40-8453-789916F8B39E}" dt="2024-12-09T14:57:04.412" v="363" actId="20577"/>
          <ac:spMkLst>
            <pc:docMk/>
            <pc:sldMk cId="947088791" sldId="546"/>
            <ac:spMk id="2" creationId="{EA6DCDD3-B648-548C-9942-553FFCBF362F}"/>
          </ac:spMkLst>
        </pc:spChg>
        <pc:spChg chg="add del mod">
          <ac:chgData name="Angelica Olofsson Fernandez" userId="ce698ed2-e0d9-447d-9759-99f79b696a68" providerId="ADAL" clId="{AC18EC05-48FC-4F40-8453-789916F8B39E}" dt="2024-12-09T14:56:50.847" v="353" actId="931"/>
          <ac:spMkLst>
            <pc:docMk/>
            <pc:sldMk cId="947088791" sldId="546"/>
            <ac:spMk id="4" creationId="{39901250-1D51-FCC9-E832-C04B4ECD6D45}"/>
          </ac:spMkLst>
        </pc:spChg>
        <pc:grpChg chg="del">
          <ac:chgData name="Angelica Olofsson Fernandez" userId="ce698ed2-e0d9-447d-9759-99f79b696a68" providerId="ADAL" clId="{AC18EC05-48FC-4F40-8453-789916F8B39E}" dt="2024-12-09T14:56:56.290" v="357" actId="26606"/>
          <ac:grpSpMkLst>
            <pc:docMk/>
            <pc:sldMk cId="947088791" sldId="546"/>
            <ac:grpSpMk id="45" creationId="{780C4553-5AA5-ABAD-A86E-A9DB53A55466}"/>
          </ac:grpSpMkLst>
        </pc:grpChg>
        <pc:picChg chg="add mod">
          <ac:chgData name="Angelica Olofsson Fernandez" userId="ce698ed2-e0d9-447d-9759-99f79b696a68" providerId="ADAL" clId="{AC18EC05-48FC-4F40-8453-789916F8B39E}" dt="2024-12-09T14:56:56.290" v="357" actId="26606"/>
          <ac:picMkLst>
            <pc:docMk/>
            <pc:sldMk cId="947088791" sldId="546"/>
            <ac:picMk id="6" creationId="{4093E812-CC2D-2B2B-6A9F-6597CAB05E50}"/>
          </ac:picMkLst>
        </pc:picChg>
        <pc:picChg chg="del">
          <ac:chgData name="Angelica Olofsson Fernandez" userId="ce698ed2-e0d9-447d-9759-99f79b696a68" providerId="ADAL" clId="{AC18EC05-48FC-4F40-8453-789916F8B39E}" dt="2024-12-09T14:22:19.728" v="352" actId="478"/>
          <ac:picMkLst>
            <pc:docMk/>
            <pc:sldMk cId="947088791" sldId="546"/>
            <ac:picMk id="8" creationId="{28769FA1-A24E-EEE3-0117-D3AA3DDDABB2}"/>
          </ac:picMkLst>
        </pc:picChg>
      </pc:sldChg>
      <pc:sldChg chg="addSp delSp modSp mod modClrScheme chgLayout">
        <pc:chgData name="Angelica Olofsson Fernandez" userId="ce698ed2-e0d9-447d-9759-99f79b696a68" providerId="ADAL" clId="{AC18EC05-48FC-4F40-8453-789916F8B39E}" dt="2024-12-18T06:37:06.835" v="485"/>
        <pc:sldMkLst>
          <pc:docMk/>
          <pc:sldMk cId="1269119800" sldId="563"/>
        </pc:sldMkLst>
        <pc:spChg chg="del mod">
          <ac:chgData name="Angelica Olofsson Fernandez" userId="ce698ed2-e0d9-447d-9759-99f79b696a68" providerId="ADAL" clId="{AC18EC05-48FC-4F40-8453-789916F8B39E}" dt="2024-12-09T09:14:16.453" v="118" actId="478"/>
          <ac:spMkLst>
            <pc:docMk/>
            <pc:sldMk cId="1269119800" sldId="563"/>
            <ac:spMk id="2" creationId="{75532F13-0787-A1FD-48FF-8A1A888EC3DC}"/>
          </ac:spMkLst>
        </pc:spChg>
        <pc:spChg chg="del mod">
          <ac:chgData name="Angelica Olofsson Fernandez" userId="ce698ed2-e0d9-447d-9759-99f79b696a68" providerId="ADAL" clId="{AC18EC05-48FC-4F40-8453-789916F8B39E}" dt="2024-12-09T09:10:46.201" v="99" actId="26606"/>
          <ac:spMkLst>
            <pc:docMk/>
            <pc:sldMk cId="1269119800" sldId="563"/>
            <ac:spMk id="4" creationId="{E77150C2-6341-4A77-9854-E95AB5626C19}"/>
          </ac:spMkLst>
        </pc:spChg>
        <pc:spChg chg="add del mod">
          <ac:chgData name="Angelica Olofsson Fernandez" userId="ce698ed2-e0d9-447d-9759-99f79b696a68" providerId="ADAL" clId="{AC18EC05-48FC-4F40-8453-789916F8B39E}" dt="2024-12-09T09:13:05.220" v="111" actId="478"/>
          <ac:spMkLst>
            <pc:docMk/>
            <pc:sldMk cId="1269119800" sldId="563"/>
            <ac:spMk id="9" creationId="{C04CCAD5-0FC6-5547-E24B-ECF750847753}"/>
          </ac:spMkLst>
        </pc:spChg>
        <pc:spChg chg="add del mod">
          <ac:chgData name="Angelica Olofsson Fernandez" userId="ce698ed2-e0d9-447d-9759-99f79b696a68" providerId="ADAL" clId="{AC18EC05-48FC-4F40-8453-789916F8B39E}" dt="2024-12-09T09:12:02.474" v="106" actId="478"/>
          <ac:spMkLst>
            <pc:docMk/>
            <pc:sldMk cId="1269119800" sldId="563"/>
            <ac:spMk id="10" creationId="{C1ACCCDC-2C0F-B287-E81E-1B956E42FE28}"/>
          </ac:spMkLst>
        </pc:spChg>
        <pc:graphicFrameChg chg="add mod modGraphic">
          <ac:chgData name="Angelica Olofsson Fernandez" userId="ce698ed2-e0d9-447d-9759-99f79b696a68" providerId="ADAL" clId="{AC18EC05-48FC-4F40-8453-789916F8B39E}" dt="2024-12-18T06:37:06.835" v="485"/>
          <ac:graphicFrameMkLst>
            <pc:docMk/>
            <pc:sldMk cId="1269119800" sldId="563"/>
            <ac:graphicFrameMk id="6" creationId="{722D31B6-DA33-DCE9-70B3-3F9947213E39}"/>
          </ac:graphicFrameMkLst>
        </pc:graphicFrameChg>
        <pc:picChg chg="add mod">
          <ac:chgData name="Angelica Olofsson Fernandez" userId="ce698ed2-e0d9-447d-9759-99f79b696a68" providerId="ADAL" clId="{AC18EC05-48FC-4F40-8453-789916F8B39E}" dt="2024-12-13T08:42:36.337" v="366" actId="27614"/>
          <ac:picMkLst>
            <pc:docMk/>
            <pc:sldMk cId="1269119800" sldId="563"/>
            <ac:picMk id="3" creationId="{0EB6786A-593A-2EDB-D013-4523F1AC8276}"/>
          </ac:picMkLst>
        </pc:picChg>
        <pc:picChg chg="add del mod">
          <ac:chgData name="Angelica Olofsson Fernandez" userId="ce698ed2-e0d9-447d-9759-99f79b696a68" providerId="ADAL" clId="{AC18EC05-48FC-4F40-8453-789916F8B39E}" dt="2024-12-09T09:12:00.647" v="105" actId="478"/>
          <ac:picMkLst>
            <pc:docMk/>
            <pc:sldMk cId="1269119800" sldId="563"/>
            <ac:picMk id="7" creationId="{EC8A5A70-7F95-3233-9BAF-E458DB46620A}"/>
          </ac:picMkLst>
        </pc:picChg>
        <pc:picChg chg="add mod">
          <ac:chgData name="Angelica Olofsson Fernandez" userId="ce698ed2-e0d9-447d-9759-99f79b696a68" providerId="ADAL" clId="{AC18EC05-48FC-4F40-8453-789916F8B39E}" dt="2024-12-09T09:12:03.302" v="107"/>
          <ac:picMkLst>
            <pc:docMk/>
            <pc:sldMk cId="1269119800" sldId="563"/>
            <ac:picMk id="8" creationId="{C2AC482C-FDE5-4D9C-6CE6-4BE75DC907DA}"/>
          </ac:picMkLst>
        </pc:picChg>
        <pc:picChg chg="add mod">
          <ac:chgData name="Angelica Olofsson Fernandez" userId="ce698ed2-e0d9-447d-9759-99f79b696a68" providerId="ADAL" clId="{AC18EC05-48FC-4F40-8453-789916F8B39E}" dt="2024-12-09T09:14:10.702" v="117" actId="1076"/>
          <ac:picMkLst>
            <pc:docMk/>
            <pc:sldMk cId="1269119800" sldId="563"/>
            <ac:picMk id="12" creationId="{DE6F6D59-A7ED-9F7D-6B60-A6B8A926B312}"/>
          </ac:picMkLst>
        </pc:picChg>
      </pc:sldChg>
      <pc:sldChg chg="del">
        <pc:chgData name="Angelica Olofsson Fernandez" userId="ce698ed2-e0d9-447d-9759-99f79b696a68" providerId="ADAL" clId="{AC18EC05-48FC-4F40-8453-789916F8B39E}" dt="2024-12-09T09:16:39.016" v="134" actId="47"/>
        <pc:sldMkLst>
          <pc:docMk/>
          <pc:sldMk cId="3227669839" sldId="564"/>
        </pc:sldMkLst>
      </pc:sldChg>
      <pc:sldChg chg="del">
        <pc:chgData name="Angelica Olofsson Fernandez" userId="ce698ed2-e0d9-447d-9759-99f79b696a68" providerId="ADAL" clId="{AC18EC05-48FC-4F40-8453-789916F8B39E}" dt="2024-12-09T09:14:38.713" v="120" actId="47"/>
        <pc:sldMkLst>
          <pc:docMk/>
          <pc:sldMk cId="745051221" sldId="566"/>
        </pc:sldMkLst>
      </pc:sldChg>
      <pc:sldChg chg="addSp delSp modSp del mod">
        <pc:chgData name="Angelica Olofsson Fernandez" userId="ce698ed2-e0d9-447d-9759-99f79b696a68" providerId="ADAL" clId="{AC18EC05-48FC-4F40-8453-789916F8B39E}" dt="2024-12-09T14:07:43.898" v="321" actId="47"/>
        <pc:sldMkLst>
          <pc:docMk/>
          <pc:sldMk cId="923377013" sldId="571"/>
        </pc:sldMkLst>
        <pc:spChg chg="mod">
          <ac:chgData name="Angelica Olofsson Fernandez" userId="ce698ed2-e0d9-447d-9759-99f79b696a68" providerId="ADAL" clId="{AC18EC05-48FC-4F40-8453-789916F8B39E}" dt="2024-12-09T09:28:22.606" v="225" actId="26606"/>
          <ac:spMkLst>
            <pc:docMk/>
            <pc:sldMk cId="923377013" sldId="571"/>
            <ac:spMk id="2" creationId="{1E8D8CF7-24B5-E464-45A5-A77745222CC7}"/>
          </ac:spMkLst>
        </pc:spChg>
        <pc:spChg chg="del mod">
          <ac:chgData name="Angelica Olofsson Fernandez" userId="ce698ed2-e0d9-447d-9759-99f79b696a68" providerId="ADAL" clId="{AC18EC05-48FC-4F40-8453-789916F8B39E}" dt="2024-12-09T09:21:31.387" v="193" actId="478"/>
          <ac:spMkLst>
            <pc:docMk/>
            <pc:sldMk cId="923377013" sldId="571"/>
            <ac:spMk id="3" creationId="{ED8FBDFE-57E7-0C49-4483-C3E2DED7C96E}"/>
          </ac:spMkLst>
        </pc:spChg>
        <pc:spChg chg="add del mod">
          <ac:chgData name="Angelica Olofsson Fernandez" userId="ce698ed2-e0d9-447d-9759-99f79b696a68" providerId="ADAL" clId="{AC18EC05-48FC-4F40-8453-789916F8B39E}" dt="2024-12-09T09:21:39.768" v="196" actId="478"/>
          <ac:spMkLst>
            <pc:docMk/>
            <pc:sldMk cId="923377013" sldId="571"/>
            <ac:spMk id="6" creationId="{E45123A9-5A11-6987-70E7-2CA9360FEBC8}"/>
          </ac:spMkLst>
        </pc:spChg>
        <pc:spChg chg="add del">
          <ac:chgData name="Angelica Olofsson Fernandez" userId="ce698ed2-e0d9-447d-9759-99f79b696a68" providerId="ADAL" clId="{AC18EC05-48FC-4F40-8453-789916F8B39E}" dt="2024-12-09T09:28:22.606" v="225" actId="26606"/>
          <ac:spMkLst>
            <pc:docMk/>
            <pc:sldMk cId="923377013" sldId="571"/>
            <ac:spMk id="8" creationId="{6A8AAC95-3719-4BCD-B710-4160043D9237}"/>
          </ac:spMkLst>
        </pc:spChg>
        <pc:spChg chg="add del mod">
          <ac:chgData name="Angelica Olofsson Fernandez" userId="ce698ed2-e0d9-447d-9759-99f79b696a68" providerId="ADAL" clId="{AC18EC05-48FC-4F40-8453-789916F8B39E}" dt="2024-12-09T09:25:52.819" v="218" actId="26606"/>
          <ac:spMkLst>
            <pc:docMk/>
            <pc:sldMk cId="923377013" sldId="571"/>
            <ac:spMk id="9" creationId="{80901308-44CC-A96C-EF6B-3C1ED82471F7}"/>
          </ac:spMkLst>
        </pc:spChg>
        <pc:spChg chg="add del">
          <ac:chgData name="Angelica Olofsson Fernandez" userId="ce698ed2-e0d9-447d-9759-99f79b696a68" providerId="ADAL" clId="{AC18EC05-48FC-4F40-8453-789916F8B39E}" dt="2024-12-09T09:28:22.606" v="225" actId="26606"/>
          <ac:spMkLst>
            <pc:docMk/>
            <pc:sldMk cId="923377013" sldId="571"/>
            <ac:spMk id="10" creationId="{73A6D7BA-50E4-42FE-A0E3-FC42B7EC4372}"/>
          </ac:spMkLst>
        </pc:spChg>
        <pc:spChg chg="add del">
          <ac:chgData name="Angelica Olofsson Fernandez" userId="ce698ed2-e0d9-447d-9759-99f79b696a68" providerId="ADAL" clId="{AC18EC05-48FC-4F40-8453-789916F8B39E}" dt="2024-12-09T09:28:22.606" v="225" actId="26606"/>
          <ac:spMkLst>
            <pc:docMk/>
            <pc:sldMk cId="923377013" sldId="571"/>
            <ac:spMk id="18" creationId="{B14C2221-2B8C-494D-9442-F812DF4E8794}"/>
          </ac:spMkLst>
        </pc:spChg>
        <pc:graphicFrameChg chg="add del">
          <ac:chgData name="Angelica Olofsson Fernandez" userId="ce698ed2-e0d9-447d-9759-99f79b696a68" providerId="ADAL" clId="{AC18EC05-48FC-4F40-8453-789916F8B39E}" dt="2024-12-09T09:22:57.274" v="213" actId="26606"/>
          <ac:graphicFrameMkLst>
            <pc:docMk/>
            <pc:sldMk cId="923377013" sldId="571"/>
            <ac:graphicFrameMk id="12" creationId="{31A0D4E8-64E8-D232-3D86-FA180B901A32}"/>
          </ac:graphicFrameMkLst>
        </pc:graphicFrameChg>
        <pc:graphicFrameChg chg="add mod modGraphic">
          <ac:chgData name="Angelica Olofsson Fernandez" userId="ce698ed2-e0d9-447d-9759-99f79b696a68" providerId="ADAL" clId="{AC18EC05-48FC-4F40-8453-789916F8B39E}" dt="2024-12-09T09:28:26.967" v="226" actId="14100"/>
          <ac:graphicFrameMkLst>
            <pc:docMk/>
            <pc:sldMk cId="923377013" sldId="571"/>
            <ac:graphicFrameMk id="13" creationId="{D3806733-B51B-DE78-5211-4DDE44CF849A}"/>
          </ac:graphicFrameMkLst>
        </pc:graphicFrameChg>
        <pc:graphicFrameChg chg="add del">
          <ac:chgData name="Angelica Olofsson Fernandez" userId="ce698ed2-e0d9-447d-9759-99f79b696a68" providerId="ADAL" clId="{AC18EC05-48FC-4F40-8453-789916F8B39E}" dt="2024-12-09T09:23:10.264" v="215" actId="26606"/>
          <ac:graphicFrameMkLst>
            <pc:docMk/>
            <pc:sldMk cId="923377013" sldId="571"/>
            <ac:graphicFrameMk id="14" creationId="{3281738D-56D8-74CA-EFF1-C8E62ACE1407}"/>
          </ac:graphicFrameMkLst>
        </pc:graphicFrameChg>
        <pc:picChg chg="mod">
          <ac:chgData name="Angelica Olofsson Fernandez" userId="ce698ed2-e0d9-447d-9759-99f79b696a68" providerId="ADAL" clId="{AC18EC05-48FC-4F40-8453-789916F8B39E}" dt="2024-12-09T09:28:22.606" v="225" actId="26606"/>
          <ac:picMkLst>
            <pc:docMk/>
            <pc:sldMk cId="923377013" sldId="571"/>
            <ac:picMk id="5" creationId="{B4C20D23-8F9B-A827-3F21-FEF043B3F7D6}"/>
          </ac:picMkLst>
        </pc:picChg>
      </pc:sldChg>
      <pc:sldChg chg="del">
        <pc:chgData name="Angelica Olofsson Fernandez" userId="ce698ed2-e0d9-447d-9759-99f79b696a68" providerId="ADAL" clId="{AC18EC05-48FC-4F40-8453-789916F8B39E}" dt="2024-12-09T09:16:53.998" v="136" actId="47"/>
        <pc:sldMkLst>
          <pc:docMk/>
          <pc:sldMk cId="265547988" sldId="574"/>
        </pc:sldMkLst>
      </pc:sldChg>
      <pc:sldChg chg="del">
        <pc:chgData name="Angelica Olofsson Fernandez" userId="ce698ed2-e0d9-447d-9759-99f79b696a68" providerId="ADAL" clId="{AC18EC05-48FC-4F40-8453-789916F8B39E}" dt="2024-12-17T12:32:30.876" v="404" actId="47"/>
        <pc:sldMkLst>
          <pc:docMk/>
          <pc:sldMk cId="1546788662" sldId="577"/>
        </pc:sldMkLst>
      </pc:sldChg>
      <pc:sldChg chg="modSp add del mod">
        <pc:chgData name="Angelica Olofsson Fernandez" userId="ce698ed2-e0d9-447d-9759-99f79b696a68" providerId="ADAL" clId="{AC18EC05-48FC-4F40-8453-789916F8B39E}" dt="2024-12-18T06:36:23.039" v="479" actId="14100"/>
        <pc:sldMkLst>
          <pc:docMk/>
          <pc:sldMk cId="1725466139" sldId="580"/>
        </pc:sldMkLst>
        <pc:spChg chg="mod">
          <ac:chgData name="Angelica Olofsson Fernandez" userId="ce698ed2-e0d9-447d-9759-99f79b696a68" providerId="ADAL" clId="{AC18EC05-48FC-4F40-8453-789916F8B39E}" dt="2024-12-18T06:36:23.039" v="479" actId="14100"/>
          <ac:spMkLst>
            <pc:docMk/>
            <pc:sldMk cId="1725466139" sldId="580"/>
            <ac:spMk id="2" creationId="{8D90EC0A-C99D-459A-AC6F-B41FF3632229}"/>
          </ac:spMkLst>
        </pc:spChg>
        <pc:spChg chg="mod">
          <ac:chgData name="Angelica Olofsson Fernandez" userId="ce698ed2-e0d9-447d-9759-99f79b696a68" providerId="ADAL" clId="{AC18EC05-48FC-4F40-8453-789916F8B39E}" dt="2024-12-18T06:35:15.147" v="478" actId="27636"/>
          <ac:spMkLst>
            <pc:docMk/>
            <pc:sldMk cId="1725466139" sldId="580"/>
            <ac:spMk id="7" creationId="{7D5C8A1E-F63A-9D7E-E7FD-E53A33E11E36}"/>
          </ac:spMkLst>
        </pc:spChg>
      </pc:sldChg>
      <pc:sldChg chg="add del">
        <pc:chgData name="Angelica Olofsson Fernandez" userId="ce698ed2-e0d9-447d-9759-99f79b696a68" providerId="ADAL" clId="{AC18EC05-48FC-4F40-8453-789916F8B39E}" dt="2024-12-18T06:35:15.113" v="477"/>
        <pc:sldMkLst>
          <pc:docMk/>
          <pc:sldMk cId="324041773" sldId="582"/>
        </pc:sldMkLst>
      </pc:sldChg>
      <pc:sldChg chg="del">
        <pc:chgData name="Angelica Olofsson Fernandez" userId="ce698ed2-e0d9-447d-9759-99f79b696a68" providerId="ADAL" clId="{AC18EC05-48FC-4F40-8453-789916F8B39E}" dt="2024-12-09T09:16:29.835" v="133" actId="47"/>
        <pc:sldMkLst>
          <pc:docMk/>
          <pc:sldMk cId="2905007782" sldId="583"/>
        </pc:sldMkLst>
      </pc:sldChg>
      <pc:sldChg chg="add del">
        <pc:chgData name="Angelica Olofsson Fernandez" userId="ce698ed2-e0d9-447d-9759-99f79b696a68" providerId="ADAL" clId="{AC18EC05-48FC-4F40-8453-789916F8B39E}" dt="2024-12-18T06:35:15.113" v="477"/>
        <pc:sldMkLst>
          <pc:docMk/>
          <pc:sldMk cId="3256953587" sldId="583"/>
        </pc:sldMkLst>
      </pc:sldChg>
      <pc:sldChg chg="add del">
        <pc:chgData name="Angelica Olofsson Fernandez" userId="ce698ed2-e0d9-447d-9759-99f79b696a68" providerId="ADAL" clId="{AC18EC05-48FC-4F40-8453-789916F8B39E}" dt="2024-12-18T06:35:15.113" v="477"/>
        <pc:sldMkLst>
          <pc:docMk/>
          <pc:sldMk cId="3254650826" sldId="584"/>
        </pc:sldMkLst>
      </pc:sldChg>
      <pc:sldChg chg="addSp delSp modSp mod setBg">
        <pc:chgData name="Angelica Olofsson Fernandez" userId="ce698ed2-e0d9-447d-9759-99f79b696a68" providerId="ADAL" clId="{AC18EC05-48FC-4F40-8453-789916F8B39E}" dt="2024-12-17T12:31:44.209" v="400" actId="14100"/>
        <pc:sldMkLst>
          <pc:docMk/>
          <pc:sldMk cId="168817167" sldId="585"/>
        </pc:sldMkLst>
        <pc:spChg chg="mod ord">
          <ac:chgData name="Angelica Olofsson Fernandez" userId="ce698ed2-e0d9-447d-9759-99f79b696a68" providerId="ADAL" clId="{AC18EC05-48FC-4F40-8453-789916F8B39E}" dt="2024-12-17T12:31:44.209" v="400" actId="14100"/>
          <ac:spMkLst>
            <pc:docMk/>
            <pc:sldMk cId="168817167" sldId="585"/>
            <ac:spMk id="2" creationId="{1CA17FBE-BB6E-8B35-0373-FCB2844B7223}"/>
          </ac:spMkLst>
        </pc:spChg>
        <pc:spChg chg="del">
          <ac:chgData name="Angelica Olofsson Fernandez" userId="ce698ed2-e0d9-447d-9759-99f79b696a68" providerId="ADAL" clId="{AC18EC05-48FC-4F40-8453-789916F8B39E}" dt="2024-12-09T09:17:37.129" v="139" actId="931"/>
          <ac:spMkLst>
            <pc:docMk/>
            <pc:sldMk cId="168817167" sldId="585"/>
            <ac:spMk id="3" creationId="{05AE3A49-F760-7435-18B7-38FFF8CC3AC4}"/>
          </ac:spMkLst>
        </pc:spChg>
        <pc:spChg chg="add del">
          <ac:chgData name="Angelica Olofsson Fernandez" userId="ce698ed2-e0d9-447d-9759-99f79b696a68" providerId="ADAL" clId="{AC18EC05-48FC-4F40-8453-789916F8B39E}" dt="2024-12-09T09:39:43.780" v="275" actId="26606"/>
          <ac:spMkLst>
            <pc:docMk/>
            <pc:sldMk cId="168817167" sldId="585"/>
            <ac:spMk id="9" creationId="{DD36EC06-93E6-D990-340F-B6BA26668E54}"/>
          </ac:spMkLst>
        </pc:spChg>
        <pc:spChg chg="add del">
          <ac:chgData name="Angelica Olofsson Fernandez" userId="ce698ed2-e0d9-447d-9759-99f79b696a68" providerId="ADAL" clId="{AC18EC05-48FC-4F40-8453-789916F8B39E}" dt="2024-12-09T09:39:47.367" v="277" actId="26606"/>
          <ac:spMkLst>
            <pc:docMk/>
            <pc:sldMk cId="168817167" sldId="585"/>
            <ac:spMk id="10" creationId="{16C5FA50-8D52-4617-AF91-5C7B1C8352F1}"/>
          </ac:spMkLst>
        </pc:spChg>
        <pc:spChg chg="add del">
          <ac:chgData name="Angelica Olofsson Fernandez" userId="ce698ed2-e0d9-447d-9759-99f79b696a68" providerId="ADAL" clId="{AC18EC05-48FC-4F40-8453-789916F8B39E}" dt="2024-12-09T09:39:43.780" v="275" actId="26606"/>
          <ac:spMkLst>
            <pc:docMk/>
            <pc:sldMk cId="168817167" sldId="585"/>
            <ac:spMk id="12" creationId="{F13C74B1-5B17-4795-BED0-7140497B445A}"/>
          </ac:spMkLst>
        </pc:spChg>
        <pc:spChg chg="add del">
          <ac:chgData name="Angelica Olofsson Fernandez" userId="ce698ed2-e0d9-447d-9759-99f79b696a68" providerId="ADAL" clId="{AC18EC05-48FC-4F40-8453-789916F8B39E}" dt="2024-12-09T09:39:43.780" v="275" actId="26606"/>
          <ac:spMkLst>
            <pc:docMk/>
            <pc:sldMk cId="168817167" sldId="585"/>
            <ac:spMk id="14" creationId="{D4974D33-8DC5-464E-8C6D-BE58F0669C17}"/>
          </ac:spMkLst>
        </pc:spChg>
        <pc:spChg chg="add del">
          <ac:chgData name="Angelica Olofsson Fernandez" userId="ce698ed2-e0d9-447d-9759-99f79b696a68" providerId="ADAL" clId="{AC18EC05-48FC-4F40-8453-789916F8B39E}" dt="2024-12-09T09:39:47.367" v="277" actId="26606"/>
          <ac:spMkLst>
            <pc:docMk/>
            <pc:sldMk cId="168817167" sldId="585"/>
            <ac:spMk id="16" creationId="{E223798C-12AD-4B0C-A50C-D676347D67CF}"/>
          </ac:spMkLst>
        </pc:spChg>
        <pc:spChg chg="add">
          <ac:chgData name="Angelica Olofsson Fernandez" userId="ce698ed2-e0d9-447d-9759-99f79b696a68" providerId="ADAL" clId="{AC18EC05-48FC-4F40-8453-789916F8B39E}" dt="2024-12-09T09:39:47.373" v="278" actId="26606"/>
          <ac:spMkLst>
            <pc:docMk/>
            <pc:sldMk cId="168817167" sldId="585"/>
            <ac:spMk id="18" creationId="{04812C46-200A-4DEB-A05E-3ED6C68C2387}"/>
          </ac:spMkLst>
        </pc:spChg>
        <pc:spChg chg="add">
          <ac:chgData name="Angelica Olofsson Fernandez" userId="ce698ed2-e0d9-447d-9759-99f79b696a68" providerId="ADAL" clId="{AC18EC05-48FC-4F40-8453-789916F8B39E}" dt="2024-12-09T09:39:47.373" v="278" actId="26606"/>
          <ac:spMkLst>
            <pc:docMk/>
            <pc:sldMk cId="168817167" sldId="585"/>
            <ac:spMk id="19" creationId="{D1EA859B-E555-4109-94F3-6700E046E008}"/>
          </ac:spMkLst>
        </pc:spChg>
        <pc:spChg chg="add mod">
          <ac:chgData name="Angelica Olofsson Fernandez" userId="ce698ed2-e0d9-447d-9759-99f79b696a68" providerId="ADAL" clId="{AC18EC05-48FC-4F40-8453-789916F8B39E}" dt="2024-12-09T09:40:19.716" v="296" actId="20577"/>
          <ac:spMkLst>
            <pc:docMk/>
            <pc:sldMk cId="168817167" sldId="585"/>
            <ac:spMk id="20" creationId="{EB8B8663-B4D4-63DE-54D2-00EFF4949C68}"/>
          </ac:spMkLst>
        </pc:spChg>
        <pc:picChg chg="add mod">
          <ac:chgData name="Angelica Olofsson Fernandez" userId="ce698ed2-e0d9-447d-9759-99f79b696a68" providerId="ADAL" clId="{AC18EC05-48FC-4F40-8453-789916F8B39E}" dt="2024-12-09T09:39:47.373" v="278" actId="26606"/>
          <ac:picMkLst>
            <pc:docMk/>
            <pc:sldMk cId="168817167" sldId="585"/>
            <ac:picMk id="5" creationId="{EDA542E2-D5B3-517B-FBBB-21803D1B8FAA}"/>
          </ac:picMkLst>
        </pc:picChg>
      </pc:sldChg>
      <pc:sldChg chg="del">
        <pc:chgData name="Angelica Olofsson Fernandez" userId="ce698ed2-e0d9-447d-9759-99f79b696a68" providerId="ADAL" clId="{AC18EC05-48FC-4F40-8453-789916F8B39E}" dt="2024-12-09T09:16:59.021" v="138" actId="47"/>
        <pc:sldMkLst>
          <pc:docMk/>
          <pc:sldMk cId="476286558" sldId="586"/>
        </pc:sldMkLst>
      </pc:sldChg>
      <pc:sldChg chg="add del">
        <pc:chgData name="Angelica Olofsson Fernandez" userId="ce698ed2-e0d9-447d-9759-99f79b696a68" providerId="ADAL" clId="{AC18EC05-48FC-4F40-8453-789916F8B39E}" dt="2024-12-18T06:35:15.113" v="477"/>
        <pc:sldMkLst>
          <pc:docMk/>
          <pc:sldMk cId="2042964934" sldId="586"/>
        </pc:sldMkLst>
      </pc:sldChg>
      <pc:sldChg chg="addSp delSp modSp new mod setBg">
        <pc:chgData name="Angelica Olofsson Fernandez" userId="ce698ed2-e0d9-447d-9759-99f79b696a68" providerId="ADAL" clId="{AC18EC05-48FC-4F40-8453-789916F8B39E}" dt="2024-12-09T09:40:43.301" v="297" actId="26606"/>
        <pc:sldMkLst>
          <pc:docMk/>
          <pc:sldMk cId="2048762507" sldId="587"/>
        </pc:sldMkLst>
        <pc:spChg chg="mod ord">
          <ac:chgData name="Angelica Olofsson Fernandez" userId="ce698ed2-e0d9-447d-9759-99f79b696a68" providerId="ADAL" clId="{AC18EC05-48FC-4F40-8453-789916F8B39E}" dt="2024-12-09T09:40:43.301" v="297" actId="26606"/>
          <ac:spMkLst>
            <pc:docMk/>
            <pc:sldMk cId="2048762507" sldId="587"/>
            <ac:spMk id="2" creationId="{B6B3F031-E446-7D2E-B420-2B0449A09C11}"/>
          </ac:spMkLst>
        </pc:spChg>
        <pc:spChg chg="del">
          <ac:chgData name="Angelica Olofsson Fernandez" userId="ce698ed2-e0d9-447d-9759-99f79b696a68" providerId="ADAL" clId="{AC18EC05-48FC-4F40-8453-789916F8B39E}" dt="2024-12-09T09:15:59.940" v="129" actId="931"/>
          <ac:spMkLst>
            <pc:docMk/>
            <pc:sldMk cId="2048762507" sldId="587"/>
            <ac:spMk id="3" creationId="{5666833E-FB04-7792-1C81-3CD6529F3193}"/>
          </ac:spMkLst>
        </pc:spChg>
        <pc:spChg chg="add">
          <ac:chgData name="Angelica Olofsson Fernandez" userId="ce698ed2-e0d9-447d-9759-99f79b696a68" providerId="ADAL" clId="{AC18EC05-48FC-4F40-8453-789916F8B39E}" dt="2024-12-09T09:40:43.301" v="297" actId="26606"/>
          <ac:spMkLst>
            <pc:docMk/>
            <pc:sldMk cId="2048762507" sldId="587"/>
            <ac:spMk id="10" creationId="{37C89E4B-3C9F-44B9-8B86-D9E3D112D8EC}"/>
          </ac:spMkLst>
        </pc:spChg>
        <pc:picChg chg="add mod">
          <ac:chgData name="Angelica Olofsson Fernandez" userId="ce698ed2-e0d9-447d-9759-99f79b696a68" providerId="ADAL" clId="{AC18EC05-48FC-4F40-8453-789916F8B39E}" dt="2024-12-09T09:40:43.301" v="297" actId="26606"/>
          <ac:picMkLst>
            <pc:docMk/>
            <pc:sldMk cId="2048762507" sldId="587"/>
            <ac:picMk id="5" creationId="{07C39ED9-761C-E75C-BE85-C625EC7B4C32}"/>
          </ac:picMkLst>
        </pc:picChg>
        <pc:cxnChg chg="add">
          <ac:chgData name="Angelica Olofsson Fernandez" userId="ce698ed2-e0d9-447d-9759-99f79b696a68" providerId="ADAL" clId="{AC18EC05-48FC-4F40-8453-789916F8B39E}" dt="2024-12-09T09:40:43.301" v="297" actId="26606"/>
          <ac:cxnSpMkLst>
            <pc:docMk/>
            <pc:sldMk cId="2048762507" sldId="587"/>
            <ac:cxnSpMk id="12" creationId="{AA2EAA10-076F-46BD-8F0F-B9A2FB77A85C}"/>
          </ac:cxnSpMkLst>
        </pc:cxnChg>
        <pc:cxnChg chg="add">
          <ac:chgData name="Angelica Olofsson Fernandez" userId="ce698ed2-e0d9-447d-9759-99f79b696a68" providerId="ADAL" clId="{AC18EC05-48FC-4F40-8453-789916F8B39E}" dt="2024-12-09T09:40:43.301" v="297" actId="26606"/>
          <ac:cxnSpMkLst>
            <pc:docMk/>
            <pc:sldMk cId="2048762507" sldId="587"/>
            <ac:cxnSpMk id="14" creationId="{D891E407-403B-4764-86C9-33A56D3BCAA3}"/>
          </ac:cxnSpMkLst>
        </pc:cxnChg>
      </pc:sldChg>
      <pc:sldChg chg="addSp delSp modSp add del mod">
        <pc:chgData name="Angelica Olofsson Fernandez" userId="ce698ed2-e0d9-447d-9759-99f79b696a68" providerId="ADAL" clId="{AC18EC05-48FC-4F40-8453-789916F8B39E}" dt="2024-12-09T14:07:45.962" v="322" actId="47"/>
        <pc:sldMkLst>
          <pc:docMk/>
          <pc:sldMk cId="163166565" sldId="588"/>
        </pc:sldMkLst>
        <pc:spChg chg="del mod">
          <ac:chgData name="Angelica Olofsson Fernandez" userId="ce698ed2-e0d9-447d-9759-99f79b696a68" providerId="ADAL" clId="{AC18EC05-48FC-4F40-8453-789916F8B39E}" dt="2024-12-09T09:27:17.215" v="223" actId="26606"/>
          <ac:spMkLst>
            <pc:docMk/>
            <pc:sldMk cId="163166565" sldId="588"/>
            <ac:spMk id="3" creationId="{ED8FBDFE-57E7-0C49-4483-C3E2DED7C96E}"/>
          </ac:spMkLst>
        </pc:spChg>
        <pc:graphicFrameChg chg="add">
          <ac:chgData name="Angelica Olofsson Fernandez" userId="ce698ed2-e0d9-447d-9759-99f79b696a68" providerId="ADAL" clId="{AC18EC05-48FC-4F40-8453-789916F8B39E}" dt="2024-12-09T09:27:17.215" v="223" actId="26606"/>
          <ac:graphicFrameMkLst>
            <pc:docMk/>
            <pc:sldMk cId="163166565" sldId="588"/>
            <ac:graphicFrameMk id="12" creationId="{88D19BB9-EDB4-6027-0637-16F6DD0FA9EF}"/>
          </ac:graphicFrameMkLst>
        </pc:graphicFrameChg>
      </pc:sldChg>
      <pc:sldChg chg="add del">
        <pc:chgData name="Angelica Olofsson Fernandez" userId="ce698ed2-e0d9-447d-9759-99f79b696a68" providerId="ADAL" clId="{AC18EC05-48FC-4F40-8453-789916F8B39E}" dt="2024-12-18T06:35:15.113" v="477"/>
        <pc:sldMkLst>
          <pc:docMk/>
          <pc:sldMk cId="1028961830" sldId="588"/>
        </pc:sldMkLst>
      </pc:sldChg>
      <pc:sldChg chg="add del">
        <pc:chgData name="Angelica Olofsson Fernandez" userId="ce698ed2-e0d9-447d-9759-99f79b696a68" providerId="ADAL" clId="{AC18EC05-48FC-4F40-8453-789916F8B39E}" dt="2024-12-18T06:35:15.113" v="477"/>
        <pc:sldMkLst>
          <pc:docMk/>
          <pc:sldMk cId="816608884" sldId="589"/>
        </pc:sldMkLst>
      </pc:sldChg>
      <pc:sldChg chg="add del">
        <pc:chgData name="Angelica Olofsson Fernandez" userId="ce698ed2-e0d9-447d-9759-99f79b696a68" providerId="ADAL" clId="{AC18EC05-48FC-4F40-8453-789916F8B39E}" dt="2024-12-18T06:35:15.113" v="477"/>
        <pc:sldMkLst>
          <pc:docMk/>
          <pc:sldMk cId="2301308776" sldId="590"/>
        </pc:sldMkLst>
      </pc:sldChg>
      <pc:sldChg chg="add del">
        <pc:chgData name="Angelica Olofsson Fernandez" userId="ce698ed2-e0d9-447d-9759-99f79b696a68" providerId="ADAL" clId="{AC18EC05-48FC-4F40-8453-789916F8B39E}" dt="2024-12-18T06:35:15.113" v="477"/>
        <pc:sldMkLst>
          <pc:docMk/>
          <pc:sldMk cId="2780028840" sldId="591"/>
        </pc:sldMkLst>
      </pc:sldChg>
    </pc:docChg>
  </pc:docChgLst>
</pc:chgInfo>
</file>

<file path=ppt/diagrams/_rels/data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545BC-3A02-46C9-B5D8-D5B9DDA4A4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A92F62D-1F3A-4A27-AA99-C3526981D505}">
      <dgm:prSet/>
      <dgm:spPr/>
      <dgm:t>
        <a:bodyPr/>
        <a:lstStyle/>
        <a:p>
          <a:r>
            <a:rPr lang="en-US"/>
            <a:t>Inledning och presentationer</a:t>
          </a:r>
        </a:p>
      </dgm:t>
    </dgm:pt>
    <dgm:pt modelId="{09FB3864-C8BD-45FC-88F5-B80C0AB2364B}" type="parTrans" cxnId="{47475B8B-265F-4556-816E-310C2ECE8972}">
      <dgm:prSet/>
      <dgm:spPr/>
      <dgm:t>
        <a:bodyPr/>
        <a:lstStyle/>
        <a:p>
          <a:endParaRPr lang="en-US"/>
        </a:p>
      </dgm:t>
    </dgm:pt>
    <dgm:pt modelId="{2CAC7795-7048-406C-B9C0-ECBE950410FF}" type="sibTrans" cxnId="{47475B8B-265F-4556-816E-310C2ECE8972}">
      <dgm:prSet/>
      <dgm:spPr/>
      <dgm:t>
        <a:bodyPr/>
        <a:lstStyle/>
        <a:p>
          <a:endParaRPr lang="en-US"/>
        </a:p>
      </dgm:t>
    </dgm:pt>
    <dgm:pt modelId="{5D018A1E-D3C7-476E-872A-3DE0AAD9FBD1}">
      <dgm:prSet/>
      <dgm:spPr/>
      <dgm:t>
        <a:bodyPr/>
        <a:lstStyle/>
        <a:p>
          <a:r>
            <a:rPr lang="en-US" dirty="0"/>
            <a:t>Information om </a:t>
          </a:r>
          <a:r>
            <a:rPr lang="en-US" dirty="0" err="1"/>
            <a:t>logistik</a:t>
          </a:r>
          <a:endParaRPr lang="en-US" dirty="0"/>
        </a:p>
      </dgm:t>
    </dgm:pt>
    <dgm:pt modelId="{1A100B71-58B0-4614-935C-4CCBD156B226}" type="parTrans" cxnId="{F3324215-744D-4533-84F3-E0ADDC84163F}">
      <dgm:prSet/>
      <dgm:spPr/>
      <dgm:t>
        <a:bodyPr/>
        <a:lstStyle/>
        <a:p>
          <a:endParaRPr lang="en-US"/>
        </a:p>
      </dgm:t>
    </dgm:pt>
    <dgm:pt modelId="{328E6BC9-237F-4DB2-B2D7-94400E5079BD}" type="sibTrans" cxnId="{F3324215-744D-4533-84F3-E0ADDC84163F}">
      <dgm:prSet/>
      <dgm:spPr/>
      <dgm:t>
        <a:bodyPr/>
        <a:lstStyle/>
        <a:p>
          <a:endParaRPr lang="en-US"/>
        </a:p>
      </dgm:t>
    </dgm:pt>
    <dgm:pt modelId="{2385D380-5B0D-4450-B8B0-5558E6DDAE01}">
      <dgm:prSet/>
      <dgm:spPr/>
      <dgm:t>
        <a:bodyPr/>
        <a:lstStyle/>
        <a:p>
          <a:r>
            <a:rPr lang="en-US" dirty="0" err="1"/>
            <a:t>Leveransstörningar</a:t>
          </a:r>
          <a:r>
            <a:rPr lang="en-US" dirty="0"/>
            <a:t> &amp; </a:t>
          </a:r>
          <a:r>
            <a:rPr lang="en-US" dirty="0" err="1"/>
            <a:t>ersättningsartiklar</a:t>
          </a:r>
          <a:endParaRPr lang="en-US" dirty="0"/>
        </a:p>
      </dgm:t>
    </dgm:pt>
    <dgm:pt modelId="{0B4A376F-381A-48BB-B06D-12143A2510F6}" type="parTrans" cxnId="{6284A9DB-7CEE-4CFB-B78D-B6DC18ED9BB5}">
      <dgm:prSet/>
      <dgm:spPr/>
      <dgm:t>
        <a:bodyPr/>
        <a:lstStyle/>
        <a:p>
          <a:endParaRPr lang="en-US"/>
        </a:p>
      </dgm:t>
    </dgm:pt>
    <dgm:pt modelId="{AA299271-F05B-4F44-9309-A59CF44C38B8}" type="sibTrans" cxnId="{6284A9DB-7CEE-4CFB-B78D-B6DC18ED9BB5}">
      <dgm:prSet/>
      <dgm:spPr/>
      <dgm:t>
        <a:bodyPr/>
        <a:lstStyle/>
        <a:p>
          <a:endParaRPr lang="en-US"/>
        </a:p>
      </dgm:t>
    </dgm:pt>
    <dgm:pt modelId="{D483CAC9-FDC9-4B39-978E-BDF3C2858445}">
      <dgm:prSet/>
      <dgm:spPr/>
      <dgm:t>
        <a:bodyPr/>
        <a:lstStyle/>
        <a:p>
          <a:r>
            <a:rPr lang="en-US" dirty="0"/>
            <a:t>Vem ska man </a:t>
          </a:r>
          <a:r>
            <a:rPr lang="en-US" dirty="0" err="1"/>
            <a:t>kontakta</a:t>
          </a:r>
          <a:r>
            <a:rPr lang="en-US" dirty="0"/>
            <a:t> </a:t>
          </a:r>
          <a:r>
            <a:rPr lang="en-US" dirty="0" err="1"/>
            <a:t>när</a:t>
          </a:r>
          <a:r>
            <a:rPr lang="en-US" dirty="0"/>
            <a:t>?</a:t>
          </a:r>
        </a:p>
      </dgm:t>
    </dgm:pt>
    <dgm:pt modelId="{03DBF528-F2F3-4A8A-AF0A-E61494781F15}" type="parTrans" cxnId="{89039D03-5CA5-419A-B9A8-5945CDBEA7A4}">
      <dgm:prSet/>
      <dgm:spPr/>
      <dgm:t>
        <a:bodyPr/>
        <a:lstStyle/>
        <a:p>
          <a:endParaRPr lang="en-US"/>
        </a:p>
      </dgm:t>
    </dgm:pt>
    <dgm:pt modelId="{0FFACDB5-4774-42E5-81FB-A5655E29ACFB}" type="sibTrans" cxnId="{89039D03-5CA5-419A-B9A8-5945CDBEA7A4}">
      <dgm:prSet/>
      <dgm:spPr/>
      <dgm:t>
        <a:bodyPr/>
        <a:lstStyle/>
        <a:p>
          <a:endParaRPr lang="en-US"/>
        </a:p>
      </dgm:t>
    </dgm:pt>
    <dgm:pt modelId="{1AA0FFDA-DC24-4F29-8F4A-7B6B7A42C24E}">
      <dgm:prSet/>
      <dgm:spPr/>
      <dgm:t>
        <a:bodyPr/>
        <a:lstStyle/>
        <a:p>
          <a:r>
            <a:rPr lang="en-US" dirty="0" err="1"/>
            <a:t>Frågor</a:t>
          </a:r>
          <a:endParaRPr lang="en-US" dirty="0"/>
        </a:p>
      </dgm:t>
    </dgm:pt>
    <dgm:pt modelId="{8E8F5996-0C6B-4F23-8399-D0B02349EDF1}" type="parTrans" cxnId="{943D42D5-52DB-4DB5-998E-A261154A49B0}">
      <dgm:prSet/>
      <dgm:spPr/>
      <dgm:t>
        <a:bodyPr/>
        <a:lstStyle/>
        <a:p>
          <a:endParaRPr lang="en-US"/>
        </a:p>
      </dgm:t>
    </dgm:pt>
    <dgm:pt modelId="{9ED24944-CC97-4401-BA15-B104C9F003FB}" type="sibTrans" cxnId="{943D42D5-52DB-4DB5-998E-A261154A49B0}">
      <dgm:prSet/>
      <dgm:spPr/>
      <dgm:t>
        <a:bodyPr/>
        <a:lstStyle/>
        <a:p>
          <a:endParaRPr lang="en-US"/>
        </a:p>
      </dgm:t>
    </dgm:pt>
    <dgm:pt modelId="{D6937A4A-FBBC-470E-BEB8-072B62BAA899}">
      <dgm:prSet/>
      <dgm:spPr/>
      <dgm:t>
        <a:bodyPr/>
        <a:lstStyle/>
        <a:p>
          <a:r>
            <a:rPr lang="en-US"/>
            <a:t>Synpunktsformulär</a:t>
          </a:r>
        </a:p>
      </dgm:t>
    </dgm:pt>
    <dgm:pt modelId="{DAEF66D2-C1F7-465A-8149-B0AD8F3986CC}" type="parTrans" cxnId="{3BC1DF40-8E78-4800-8279-70A1584CA027}">
      <dgm:prSet/>
      <dgm:spPr/>
      <dgm:t>
        <a:bodyPr/>
        <a:lstStyle/>
        <a:p>
          <a:endParaRPr lang="en-US"/>
        </a:p>
      </dgm:t>
    </dgm:pt>
    <dgm:pt modelId="{5C40937A-EEA0-4FD0-9A0F-2C32FB9A2BC6}" type="sibTrans" cxnId="{3BC1DF40-8E78-4800-8279-70A1584CA027}">
      <dgm:prSet/>
      <dgm:spPr/>
      <dgm:t>
        <a:bodyPr/>
        <a:lstStyle/>
        <a:p>
          <a:endParaRPr lang="en-US"/>
        </a:p>
      </dgm:t>
    </dgm:pt>
    <dgm:pt modelId="{3BAD2CBF-D64B-4A98-8CD8-F04264BCC7A7}">
      <dgm:prSet/>
      <dgm:spPr/>
      <dgm:t>
        <a:bodyPr/>
        <a:lstStyle/>
        <a:p>
          <a:r>
            <a:rPr lang="en-US" dirty="0"/>
            <a:t>Tack för </a:t>
          </a:r>
          <a:r>
            <a:rPr lang="en-US" dirty="0" err="1"/>
            <a:t>idag</a:t>
          </a:r>
          <a:r>
            <a:rPr lang="en-US" dirty="0"/>
            <a:t>!</a:t>
          </a:r>
        </a:p>
      </dgm:t>
    </dgm:pt>
    <dgm:pt modelId="{BAC75EC1-4F87-4952-9592-A98ABA2FE7C3}" type="parTrans" cxnId="{AC8A8924-7623-4646-87DF-88865DFA143C}">
      <dgm:prSet/>
      <dgm:spPr/>
      <dgm:t>
        <a:bodyPr/>
        <a:lstStyle/>
        <a:p>
          <a:endParaRPr lang="en-US"/>
        </a:p>
      </dgm:t>
    </dgm:pt>
    <dgm:pt modelId="{658DA7C3-C120-43EB-A957-D5FD5408550C}" type="sibTrans" cxnId="{AC8A8924-7623-4646-87DF-88865DFA143C}">
      <dgm:prSet/>
      <dgm:spPr/>
      <dgm:t>
        <a:bodyPr/>
        <a:lstStyle/>
        <a:p>
          <a:endParaRPr lang="en-US"/>
        </a:p>
      </dgm:t>
    </dgm:pt>
    <dgm:pt modelId="{12693DAD-2F2A-4E8A-8D10-382F0DDE1FEB}" type="pres">
      <dgm:prSet presAssocID="{74C545BC-3A02-46C9-B5D8-D5B9DDA4A428}" presName="linear" presStyleCnt="0">
        <dgm:presLayoutVars>
          <dgm:animLvl val="lvl"/>
          <dgm:resizeHandles val="exact"/>
        </dgm:presLayoutVars>
      </dgm:prSet>
      <dgm:spPr/>
    </dgm:pt>
    <dgm:pt modelId="{ACEE8159-ADF9-4BB4-8508-449D906075FA}" type="pres">
      <dgm:prSet presAssocID="{7A92F62D-1F3A-4A27-AA99-C3526981D505}" presName="parentText" presStyleLbl="node1" presStyleIdx="0" presStyleCnt="7">
        <dgm:presLayoutVars>
          <dgm:chMax val="0"/>
          <dgm:bulletEnabled val="1"/>
        </dgm:presLayoutVars>
      </dgm:prSet>
      <dgm:spPr/>
    </dgm:pt>
    <dgm:pt modelId="{A5DAA56B-89A3-43F1-B0B2-302B7D88CD34}" type="pres">
      <dgm:prSet presAssocID="{2CAC7795-7048-406C-B9C0-ECBE950410FF}" presName="spacer" presStyleCnt="0"/>
      <dgm:spPr/>
    </dgm:pt>
    <dgm:pt modelId="{F71D6DA9-F180-4693-B1DE-7BCB158FB69E}" type="pres">
      <dgm:prSet presAssocID="{5D018A1E-D3C7-476E-872A-3DE0AAD9FBD1}" presName="parentText" presStyleLbl="node1" presStyleIdx="1" presStyleCnt="7">
        <dgm:presLayoutVars>
          <dgm:chMax val="0"/>
          <dgm:bulletEnabled val="1"/>
        </dgm:presLayoutVars>
      </dgm:prSet>
      <dgm:spPr/>
    </dgm:pt>
    <dgm:pt modelId="{BCC029B7-73EE-443F-91F5-7E00FA484676}" type="pres">
      <dgm:prSet presAssocID="{328E6BC9-237F-4DB2-B2D7-94400E5079BD}" presName="spacer" presStyleCnt="0"/>
      <dgm:spPr/>
    </dgm:pt>
    <dgm:pt modelId="{2A773F21-8A55-46D1-9D0C-52B7E9486C36}" type="pres">
      <dgm:prSet presAssocID="{2385D380-5B0D-4450-B8B0-5558E6DDAE01}" presName="parentText" presStyleLbl="node1" presStyleIdx="2" presStyleCnt="7" custLinFactY="100000" custLinFactNeighborY="106123">
        <dgm:presLayoutVars>
          <dgm:chMax val="0"/>
          <dgm:bulletEnabled val="1"/>
        </dgm:presLayoutVars>
      </dgm:prSet>
      <dgm:spPr/>
    </dgm:pt>
    <dgm:pt modelId="{F849B39D-78C7-422E-A016-D9157AE91037}" type="pres">
      <dgm:prSet presAssocID="{AA299271-F05B-4F44-9309-A59CF44C38B8}" presName="spacer" presStyleCnt="0"/>
      <dgm:spPr/>
    </dgm:pt>
    <dgm:pt modelId="{4867AA11-7266-4BF2-9E28-A7C07E26243E}" type="pres">
      <dgm:prSet presAssocID="{D483CAC9-FDC9-4B39-978E-BDF3C2858445}" presName="parentText" presStyleLbl="node1" presStyleIdx="3" presStyleCnt="7" custLinFactY="-97353" custLinFactNeighborY="-100000">
        <dgm:presLayoutVars>
          <dgm:chMax val="0"/>
          <dgm:bulletEnabled val="1"/>
        </dgm:presLayoutVars>
      </dgm:prSet>
      <dgm:spPr/>
    </dgm:pt>
    <dgm:pt modelId="{48EEC031-8139-4745-9AC4-CBDAFEDD4C72}" type="pres">
      <dgm:prSet presAssocID="{0FFACDB5-4774-42E5-81FB-A5655E29ACFB}" presName="spacer" presStyleCnt="0"/>
      <dgm:spPr/>
    </dgm:pt>
    <dgm:pt modelId="{3C2F5C17-9B7C-446C-8AFD-188FB7005DE3}" type="pres">
      <dgm:prSet presAssocID="{1AA0FFDA-DC24-4F29-8F4A-7B6B7A42C24E}" presName="parentText" presStyleLbl="node1" presStyleIdx="4" presStyleCnt="7" custLinFactY="100000" custLinFactNeighborY="135598">
        <dgm:presLayoutVars>
          <dgm:chMax val="0"/>
          <dgm:bulletEnabled val="1"/>
        </dgm:presLayoutVars>
      </dgm:prSet>
      <dgm:spPr/>
    </dgm:pt>
    <dgm:pt modelId="{30DD29C0-20F2-426C-AF8C-EFC2165CA3F1}" type="pres">
      <dgm:prSet presAssocID="{9ED24944-CC97-4401-BA15-B104C9F003FB}" presName="spacer" presStyleCnt="0"/>
      <dgm:spPr/>
    </dgm:pt>
    <dgm:pt modelId="{33C31EC2-1071-48C8-BF56-6C732E847123}" type="pres">
      <dgm:prSet presAssocID="{D6937A4A-FBBC-470E-BEB8-072B62BAA899}" presName="parentText" presStyleLbl="node1" presStyleIdx="5" presStyleCnt="7" custLinFactY="-97353" custLinFactNeighborY="-100000">
        <dgm:presLayoutVars>
          <dgm:chMax val="0"/>
          <dgm:bulletEnabled val="1"/>
        </dgm:presLayoutVars>
      </dgm:prSet>
      <dgm:spPr/>
    </dgm:pt>
    <dgm:pt modelId="{46F3FCE0-EF2A-420C-9710-AAF88161C44E}" type="pres">
      <dgm:prSet presAssocID="{5C40937A-EEA0-4FD0-9A0F-2C32FB9A2BC6}" presName="spacer" presStyleCnt="0"/>
      <dgm:spPr/>
    </dgm:pt>
    <dgm:pt modelId="{2148FC9E-21D6-4FDC-96A2-1D203CA57D60}" type="pres">
      <dgm:prSet presAssocID="{3BAD2CBF-D64B-4A98-8CD8-F04264BCC7A7}" presName="parentText" presStyleLbl="node1" presStyleIdx="6" presStyleCnt="7">
        <dgm:presLayoutVars>
          <dgm:chMax val="0"/>
          <dgm:bulletEnabled val="1"/>
        </dgm:presLayoutVars>
      </dgm:prSet>
      <dgm:spPr/>
    </dgm:pt>
  </dgm:ptLst>
  <dgm:cxnLst>
    <dgm:cxn modelId="{89039D03-5CA5-419A-B9A8-5945CDBEA7A4}" srcId="{74C545BC-3A02-46C9-B5D8-D5B9DDA4A428}" destId="{D483CAC9-FDC9-4B39-978E-BDF3C2858445}" srcOrd="3" destOrd="0" parTransId="{03DBF528-F2F3-4A8A-AF0A-E61494781F15}" sibTransId="{0FFACDB5-4774-42E5-81FB-A5655E29ACFB}"/>
    <dgm:cxn modelId="{F3324215-744D-4533-84F3-E0ADDC84163F}" srcId="{74C545BC-3A02-46C9-B5D8-D5B9DDA4A428}" destId="{5D018A1E-D3C7-476E-872A-3DE0AAD9FBD1}" srcOrd="1" destOrd="0" parTransId="{1A100B71-58B0-4614-935C-4CCBD156B226}" sibTransId="{328E6BC9-237F-4DB2-B2D7-94400E5079BD}"/>
    <dgm:cxn modelId="{AC8A8924-7623-4646-87DF-88865DFA143C}" srcId="{74C545BC-3A02-46C9-B5D8-D5B9DDA4A428}" destId="{3BAD2CBF-D64B-4A98-8CD8-F04264BCC7A7}" srcOrd="6" destOrd="0" parTransId="{BAC75EC1-4F87-4952-9592-A98ABA2FE7C3}" sibTransId="{658DA7C3-C120-43EB-A957-D5FD5408550C}"/>
    <dgm:cxn modelId="{0D723730-DD09-4319-9ECD-AD38FBEB223B}" type="presOf" srcId="{2385D380-5B0D-4450-B8B0-5558E6DDAE01}" destId="{2A773F21-8A55-46D1-9D0C-52B7E9486C36}" srcOrd="0" destOrd="0" presId="urn:microsoft.com/office/officeart/2005/8/layout/vList2"/>
    <dgm:cxn modelId="{0E94B233-7049-4720-B257-6D1AE2FBEFC0}" type="presOf" srcId="{3BAD2CBF-D64B-4A98-8CD8-F04264BCC7A7}" destId="{2148FC9E-21D6-4FDC-96A2-1D203CA57D60}" srcOrd="0" destOrd="0" presId="urn:microsoft.com/office/officeart/2005/8/layout/vList2"/>
    <dgm:cxn modelId="{3BC1DF40-8E78-4800-8279-70A1584CA027}" srcId="{74C545BC-3A02-46C9-B5D8-D5B9DDA4A428}" destId="{D6937A4A-FBBC-470E-BEB8-072B62BAA899}" srcOrd="5" destOrd="0" parTransId="{DAEF66D2-C1F7-465A-8149-B0AD8F3986CC}" sibTransId="{5C40937A-EEA0-4FD0-9A0F-2C32FB9A2BC6}"/>
    <dgm:cxn modelId="{6F04F341-3B48-4FDE-B2C8-097CA4B8B50B}" type="presOf" srcId="{5D018A1E-D3C7-476E-872A-3DE0AAD9FBD1}" destId="{F71D6DA9-F180-4693-B1DE-7BCB158FB69E}" srcOrd="0" destOrd="0" presId="urn:microsoft.com/office/officeart/2005/8/layout/vList2"/>
    <dgm:cxn modelId="{7CE5797B-E057-46AC-B5C4-47193E65FDEF}" type="presOf" srcId="{D6937A4A-FBBC-470E-BEB8-072B62BAA899}" destId="{33C31EC2-1071-48C8-BF56-6C732E847123}" srcOrd="0" destOrd="0" presId="urn:microsoft.com/office/officeart/2005/8/layout/vList2"/>
    <dgm:cxn modelId="{47475B8B-265F-4556-816E-310C2ECE8972}" srcId="{74C545BC-3A02-46C9-B5D8-D5B9DDA4A428}" destId="{7A92F62D-1F3A-4A27-AA99-C3526981D505}" srcOrd="0" destOrd="0" parTransId="{09FB3864-C8BD-45FC-88F5-B80C0AB2364B}" sibTransId="{2CAC7795-7048-406C-B9C0-ECBE950410FF}"/>
    <dgm:cxn modelId="{A9F6309F-83AC-4846-8BD7-8D3FE8B4CAB5}" type="presOf" srcId="{1AA0FFDA-DC24-4F29-8F4A-7B6B7A42C24E}" destId="{3C2F5C17-9B7C-446C-8AFD-188FB7005DE3}" srcOrd="0" destOrd="0" presId="urn:microsoft.com/office/officeart/2005/8/layout/vList2"/>
    <dgm:cxn modelId="{D5237AA6-A553-466E-86DF-D2F6A7EB5F0E}" type="presOf" srcId="{74C545BC-3A02-46C9-B5D8-D5B9DDA4A428}" destId="{12693DAD-2F2A-4E8A-8D10-382F0DDE1FEB}" srcOrd="0" destOrd="0" presId="urn:microsoft.com/office/officeart/2005/8/layout/vList2"/>
    <dgm:cxn modelId="{943D42D5-52DB-4DB5-998E-A261154A49B0}" srcId="{74C545BC-3A02-46C9-B5D8-D5B9DDA4A428}" destId="{1AA0FFDA-DC24-4F29-8F4A-7B6B7A42C24E}" srcOrd="4" destOrd="0" parTransId="{8E8F5996-0C6B-4F23-8399-D0B02349EDF1}" sibTransId="{9ED24944-CC97-4401-BA15-B104C9F003FB}"/>
    <dgm:cxn modelId="{5107B5D9-F63F-49DF-B9BF-CE6E241F29E0}" type="presOf" srcId="{7A92F62D-1F3A-4A27-AA99-C3526981D505}" destId="{ACEE8159-ADF9-4BB4-8508-449D906075FA}" srcOrd="0" destOrd="0" presId="urn:microsoft.com/office/officeart/2005/8/layout/vList2"/>
    <dgm:cxn modelId="{6284A9DB-7CEE-4CFB-B78D-B6DC18ED9BB5}" srcId="{74C545BC-3A02-46C9-B5D8-D5B9DDA4A428}" destId="{2385D380-5B0D-4450-B8B0-5558E6DDAE01}" srcOrd="2" destOrd="0" parTransId="{0B4A376F-381A-48BB-B06D-12143A2510F6}" sibTransId="{AA299271-F05B-4F44-9309-A59CF44C38B8}"/>
    <dgm:cxn modelId="{889B20FD-4C52-4A43-9380-B502429C9EF1}" type="presOf" srcId="{D483CAC9-FDC9-4B39-978E-BDF3C2858445}" destId="{4867AA11-7266-4BF2-9E28-A7C07E26243E}" srcOrd="0" destOrd="0" presId="urn:microsoft.com/office/officeart/2005/8/layout/vList2"/>
    <dgm:cxn modelId="{3DCAF159-E552-4098-887E-2F20A7939404}" type="presParOf" srcId="{12693DAD-2F2A-4E8A-8D10-382F0DDE1FEB}" destId="{ACEE8159-ADF9-4BB4-8508-449D906075FA}" srcOrd="0" destOrd="0" presId="urn:microsoft.com/office/officeart/2005/8/layout/vList2"/>
    <dgm:cxn modelId="{646D44C8-ADE1-42B6-95FF-32E93B96A362}" type="presParOf" srcId="{12693DAD-2F2A-4E8A-8D10-382F0DDE1FEB}" destId="{A5DAA56B-89A3-43F1-B0B2-302B7D88CD34}" srcOrd="1" destOrd="0" presId="urn:microsoft.com/office/officeart/2005/8/layout/vList2"/>
    <dgm:cxn modelId="{D499E90D-2FF0-4001-898E-624A04EC9E1A}" type="presParOf" srcId="{12693DAD-2F2A-4E8A-8D10-382F0DDE1FEB}" destId="{F71D6DA9-F180-4693-B1DE-7BCB158FB69E}" srcOrd="2" destOrd="0" presId="urn:microsoft.com/office/officeart/2005/8/layout/vList2"/>
    <dgm:cxn modelId="{7D181220-3A17-4EF9-8FEE-1A2FA754E11A}" type="presParOf" srcId="{12693DAD-2F2A-4E8A-8D10-382F0DDE1FEB}" destId="{BCC029B7-73EE-443F-91F5-7E00FA484676}" srcOrd="3" destOrd="0" presId="urn:microsoft.com/office/officeart/2005/8/layout/vList2"/>
    <dgm:cxn modelId="{9EBAAC23-1EB0-4C84-A951-3FA170FDBCDC}" type="presParOf" srcId="{12693DAD-2F2A-4E8A-8D10-382F0DDE1FEB}" destId="{2A773F21-8A55-46D1-9D0C-52B7E9486C36}" srcOrd="4" destOrd="0" presId="urn:microsoft.com/office/officeart/2005/8/layout/vList2"/>
    <dgm:cxn modelId="{0E816AAC-896F-4355-88C7-103CE53E2FC3}" type="presParOf" srcId="{12693DAD-2F2A-4E8A-8D10-382F0DDE1FEB}" destId="{F849B39D-78C7-422E-A016-D9157AE91037}" srcOrd="5" destOrd="0" presId="urn:microsoft.com/office/officeart/2005/8/layout/vList2"/>
    <dgm:cxn modelId="{2F72C8A4-EA7B-4653-95A6-8277230F4659}" type="presParOf" srcId="{12693DAD-2F2A-4E8A-8D10-382F0DDE1FEB}" destId="{4867AA11-7266-4BF2-9E28-A7C07E26243E}" srcOrd="6" destOrd="0" presId="urn:microsoft.com/office/officeart/2005/8/layout/vList2"/>
    <dgm:cxn modelId="{9582A836-0547-411C-8361-59D8E9602480}" type="presParOf" srcId="{12693DAD-2F2A-4E8A-8D10-382F0DDE1FEB}" destId="{48EEC031-8139-4745-9AC4-CBDAFEDD4C72}" srcOrd="7" destOrd="0" presId="urn:microsoft.com/office/officeart/2005/8/layout/vList2"/>
    <dgm:cxn modelId="{967ECCBE-EC11-49F0-B524-2F59F3C2BAC8}" type="presParOf" srcId="{12693DAD-2F2A-4E8A-8D10-382F0DDE1FEB}" destId="{3C2F5C17-9B7C-446C-8AFD-188FB7005DE3}" srcOrd="8" destOrd="0" presId="urn:microsoft.com/office/officeart/2005/8/layout/vList2"/>
    <dgm:cxn modelId="{1403FC6D-FD29-4E8A-8239-5AE6D2785B3C}" type="presParOf" srcId="{12693DAD-2F2A-4E8A-8D10-382F0DDE1FEB}" destId="{30DD29C0-20F2-426C-AF8C-EFC2165CA3F1}" srcOrd="9" destOrd="0" presId="urn:microsoft.com/office/officeart/2005/8/layout/vList2"/>
    <dgm:cxn modelId="{B040B064-5475-415F-B207-00CE812D4F1D}" type="presParOf" srcId="{12693DAD-2F2A-4E8A-8D10-382F0DDE1FEB}" destId="{33C31EC2-1071-48C8-BF56-6C732E847123}" srcOrd="10" destOrd="0" presId="urn:microsoft.com/office/officeart/2005/8/layout/vList2"/>
    <dgm:cxn modelId="{224A4ED7-6EF9-4C92-AC1D-8EF000E100D9}" type="presParOf" srcId="{12693DAD-2F2A-4E8A-8D10-382F0DDE1FEB}" destId="{46F3FCE0-EF2A-420C-9710-AAF88161C44E}" srcOrd="11" destOrd="0" presId="urn:microsoft.com/office/officeart/2005/8/layout/vList2"/>
    <dgm:cxn modelId="{CFAEF155-FA1B-462F-BD06-1DF50793FE3B}" type="presParOf" srcId="{12693DAD-2F2A-4E8A-8D10-382F0DDE1FEB}" destId="{2148FC9E-21D6-4FDC-96A2-1D203CA57D6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5778D1-9035-48E2-B5D0-EB38458A852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76D1ADD-D7AB-4FF2-A7AE-C0374BE70BB5}">
      <dgm:prSet/>
      <dgm:spPr/>
      <dgm:t>
        <a:bodyPr/>
        <a:lstStyle/>
        <a:p>
          <a:r>
            <a:rPr lang="en-US" dirty="0" err="1"/>
            <a:t>Antal</a:t>
          </a:r>
          <a:r>
            <a:rPr lang="en-US" dirty="0"/>
            <a:t> </a:t>
          </a:r>
          <a:r>
            <a:rPr lang="en-US" dirty="0" err="1"/>
            <a:t>lagerhållna</a:t>
          </a:r>
          <a:r>
            <a:rPr lang="en-US" dirty="0"/>
            <a:t> </a:t>
          </a:r>
          <a:r>
            <a:rPr lang="en-US" dirty="0" err="1"/>
            <a:t>artiklar</a:t>
          </a:r>
          <a:r>
            <a:rPr lang="en-US" dirty="0"/>
            <a:t>:		ca 6 000</a:t>
          </a:r>
        </a:p>
      </dgm:t>
    </dgm:pt>
    <dgm:pt modelId="{68E944A9-E8D4-46C9-B07D-2AB727DEFEE1}" type="parTrans" cxnId="{1197A841-0B1B-4EA8-BEBA-2FDE0F6C97A3}">
      <dgm:prSet/>
      <dgm:spPr/>
      <dgm:t>
        <a:bodyPr/>
        <a:lstStyle/>
        <a:p>
          <a:endParaRPr lang="en-US"/>
        </a:p>
      </dgm:t>
    </dgm:pt>
    <dgm:pt modelId="{EE102993-550D-4A3B-AE0A-F7F4CF1D19CB}" type="sibTrans" cxnId="{1197A841-0B1B-4EA8-BEBA-2FDE0F6C97A3}">
      <dgm:prSet/>
      <dgm:spPr/>
      <dgm:t>
        <a:bodyPr/>
        <a:lstStyle/>
        <a:p>
          <a:endParaRPr lang="en-US"/>
        </a:p>
      </dgm:t>
    </dgm:pt>
    <dgm:pt modelId="{EF6562ED-36F0-4BD5-85D6-E0F2C46D244D}">
      <dgm:prSet/>
      <dgm:spPr/>
      <dgm:t>
        <a:bodyPr/>
        <a:lstStyle/>
        <a:p>
          <a:r>
            <a:rPr lang="en-US" dirty="0" err="1"/>
            <a:t>Logistikpartner</a:t>
          </a:r>
          <a:r>
            <a:rPr lang="en-US" dirty="0"/>
            <a:t>: 			</a:t>
          </a:r>
          <a:r>
            <a:rPr lang="en-US" dirty="0" err="1"/>
            <a:t>OneMed</a:t>
          </a:r>
          <a:r>
            <a:rPr lang="en-US" dirty="0"/>
            <a:t> Sverige AB</a:t>
          </a:r>
        </a:p>
      </dgm:t>
    </dgm:pt>
    <dgm:pt modelId="{E31ECA60-15F8-46EB-8614-C553F952A164}" type="parTrans" cxnId="{28E9A624-A61A-479F-8DE1-E40EC021EF6C}">
      <dgm:prSet/>
      <dgm:spPr/>
      <dgm:t>
        <a:bodyPr/>
        <a:lstStyle/>
        <a:p>
          <a:endParaRPr lang="en-US"/>
        </a:p>
      </dgm:t>
    </dgm:pt>
    <dgm:pt modelId="{03249C9F-1952-401C-A4DC-A0C7F5541D06}" type="sibTrans" cxnId="{28E9A624-A61A-479F-8DE1-E40EC021EF6C}">
      <dgm:prSet/>
      <dgm:spPr/>
      <dgm:t>
        <a:bodyPr/>
        <a:lstStyle/>
        <a:p>
          <a:endParaRPr lang="en-US"/>
        </a:p>
      </dgm:t>
    </dgm:pt>
    <dgm:pt modelId="{8B9D7467-E7BA-40AD-A955-93EC5DEADBCC}">
      <dgm:prSet/>
      <dgm:spPr/>
      <dgm:t>
        <a:bodyPr/>
        <a:lstStyle/>
        <a:p>
          <a:r>
            <a:rPr lang="en-US"/>
            <a:t>Avtalsperiod:			Upp till 7 år (4+1+1+1 år) avtalsstart 2023-10-01</a:t>
          </a:r>
        </a:p>
      </dgm:t>
    </dgm:pt>
    <dgm:pt modelId="{EFA2EC77-099C-4FF1-97A5-AA275CE3E0A6}" type="parTrans" cxnId="{07F37226-CF7C-483B-8643-030869BFCE39}">
      <dgm:prSet/>
      <dgm:spPr/>
      <dgm:t>
        <a:bodyPr/>
        <a:lstStyle/>
        <a:p>
          <a:endParaRPr lang="en-US"/>
        </a:p>
      </dgm:t>
    </dgm:pt>
    <dgm:pt modelId="{43B9A8E2-C5E2-4CCC-8D64-9800873C7BAB}" type="sibTrans" cxnId="{07F37226-CF7C-483B-8643-030869BFCE39}">
      <dgm:prSet/>
      <dgm:spPr/>
      <dgm:t>
        <a:bodyPr/>
        <a:lstStyle/>
        <a:p>
          <a:endParaRPr lang="en-US"/>
        </a:p>
      </dgm:t>
    </dgm:pt>
    <dgm:pt modelId="{F745AC54-3756-4E4F-B1BB-AE45599B0977}">
      <dgm:prSet/>
      <dgm:spPr/>
      <dgm:t>
        <a:bodyPr/>
        <a:lstStyle/>
        <a:p>
          <a:r>
            <a:rPr lang="en-US"/>
            <a:t>Beställning: 			Endast via e-handel; Regionernas beställarstöd</a:t>
          </a:r>
        </a:p>
      </dgm:t>
    </dgm:pt>
    <dgm:pt modelId="{822EDD63-53B2-4F85-8FA1-714E520D29B9}" type="parTrans" cxnId="{A46DDD73-A0D2-4778-8DB2-3821F5E720F4}">
      <dgm:prSet/>
      <dgm:spPr/>
      <dgm:t>
        <a:bodyPr/>
        <a:lstStyle/>
        <a:p>
          <a:endParaRPr lang="en-US"/>
        </a:p>
      </dgm:t>
    </dgm:pt>
    <dgm:pt modelId="{32404447-BC6E-4890-839A-250BC32746B0}" type="sibTrans" cxnId="{A46DDD73-A0D2-4778-8DB2-3821F5E720F4}">
      <dgm:prSet/>
      <dgm:spPr/>
      <dgm:t>
        <a:bodyPr/>
        <a:lstStyle/>
        <a:p>
          <a:endParaRPr lang="en-US"/>
        </a:p>
      </dgm:t>
    </dgm:pt>
    <dgm:pt modelId="{B236543E-D36B-4F25-83A3-9F434CC7524D}">
      <dgm:prSet/>
      <dgm:spPr/>
      <dgm:t>
        <a:bodyPr/>
        <a:lstStyle/>
        <a:p>
          <a:r>
            <a:rPr lang="en-US"/>
            <a:t>Varuvärde per år: 		ca 750 MSEK</a:t>
          </a:r>
        </a:p>
      </dgm:t>
    </dgm:pt>
    <dgm:pt modelId="{4AF5E32F-43A6-4D11-93DB-5BC99A89AB75}" type="parTrans" cxnId="{70DFD3AD-56DE-4C18-BC11-F9BEFEC8FB3E}">
      <dgm:prSet/>
      <dgm:spPr/>
      <dgm:t>
        <a:bodyPr/>
        <a:lstStyle/>
        <a:p>
          <a:endParaRPr lang="en-US"/>
        </a:p>
      </dgm:t>
    </dgm:pt>
    <dgm:pt modelId="{813F79D0-220D-4A46-B064-71E31F93C027}" type="sibTrans" cxnId="{70DFD3AD-56DE-4C18-BC11-F9BEFEC8FB3E}">
      <dgm:prSet/>
      <dgm:spPr/>
      <dgm:t>
        <a:bodyPr/>
        <a:lstStyle/>
        <a:p>
          <a:endParaRPr lang="en-US"/>
        </a:p>
      </dgm:t>
    </dgm:pt>
    <dgm:pt modelId="{4AF2C7A1-B211-419A-9C9B-BBF5CED44F36}">
      <dgm:prSet/>
      <dgm:spPr/>
      <dgm:t>
        <a:bodyPr/>
        <a:lstStyle/>
        <a:p>
          <a:r>
            <a:rPr lang="en-US"/>
            <a:t>Leverans sker till Regionernas godsmottagningar (18 st). Därifrån tar regionernas internlogistik över leverans ut till verksamheterna.</a:t>
          </a:r>
        </a:p>
      </dgm:t>
    </dgm:pt>
    <dgm:pt modelId="{C74FA4FA-ADE4-4FFE-BECC-1A991E79A254}" type="parTrans" cxnId="{6198249A-02EA-46D3-BF50-9FB7EA731E04}">
      <dgm:prSet/>
      <dgm:spPr/>
      <dgm:t>
        <a:bodyPr/>
        <a:lstStyle/>
        <a:p>
          <a:endParaRPr lang="en-US"/>
        </a:p>
      </dgm:t>
    </dgm:pt>
    <dgm:pt modelId="{33595AF6-02B2-4F19-8E05-419624127A82}" type="sibTrans" cxnId="{6198249A-02EA-46D3-BF50-9FB7EA731E04}">
      <dgm:prSet/>
      <dgm:spPr/>
      <dgm:t>
        <a:bodyPr/>
        <a:lstStyle/>
        <a:p>
          <a:endParaRPr lang="en-US"/>
        </a:p>
      </dgm:t>
    </dgm:pt>
    <dgm:pt modelId="{B3C01E46-CC79-4BFF-B0CC-C5BEECA62717}" type="pres">
      <dgm:prSet presAssocID="{5E5778D1-9035-48E2-B5D0-EB38458A8522}" presName="vert0" presStyleCnt="0">
        <dgm:presLayoutVars>
          <dgm:dir/>
          <dgm:animOne val="branch"/>
          <dgm:animLvl val="lvl"/>
        </dgm:presLayoutVars>
      </dgm:prSet>
      <dgm:spPr/>
    </dgm:pt>
    <dgm:pt modelId="{E3E5F691-ACBF-4261-8103-ECB645DBCD0A}" type="pres">
      <dgm:prSet presAssocID="{076D1ADD-D7AB-4FF2-A7AE-C0374BE70BB5}" presName="thickLine" presStyleLbl="alignNode1" presStyleIdx="0" presStyleCnt="6"/>
      <dgm:spPr/>
    </dgm:pt>
    <dgm:pt modelId="{8DD78404-59BF-4965-B8AC-6E55ED994FA2}" type="pres">
      <dgm:prSet presAssocID="{076D1ADD-D7AB-4FF2-A7AE-C0374BE70BB5}" presName="horz1" presStyleCnt="0"/>
      <dgm:spPr/>
    </dgm:pt>
    <dgm:pt modelId="{CFC1AE93-86AA-4036-9104-D5A8DF40E5BC}" type="pres">
      <dgm:prSet presAssocID="{076D1ADD-D7AB-4FF2-A7AE-C0374BE70BB5}" presName="tx1" presStyleLbl="revTx" presStyleIdx="0" presStyleCnt="6"/>
      <dgm:spPr/>
    </dgm:pt>
    <dgm:pt modelId="{8CB665EE-34D3-4D54-829A-2D87334FBD4E}" type="pres">
      <dgm:prSet presAssocID="{076D1ADD-D7AB-4FF2-A7AE-C0374BE70BB5}" presName="vert1" presStyleCnt="0"/>
      <dgm:spPr/>
    </dgm:pt>
    <dgm:pt modelId="{97FA60E2-5B0C-426C-982F-9189508F88FC}" type="pres">
      <dgm:prSet presAssocID="{EF6562ED-36F0-4BD5-85D6-E0F2C46D244D}" presName="thickLine" presStyleLbl="alignNode1" presStyleIdx="1" presStyleCnt="6"/>
      <dgm:spPr/>
    </dgm:pt>
    <dgm:pt modelId="{BC40B90E-A3D9-4229-A7F8-7E096E00E66B}" type="pres">
      <dgm:prSet presAssocID="{EF6562ED-36F0-4BD5-85D6-E0F2C46D244D}" presName="horz1" presStyleCnt="0"/>
      <dgm:spPr/>
    </dgm:pt>
    <dgm:pt modelId="{734BD4FA-4F4C-4F59-B1EE-A331B5E62CF7}" type="pres">
      <dgm:prSet presAssocID="{EF6562ED-36F0-4BD5-85D6-E0F2C46D244D}" presName="tx1" presStyleLbl="revTx" presStyleIdx="1" presStyleCnt="6"/>
      <dgm:spPr/>
    </dgm:pt>
    <dgm:pt modelId="{757E3049-4E9F-484C-82FC-445B6998D247}" type="pres">
      <dgm:prSet presAssocID="{EF6562ED-36F0-4BD5-85D6-E0F2C46D244D}" presName="vert1" presStyleCnt="0"/>
      <dgm:spPr/>
    </dgm:pt>
    <dgm:pt modelId="{4614CE9A-A42C-4FD4-830A-A44421A28950}" type="pres">
      <dgm:prSet presAssocID="{8B9D7467-E7BA-40AD-A955-93EC5DEADBCC}" presName="thickLine" presStyleLbl="alignNode1" presStyleIdx="2" presStyleCnt="6"/>
      <dgm:spPr/>
    </dgm:pt>
    <dgm:pt modelId="{91E2FBF6-A04C-48D7-8539-210462A3F59D}" type="pres">
      <dgm:prSet presAssocID="{8B9D7467-E7BA-40AD-A955-93EC5DEADBCC}" presName="horz1" presStyleCnt="0"/>
      <dgm:spPr/>
    </dgm:pt>
    <dgm:pt modelId="{B66B3E68-9123-43C5-9DC3-518693094851}" type="pres">
      <dgm:prSet presAssocID="{8B9D7467-E7BA-40AD-A955-93EC5DEADBCC}" presName="tx1" presStyleLbl="revTx" presStyleIdx="2" presStyleCnt="6"/>
      <dgm:spPr/>
    </dgm:pt>
    <dgm:pt modelId="{A4FB8037-F6CC-487D-B4F7-2668EDD6110B}" type="pres">
      <dgm:prSet presAssocID="{8B9D7467-E7BA-40AD-A955-93EC5DEADBCC}" presName="vert1" presStyleCnt="0"/>
      <dgm:spPr/>
    </dgm:pt>
    <dgm:pt modelId="{CD9D5695-A573-41C8-A5BA-833A6DDCF281}" type="pres">
      <dgm:prSet presAssocID="{F745AC54-3756-4E4F-B1BB-AE45599B0977}" presName="thickLine" presStyleLbl="alignNode1" presStyleIdx="3" presStyleCnt="6"/>
      <dgm:spPr/>
    </dgm:pt>
    <dgm:pt modelId="{723CBFB7-4260-4079-82BD-C6C52111A70C}" type="pres">
      <dgm:prSet presAssocID="{F745AC54-3756-4E4F-B1BB-AE45599B0977}" presName="horz1" presStyleCnt="0"/>
      <dgm:spPr/>
    </dgm:pt>
    <dgm:pt modelId="{4C72FDB3-89FE-4FD0-BB19-A8B5A4FCD071}" type="pres">
      <dgm:prSet presAssocID="{F745AC54-3756-4E4F-B1BB-AE45599B0977}" presName="tx1" presStyleLbl="revTx" presStyleIdx="3" presStyleCnt="6"/>
      <dgm:spPr/>
    </dgm:pt>
    <dgm:pt modelId="{9943C8B1-C095-45BC-A616-739EFA990493}" type="pres">
      <dgm:prSet presAssocID="{F745AC54-3756-4E4F-B1BB-AE45599B0977}" presName="vert1" presStyleCnt="0"/>
      <dgm:spPr/>
    </dgm:pt>
    <dgm:pt modelId="{45A97909-31ED-4920-A25E-C505872B4673}" type="pres">
      <dgm:prSet presAssocID="{B236543E-D36B-4F25-83A3-9F434CC7524D}" presName="thickLine" presStyleLbl="alignNode1" presStyleIdx="4" presStyleCnt="6"/>
      <dgm:spPr/>
    </dgm:pt>
    <dgm:pt modelId="{6682EF80-7FA1-495C-BF9E-BE31A617C494}" type="pres">
      <dgm:prSet presAssocID="{B236543E-D36B-4F25-83A3-9F434CC7524D}" presName="horz1" presStyleCnt="0"/>
      <dgm:spPr/>
    </dgm:pt>
    <dgm:pt modelId="{D0462692-7192-49EC-AB33-A75A92EAD40F}" type="pres">
      <dgm:prSet presAssocID="{B236543E-D36B-4F25-83A3-9F434CC7524D}" presName="tx1" presStyleLbl="revTx" presStyleIdx="4" presStyleCnt="6"/>
      <dgm:spPr/>
    </dgm:pt>
    <dgm:pt modelId="{917A01CF-A01D-4A9B-968B-902EC42BCFFE}" type="pres">
      <dgm:prSet presAssocID="{B236543E-D36B-4F25-83A3-9F434CC7524D}" presName="vert1" presStyleCnt="0"/>
      <dgm:spPr/>
    </dgm:pt>
    <dgm:pt modelId="{B0641101-2E35-45C4-8965-28E0C77A048F}" type="pres">
      <dgm:prSet presAssocID="{4AF2C7A1-B211-419A-9C9B-BBF5CED44F36}" presName="thickLine" presStyleLbl="alignNode1" presStyleIdx="5" presStyleCnt="6"/>
      <dgm:spPr/>
    </dgm:pt>
    <dgm:pt modelId="{9D6C71E9-DDDA-4FC7-84AC-FF6C43F24F57}" type="pres">
      <dgm:prSet presAssocID="{4AF2C7A1-B211-419A-9C9B-BBF5CED44F36}" presName="horz1" presStyleCnt="0"/>
      <dgm:spPr/>
    </dgm:pt>
    <dgm:pt modelId="{47DD243C-C448-497E-90AC-CF38C2B2434F}" type="pres">
      <dgm:prSet presAssocID="{4AF2C7A1-B211-419A-9C9B-BBF5CED44F36}" presName="tx1" presStyleLbl="revTx" presStyleIdx="5" presStyleCnt="6"/>
      <dgm:spPr/>
    </dgm:pt>
    <dgm:pt modelId="{CEE44760-0516-433D-BC98-2F66E786D19E}" type="pres">
      <dgm:prSet presAssocID="{4AF2C7A1-B211-419A-9C9B-BBF5CED44F36}" presName="vert1" presStyleCnt="0"/>
      <dgm:spPr/>
    </dgm:pt>
  </dgm:ptLst>
  <dgm:cxnLst>
    <dgm:cxn modelId="{525B0D09-46A6-428A-95CF-ABD520C26C97}" type="presOf" srcId="{4AF2C7A1-B211-419A-9C9B-BBF5CED44F36}" destId="{47DD243C-C448-497E-90AC-CF38C2B2434F}" srcOrd="0" destOrd="0" presId="urn:microsoft.com/office/officeart/2008/layout/LinedList"/>
    <dgm:cxn modelId="{8FF8A11C-AC11-407E-AADF-034CC69E0964}" type="presOf" srcId="{B236543E-D36B-4F25-83A3-9F434CC7524D}" destId="{D0462692-7192-49EC-AB33-A75A92EAD40F}" srcOrd="0" destOrd="0" presId="urn:microsoft.com/office/officeart/2008/layout/LinedList"/>
    <dgm:cxn modelId="{E56F7B24-AC05-4230-A5C6-1AE8E35FA2E8}" type="presOf" srcId="{5E5778D1-9035-48E2-B5D0-EB38458A8522}" destId="{B3C01E46-CC79-4BFF-B0CC-C5BEECA62717}" srcOrd="0" destOrd="0" presId="urn:microsoft.com/office/officeart/2008/layout/LinedList"/>
    <dgm:cxn modelId="{28E9A624-A61A-479F-8DE1-E40EC021EF6C}" srcId="{5E5778D1-9035-48E2-B5D0-EB38458A8522}" destId="{EF6562ED-36F0-4BD5-85D6-E0F2C46D244D}" srcOrd="1" destOrd="0" parTransId="{E31ECA60-15F8-46EB-8614-C553F952A164}" sibTransId="{03249C9F-1952-401C-A4DC-A0C7F5541D06}"/>
    <dgm:cxn modelId="{07F37226-CF7C-483B-8643-030869BFCE39}" srcId="{5E5778D1-9035-48E2-B5D0-EB38458A8522}" destId="{8B9D7467-E7BA-40AD-A955-93EC5DEADBCC}" srcOrd="2" destOrd="0" parTransId="{EFA2EC77-099C-4FF1-97A5-AA275CE3E0A6}" sibTransId="{43B9A8E2-C5E2-4CCC-8D64-9800873C7BAB}"/>
    <dgm:cxn modelId="{90983134-F576-4C99-BCCF-D6D574472650}" type="presOf" srcId="{8B9D7467-E7BA-40AD-A955-93EC5DEADBCC}" destId="{B66B3E68-9123-43C5-9DC3-518693094851}" srcOrd="0" destOrd="0" presId="urn:microsoft.com/office/officeart/2008/layout/LinedList"/>
    <dgm:cxn modelId="{A373BD37-05E3-490A-B6F9-645BA5D6E88F}" type="presOf" srcId="{EF6562ED-36F0-4BD5-85D6-E0F2C46D244D}" destId="{734BD4FA-4F4C-4F59-B1EE-A331B5E62CF7}" srcOrd="0" destOrd="0" presId="urn:microsoft.com/office/officeart/2008/layout/LinedList"/>
    <dgm:cxn modelId="{1197A841-0B1B-4EA8-BEBA-2FDE0F6C97A3}" srcId="{5E5778D1-9035-48E2-B5D0-EB38458A8522}" destId="{076D1ADD-D7AB-4FF2-A7AE-C0374BE70BB5}" srcOrd="0" destOrd="0" parTransId="{68E944A9-E8D4-46C9-B07D-2AB727DEFEE1}" sibTransId="{EE102993-550D-4A3B-AE0A-F7F4CF1D19CB}"/>
    <dgm:cxn modelId="{BBD74967-F66A-475A-BD8C-41F47C1CB5C9}" type="presOf" srcId="{076D1ADD-D7AB-4FF2-A7AE-C0374BE70BB5}" destId="{CFC1AE93-86AA-4036-9104-D5A8DF40E5BC}" srcOrd="0" destOrd="0" presId="urn:microsoft.com/office/officeart/2008/layout/LinedList"/>
    <dgm:cxn modelId="{A46DDD73-A0D2-4778-8DB2-3821F5E720F4}" srcId="{5E5778D1-9035-48E2-B5D0-EB38458A8522}" destId="{F745AC54-3756-4E4F-B1BB-AE45599B0977}" srcOrd="3" destOrd="0" parTransId="{822EDD63-53B2-4F85-8FA1-714E520D29B9}" sibTransId="{32404447-BC6E-4890-839A-250BC32746B0}"/>
    <dgm:cxn modelId="{6198249A-02EA-46D3-BF50-9FB7EA731E04}" srcId="{5E5778D1-9035-48E2-B5D0-EB38458A8522}" destId="{4AF2C7A1-B211-419A-9C9B-BBF5CED44F36}" srcOrd="5" destOrd="0" parTransId="{C74FA4FA-ADE4-4FFE-BECC-1A991E79A254}" sibTransId="{33595AF6-02B2-4F19-8E05-419624127A82}"/>
    <dgm:cxn modelId="{70DFD3AD-56DE-4C18-BC11-F9BEFEC8FB3E}" srcId="{5E5778D1-9035-48E2-B5D0-EB38458A8522}" destId="{B236543E-D36B-4F25-83A3-9F434CC7524D}" srcOrd="4" destOrd="0" parTransId="{4AF5E32F-43A6-4D11-93DB-5BC99A89AB75}" sibTransId="{813F79D0-220D-4A46-B064-71E31F93C027}"/>
    <dgm:cxn modelId="{E1D4B9D3-8912-4F2D-A888-3D68E8535132}" type="presOf" srcId="{F745AC54-3756-4E4F-B1BB-AE45599B0977}" destId="{4C72FDB3-89FE-4FD0-BB19-A8B5A4FCD071}" srcOrd="0" destOrd="0" presId="urn:microsoft.com/office/officeart/2008/layout/LinedList"/>
    <dgm:cxn modelId="{C74C943D-7D25-4863-8FE1-6303FB981287}" type="presParOf" srcId="{B3C01E46-CC79-4BFF-B0CC-C5BEECA62717}" destId="{E3E5F691-ACBF-4261-8103-ECB645DBCD0A}" srcOrd="0" destOrd="0" presId="urn:microsoft.com/office/officeart/2008/layout/LinedList"/>
    <dgm:cxn modelId="{38EC1373-7FAA-4431-8432-8486135E5E0B}" type="presParOf" srcId="{B3C01E46-CC79-4BFF-B0CC-C5BEECA62717}" destId="{8DD78404-59BF-4965-B8AC-6E55ED994FA2}" srcOrd="1" destOrd="0" presId="urn:microsoft.com/office/officeart/2008/layout/LinedList"/>
    <dgm:cxn modelId="{C52D53A2-9464-4935-8F0E-A5D3CA47A698}" type="presParOf" srcId="{8DD78404-59BF-4965-B8AC-6E55ED994FA2}" destId="{CFC1AE93-86AA-4036-9104-D5A8DF40E5BC}" srcOrd="0" destOrd="0" presId="urn:microsoft.com/office/officeart/2008/layout/LinedList"/>
    <dgm:cxn modelId="{037E4E2A-225A-4468-A8F9-7D7264537C90}" type="presParOf" srcId="{8DD78404-59BF-4965-B8AC-6E55ED994FA2}" destId="{8CB665EE-34D3-4D54-829A-2D87334FBD4E}" srcOrd="1" destOrd="0" presId="urn:microsoft.com/office/officeart/2008/layout/LinedList"/>
    <dgm:cxn modelId="{126FBA68-31C8-4CF0-8EF8-8375688DF957}" type="presParOf" srcId="{B3C01E46-CC79-4BFF-B0CC-C5BEECA62717}" destId="{97FA60E2-5B0C-426C-982F-9189508F88FC}" srcOrd="2" destOrd="0" presId="urn:microsoft.com/office/officeart/2008/layout/LinedList"/>
    <dgm:cxn modelId="{3A7F3D68-1ACD-4A09-A5B2-CF71551C113E}" type="presParOf" srcId="{B3C01E46-CC79-4BFF-B0CC-C5BEECA62717}" destId="{BC40B90E-A3D9-4229-A7F8-7E096E00E66B}" srcOrd="3" destOrd="0" presId="urn:microsoft.com/office/officeart/2008/layout/LinedList"/>
    <dgm:cxn modelId="{3379769A-1D50-4D0C-BD89-480493400F03}" type="presParOf" srcId="{BC40B90E-A3D9-4229-A7F8-7E096E00E66B}" destId="{734BD4FA-4F4C-4F59-B1EE-A331B5E62CF7}" srcOrd="0" destOrd="0" presId="urn:microsoft.com/office/officeart/2008/layout/LinedList"/>
    <dgm:cxn modelId="{A6E9F755-6A90-48E8-813F-21C9C6970CA7}" type="presParOf" srcId="{BC40B90E-A3D9-4229-A7F8-7E096E00E66B}" destId="{757E3049-4E9F-484C-82FC-445B6998D247}" srcOrd="1" destOrd="0" presId="urn:microsoft.com/office/officeart/2008/layout/LinedList"/>
    <dgm:cxn modelId="{2AE3DD4B-D094-46B3-B951-2F7AF6B89CE6}" type="presParOf" srcId="{B3C01E46-CC79-4BFF-B0CC-C5BEECA62717}" destId="{4614CE9A-A42C-4FD4-830A-A44421A28950}" srcOrd="4" destOrd="0" presId="urn:microsoft.com/office/officeart/2008/layout/LinedList"/>
    <dgm:cxn modelId="{FAF8F722-1246-46E1-83BF-DA170BBB166D}" type="presParOf" srcId="{B3C01E46-CC79-4BFF-B0CC-C5BEECA62717}" destId="{91E2FBF6-A04C-48D7-8539-210462A3F59D}" srcOrd="5" destOrd="0" presId="urn:microsoft.com/office/officeart/2008/layout/LinedList"/>
    <dgm:cxn modelId="{522C24C3-7DC3-4B55-9648-2F8DDD93246B}" type="presParOf" srcId="{91E2FBF6-A04C-48D7-8539-210462A3F59D}" destId="{B66B3E68-9123-43C5-9DC3-518693094851}" srcOrd="0" destOrd="0" presId="urn:microsoft.com/office/officeart/2008/layout/LinedList"/>
    <dgm:cxn modelId="{222F502A-18B8-4663-BDAE-ED7797B535C2}" type="presParOf" srcId="{91E2FBF6-A04C-48D7-8539-210462A3F59D}" destId="{A4FB8037-F6CC-487D-B4F7-2668EDD6110B}" srcOrd="1" destOrd="0" presId="urn:microsoft.com/office/officeart/2008/layout/LinedList"/>
    <dgm:cxn modelId="{AE5A7FBC-6357-4758-8867-46ECBAA288C2}" type="presParOf" srcId="{B3C01E46-CC79-4BFF-B0CC-C5BEECA62717}" destId="{CD9D5695-A573-41C8-A5BA-833A6DDCF281}" srcOrd="6" destOrd="0" presId="urn:microsoft.com/office/officeart/2008/layout/LinedList"/>
    <dgm:cxn modelId="{55C1ADE0-7F06-45D4-9018-CCAF1CAEDA03}" type="presParOf" srcId="{B3C01E46-CC79-4BFF-B0CC-C5BEECA62717}" destId="{723CBFB7-4260-4079-82BD-C6C52111A70C}" srcOrd="7" destOrd="0" presId="urn:microsoft.com/office/officeart/2008/layout/LinedList"/>
    <dgm:cxn modelId="{1E7FB9BE-18EF-4C8D-A7B8-7BBA706A4141}" type="presParOf" srcId="{723CBFB7-4260-4079-82BD-C6C52111A70C}" destId="{4C72FDB3-89FE-4FD0-BB19-A8B5A4FCD071}" srcOrd="0" destOrd="0" presId="urn:microsoft.com/office/officeart/2008/layout/LinedList"/>
    <dgm:cxn modelId="{6684D8EE-B866-4FC5-A5A2-E27C0EFC5BF6}" type="presParOf" srcId="{723CBFB7-4260-4079-82BD-C6C52111A70C}" destId="{9943C8B1-C095-45BC-A616-739EFA990493}" srcOrd="1" destOrd="0" presId="urn:microsoft.com/office/officeart/2008/layout/LinedList"/>
    <dgm:cxn modelId="{DAB76E25-27CF-4EB5-B5B9-03DD80B5EBBC}" type="presParOf" srcId="{B3C01E46-CC79-4BFF-B0CC-C5BEECA62717}" destId="{45A97909-31ED-4920-A25E-C505872B4673}" srcOrd="8" destOrd="0" presId="urn:microsoft.com/office/officeart/2008/layout/LinedList"/>
    <dgm:cxn modelId="{FB8043AD-90C6-4FC5-9140-6CF31B968306}" type="presParOf" srcId="{B3C01E46-CC79-4BFF-B0CC-C5BEECA62717}" destId="{6682EF80-7FA1-495C-BF9E-BE31A617C494}" srcOrd="9" destOrd="0" presId="urn:microsoft.com/office/officeart/2008/layout/LinedList"/>
    <dgm:cxn modelId="{E796D3F7-7D77-488A-B987-89FB1FB23C79}" type="presParOf" srcId="{6682EF80-7FA1-495C-BF9E-BE31A617C494}" destId="{D0462692-7192-49EC-AB33-A75A92EAD40F}" srcOrd="0" destOrd="0" presId="urn:microsoft.com/office/officeart/2008/layout/LinedList"/>
    <dgm:cxn modelId="{6D30F0C7-498A-4DC7-8129-ADD7D38095DF}" type="presParOf" srcId="{6682EF80-7FA1-495C-BF9E-BE31A617C494}" destId="{917A01CF-A01D-4A9B-968B-902EC42BCFFE}" srcOrd="1" destOrd="0" presId="urn:microsoft.com/office/officeart/2008/layout/LinedList"/>
    <dgm:cxn modelId="{84F59B2D-7288-4F57-84BC-9033DEC13A34}" type="presParOf" srcId="{B3C01E46-CC79-4BFF-B0CC-C5BEECA62717}" destId="{B0641101-2E35-45C4-8965-28E0C77A048F}" srcOrd="10" destOrd="0" presId="urn:microsoft.com/office/officeart/2008/layout/LinedList"/>
    <dgm:cxn modelId="{4E53781E-996F-4086-9433-D87926EE53E4}" type="presParOf" srcId="{B3C01E46-CC79-4BFF-B0CC-C5BEECA62717}" destId="{9D6C71E9-DDDA-4FC7-84AC-FF6C43F24F57}" srcOrd="11" destOrd="0" presId="urn:microsoft.com/office/officeart/2008/layout/LinedList"/>
    <dgm:cxn modelId="{F92155E9-D734-4B47-A5FB-682184F04399}" type="presParOf" srcId="{9D6C71E9-DDDA-4FC7-84AC-FF6C43F24F57}" destId="{47DD243C-C448-497E-90AC-CF38C2B2434F}" srcOrd="0" destOrd="0" presId="urn:microsoft.com/office/officeart/2008/layout/LinedList"/>
    <dgm:cxn modelId="{88768ABA-45AF-42B3-B7C2-7A73FF10372C}" type="presParOf" srcId="{9D6C71E9-DDDA-4FC7-84AC-FF6C43F24F57}" destId="{CEE44760-0516-433D-BC98-2F66E786D19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2AF9E7-535C-44A0-8166-C148CEA061F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DC5E8A4-1FE8-4840-B13E-F83180324085}">
      <dgm:prSet/>
      <dgm:spPr/>
      <dgm:t>
        <a:bodyPr/>
        <a:lstStyle/>
        <a:p>
          <a:r>
            <a:rPr lang="en-US"/>
            <a:t>Produkter: 		Inkontinensmaterial och urologiskt material</a:t>
          </a:r>
        </a:p>
      </dgm:t>
    </dgm:pt>
    <dgm:pt modelId="{7AAC49D0-D559-41A3-91CF-27DC86ECF2DE}" type="parTrans" cxnId="{55509F19-63E5-4DF2-8B7C-4E2F22E18F52}">
      <dgm:prSet/>
      <dgm:spPr/>
      <dgm:t>
        <a:bodyPr/>
        <a:lstStyle/>
        <a:p>
          <a:endParaRPr lang="en-US"/>
        </a:p>
      </dgm:t>
    </dgm:pt>
    <dgm:pt modelId="{45221642-1881-4DA6-9242-82A27268C764}" type="sibTrans" cxnId="{55509F19-63E5-4DF2-8B7C-4E2F22E18F52}">
      <dgm:prSet/>
      <dgm:spPr/>
      <dgm:t>
        <a:bodyPr/>
        <a:lstStyle/>
        <a:p>
          <a:endParaRPr lang="en-US"/>
        </a:p>
      </dgm:t>
    </dgm:pt>
    <dgm:pt modelId="{A76AA092-0D10-42F6-8FA4-68223E2815B6}">
      <dgm:prSet/>
      <dgm:spPr/>
      <dgm:t>
        <a:bodyPr/>
        <a:lstStyle/>
        <a:p>
          <a:r>
            <a:rPr lang="en-US" dirty="0" err="1"/>
            <a:t>Logistikpartner</a:t>
          </a:r>
          <a:r>
            <a:rPr lang="en-US" dirty="0"/>
            <a:t>: 		</a:t>
          </a:r>
          <a:r>
            <a:rPr lang="en-US" dirty="0" err="1"/>
            <a:t>OneMed</a:t>
          </a:r>
          <a:r>
            <a:rPr lang="en-US" dirty="0"/>
            <a:t> Sverige AB</a:t>
          </a:r>
        </a:p>
      </dgm:t>
    </dgm:pt>
    <dgm:pt modelId="{7BB012E6-CF14-4698-8042-1E99D94F651D}" type="parTrans" cxnId="{610DC581-DCC0-4734-AAC2-001E676F6781}">
      <dgm:prSet/>
      <dgm:spPr/>
      <dgm:t>
        <a:bodyPr/>
        <a:lstStyle/>
        <a:p>
          <a:endParaRPr lang="en-US"/>
        </a:p>
      </dgm:t>
    </dgm:pt>
    <dgm:pt modelId="{6527AF8E-EF48-4CEC-9A66-71983EF082CE}" type="sibTrans" cxnId="{610DC581-DCC0-4734-AAC2-001E676F6781}">
      <dgm:prSet/>
      <dgm:spPr/>
      <dgm:t>
        <a:bodyPr/>
        <a:lstStyle/>
        <a:p>
          <a:endParaRPr lang="en-US"/>
        </a:p>
      </dgm:t>
    </dgm:pt>
    <dgm:pt modelId="{AE4823A8-8168-4DB6-BDBE-5B36AEAC59D0}">
      <dgm:prSet/>
      <dgm:spPr/>
      <dgm:t>
        <a:bodyPr/>
        <a:lstStyle/>
        <a:p>
          <a:r>
            <a:rPr lang="en-US"/>
            <a:t>Avtalsperiod:		Upp till 7 år (4+1+1+1 år) avtalsstart 2023-02-01</a:t>
          </a:r>
        </a:p>
      </dgm:t>
    </dgm:pt>
    <dgm:pt modelId="{6471E512-83D9-4430-8C01-89D22194CE5A}" type="parTrans" cxnId="{E4A4ED17-3015-44BF-B3D4-70A99D27A259}">
      <dgm:prSet/>
      <dgm:spPr/>
      <dgm:t>
        <a:bodyPr/>
        <a:lstStyle/>
        <a:p>
          <a:endParaRPr lang="en-US"/>
        </a:p>
      </dgm:t>
    </dgm:pt>
    <dgm:pt modelId="{8DF8248C-D801-49ED-9009-864DAF4013F0}" type="sibTrans" cxnId="{E4A4ED17-3015-44BF-B3D4-70A99D27A259}">
      <dgm:prSet/>
      <dgm:spPr/>
      <dgm:t>
        <a:bodyPr/>
        <a:lstStyle/>
        <a:p>
          <a:endParaRPr lang="en-US"/>
        </a:p>
      </dgm:t>
    </dgm:pt>
    <dgm:pt modelId="{05FD2922-033D-49EE-A329-B27692F9E4DC}">
      <dgm:prSet/>
      <dgm:spPr/>
      <dgm:t>
        <a:bodyPr/>
        <a:lstStyle/>
        <a:p>
          <a:r>
            <a:rPr lang="en-US"/>
            <a:t>Beställning: 		Förskrivningsportal</a:t>
          </a:r>
        </a:p>
      </dgm:t>
    </dgm:pt>
    <dgm:pt modelId="{591823F3-B929-4F36-8C3E-25921FF125A7}" type="parTrans" cxnId="{1C48385D-5479-40DD-A232-6638D2450C21}">
      <dgm:prSet/>
      <dgm:spPr/>
      <dgm:t>
        <a:bodyPr/>
        <a:lstStyle/>
        <a:p>
          <a:endParaRPr lang="en-US"/>
        </a:p>
      </dgm:t>
    </dgm:pt>
    <dgm:pt modelId="{3D58834C-1ECC-4047-8195-14AEB0CB7B89}" type="sibTrans" cxnId="{1C48385D-5479-40DD-A232-6638D2450C21}">
      <dgm:prSet/>
      <dgm:spPr/>
      <dgm:t>
        <a:bodyPr/>
        <a:lstStyle/>
        <a:p>
          <a:endParaRPr lang="en-US"/>
        </a:p>
      </dgm:t>
    </dgm:pt>
    <dgm:pt modelId="{C68F6486-4D0C-4129-8361-A8CB09CA24AF}">
      <dgm:prSet/>
      <dgm:spPr/>
      <dgm:t>
        <a:bodyPr/>
        <a:lstStyle/>
        <a:p>
          <a:r>
            <a:rPr lang="en-US"/>
            <a:t>Varuvärde per år:	 ca 100 MSEK</a:t>
          </a:r>
        </a:p>
      </dgm:t>
    </dgm:pt>
    <dgm:pt modelId="{AB6955CF-CA56-43B6-BF22-BCF48A0897FF}" type="parTrans" cxnId="{37EF07DC-9824-463B-92AF-CAF70732CF82}">
      <dgm:prSet/>
      <dgm:spPr/>
      <dgm:t>
        <a:bodyPr/>
        <a:lstStyle/>
        <a:p>
          <a:endParaRPr lang="en-US"/>
        </a:p>
      </dgm:t>
    </dgm:pt>
    <dgm:pt modelId="{1E12CBB0-85C5-403E-B19A-829FF1C6E3F0}" type="sibTrans" cxnId="{37EF07DC-9824-463B-92AF-CAF70732CF82}">
      <dgm:prSet/>
      <dgm:spPr/>
      <dgm:t>
        <a:bodyPr/>
        <a:lstStyle/>
        <a:p>
          <a:endParaRPr lang="en-US"/>
        </a:p>
      </dgm:t>
    </dgm:pt>
    <dgm:pt modelId="{826010E7-296C-4B8C-98AD-02D2C4D0E398}">
      <dgm:prSet/>
      <dgm:spPr/>
      <dgm:t>
        <a:bodyPr/>
        <a:lstStyle/>
        <a:p>
          <a:r>
            <a:rPr lang="en-US"/>
            <a:t>Leverans sker direkt hem till patient eller särskilt boende</a:t>
          </a:r>
        </a:p>
      </dgm:t>
    </dgm:pt>
    <dgm:pt modelId="{2C980BD9-17A9-42CD-A4CA-C6CDD5B7A4F3}" type="parTrans" cxnId="{9DE78E0D-184C-4C27-9D7C-A1AFAC4CBD19}">
      <dgm:prSet/>
      <dgm:spPr/>
      <dgm:t>
        <a:bodyPr/>
        <a:lstStyle/>
        <a:p>
          <a:endParaRPr lang="en-US"/>
        </a:p>
      </dgm:t>
    </dgm:pt>
    <dgm:pt modelId="{A71F7962-BB54-4678-A2DE-98DA1D25BE0E}" type="sibTrans" cxnId="{9DE78E0D-184C-4C27-9D7C-A1AFAC4CBD19}">
      <dgm:prSet/>
      <dgm:spPr/>
      <dgm:t>
        <a:bodyPr/>
        <a:lstStyle/>
        <a:p>
          <a:endParaRPr lang="en-US"/>
        </a:p>
      </dgm:t>
    </dgm:pt>
    <dgm:pt modelId="{F736FD15-521B-49AB-8C59-A3DEA9F8FBAC}">
      <dgm:prSet/>
      <dgm:spPr/>
      <dgm:t>
        <a:bodyPr/>
        <a:lstStyle/>
        <a:p>
          <a:r>
            <a:rPr lang="en-US"/>
            <a:t>3 regioner medverkar på avtalet: Uppsala, Västmanland och Dalarna</a:t>
          </a:r>
        </a:p>
      </dgm:t>
    </dgm:pt>
    <dgm:pt modelId="{2FD52002-8526-461F-B81E-B6E86488EF8E}" type="parTrans" cxnId="{4C714012-018C-4B04-AC25-D5811765D0F5}">
      <dgm:prSet/>
      <dgm:spPr/>
      <dgm:t>
        <a:bodyPr/>
        <a:lstStyle/>
        <a:p>
          <a:endParaRPr lang="en-US"/>
        </a:p>
      </dgm:t>
    </dgm:pt>
    <dgm:pt modelId="{11A2E07F-D817-4181-8BCE-10DE388B3ACD}" type="sibTrans" cxnId="{4C714012-018C-4B04-AC25-D5811765D0F5}">
      <dgm:prSet/>
      <dgm:spPr/>
      <dgm:t>
        <a:bodyPr/>
        <a:lstStyle/>
        <a:p>
          <a:endParaRPr lang="en-US"/>
        </a:p>
      </dgm:t>
    </dgm:pt>
    <dgm:pt modelId="{0F466519-9F63-40A5-9D5F-4A7D7772E773}" type="pres">
      <dgm:prSet presAssocID="{A72AF9E7-535C-44A0-8166-C148CEA061F8}" presName="vert0" presStyleCnt="0">
        <dgm:presLayoutVars>
          <dgm:dir/>
          <dgm:animOne val="branch"/>
          <dgm:animLvl val="lvl"/>
        </dgm:presLayoutVars>
      </dgm:prSet>
      <dgm:spPr/>
    </dgm:pt>
    <dgm:pt modelId="{95F6D3BE-48ED-46D7-B259-EB959F6946F4}" type="pres">
      <dgm:prSet presAssocID="{DDC5E8A4-1FE8-4840-B13E-F83180324085}" presName="thickLine" presStyleLbl="alignNode1" presStyleIdx="0" presStyleCnt="7"/>
      <dgm:spPr/>
    </dgm:pt>
    <dgm:pt modelId="{8245B8DE-55FD-46E0-A358-CE10ABE67B49}" type="pres">
      <dgm:prSet presAssocID="{DDC5E8A4-1FE8-4840-B13E-F83180324085}" presName="horz1" presStyleCnt="0"/>
      <dgm:spPr/>
    </dgm:pt>
    <dgm:pt modelId="{A512B65C-0E23-425D-B281-4002543D0865}" type="pres">
      <dgm:prSet presAssocID="{DDC5E8A4-1FE8-4840-B13E-F83180324085}" presName="tx1" presStyleLbl="revTx" presStyleIdx="0" presStyleCnt="7"/>
      <dgm:spPr/>
    </dgm:pt>
    <dgm:pt modelId="{31C7C5AA-4D93-4416-9CFD-74E126C3EB2C}" type="pres">
      <dgm:prSet presAssocID="{DDC5E8A4-1FE8-4840-B13E-F83180324085}" presName="vert1" presStyleCnt="0"/>
      <dgm:spPr/>
    </dgm:pt>
    <dgm:pt modelId="{B63B1660-9AA0-4E21-A9E6-EF6DFF970915}" type="pres">
      <dgm:prSet presAssocID="{A76AA092-0D10-42F6-8FA4-68223E2815B6}" presName="thickLine" presStyleLbl="alignNode1" presStyleIdx="1" presStyleCnt="7"/>
      <dgm:spPr/>
    </dgm:pt>
    <dgm:pt modelId="{CA67EA07-99F2-4072-AF64-BD1A00293AA3}" type="pres">
      <dgm:prSet presAssocID="{A76AA092-0D10-42F6-8FA4-68223E2815B6}" presName="horz1" presStyleCnt="0"/>
      <dgm:spPr/>
    </dgm:pt>
    <dgm:pt modelId="{F143AE5E-D1DB-4270-99F6-2012F604985D}" type="pres">
      <dgm:prSet presAssocID="{A76AA092-0D10-42F6-8FA4-68223E2815B6}" presName="tx1" presStyleLbl="revTx" presStyleIdx="1" presStyleCnt="7"/>
      <dgm:spPr/>
    </dgm:pt>
    <dgm:pt modelId="{B7C6C8F0-9C5C-40B0-A3C8-1B78542569A7}" type="pres">
      <dgm:prSet presAssocID="{A76AA092-0D10-42F6-8FA4-68223E2815B6}" presName="vert1" presStyleCnt="0"/>
      <dgm:spPr/>
    </dgm:pt>
    <dgm:pt modelId="{887FD966-4A86-4512-925C-7687C16518E5}" type="pres">
      <dgm:prSet presAssocID="{AE4823A8-8168-4DB6-BDBE-5B36AEAC59D0}" presName="thickLine" presStyleLbl="alignNode1" presStyleIdx="2" presStyleCnt="7"/>
      <dgm:spPr/>
    </dgm:pt>
    <dgm:pt modelId="{8263CFA4-8FCA-4F6A-8B0F-7BCA675A0347}" type="pres">
      <dgm:prSet presAssocID="{AE4823A8-8168-4DB6-BDBE-5B36AEAC59D0}" presName="horz1" presStyleCnt="0"/>
      <dgm:spPr/>
    </dgm:pt>
    <dgm:pt modelId="{0A75020B-7B24-4E88-9948-AA3CD7C97BCD}" type="pres">
      <dgm:prSet presAssocID="{AE4823A8-8168-4DB6-BDBE-5B36AEAC59D0}" presName="tx1" presStyleLbl="revTx" presStyleIdx="2" presStyleCnt="7"/>
      <dgm:spPr/>
    </dgm:pt>
    <dgm:pt modelId="{688CCFE1-474B-45EA-BEEB-0339B17E0109}" type="pres">
      <dgm:prSet presAssocID="{AE4823A8-8168-4DB6-BDBE-5B36AEAC59D0}" presName="vert1" presStyleCnt="0"/>
      <dgm:spPr/>
    </dgm:pt>
    <dgm:pt modelId="{4E04F9BA-80CF-452F-A28D-44B15C7AB1A6}" type="pres">
      <dgm:prSet presAssocID="{05FD2922-033D-49EE-A329-B27692F9E4DC}" presName="thickLine" presStyleLbl="alignNode1" presStyleIdx="3" presStyleCnt="7"/>
      <dgm:spPr/>
    </dgm:pt>
    <dgm:pt modelId="{60706B5C-7123-4AC1-ACD1-EF62126C5290}" type="pres">
      <dgm:prSet presAssocID="{05FD2922-033D-49EE-A329-B27692F9E4DC}" presName="horz1" presStyleCnt="0"/>
      <dgm:spPr/>
    </dgm:pt>
    <dgm:pt modelId="{8637A1EE-FA9D-4524-B6A9-09005BCF91D3}" type="pres">
      <dgm:prSet presAssocID="{05FD2922-033D-49EE-A329-B27692F9E4DC}" presName="tx1" presStyleLbl="revTx" presStyleIdx="3" presStyleCnt="7"/>
      <dgm:spPr/>
    </dgm:pt>
    <dgm:pt modelId="{A530EC4C-3B3A-4CFE-BADD-9E63DB1A4E58}" type="pres">
      <dgm:prSet presAssocID="{05FD2922-033D-49EE-A329-B27692F9E4DC}" presName="vert1" presStyleCnt="0"/>
      <dgm:spPr/>
    </dgm:pt>
    <dgm:pt modelId="{9C7E0955-4869-4032-9C5E-481D74597F69}" type="pres">
      <dgm:prSet presAssocID="{C68F6486-4D0C-4129-8361-A8CB09CA24AF}" presName="thickLine" presStyleLbl="alignNode1" presStyleIdx="4" presStyleCnt="7"/>
      <dgm:spPr/>
    </dgm:pt>
    <dgm:pt modelId="{FA178336-424F-4530-8CE3-5F24CE6AD637}" type="pres">
      <dgm:prSet presAssocID="{C68F6486-4D0C-4129-8361-A8CB09CA24AF}" presName="horz1" presStyleCnt="0"/>
      <dgm:spPr/>
    </dgm:pt>
    <dgm:pt modelId="{0A8BD084-6492-4472-89FA-878DEEBD947D}" type="pres">
      <dgm:prSet presAssocID="{C68F6486-4D0C-4129-8361-A8CB09CA24AF}" presName="tx1" presStyleLbl="revTx" presStyleIdx="4" presStyleCnt="7"/>
      <dgm:spPr/>
    </dgm:pt>
    <dgm:pt modelId="{9F8F0FB2-C84F-4F8A-B553-B017A9B805B2}" type="pres">
      <dgm:prSet presAssocID="{C68F6486-4D0C-4129-8361-A8CB09CA24AF}" presName="vert1" presStyleCnt="0"/>
      <dgm:spPr/>
    </dgm:pt>
    <dgm:pt modelId="{E69AEAF3-8273-4454-BB65-8FAC11973B35}" type="pres">
      <dgm:prSet presAssocID="{826010E7-296C-4B8C-98AD-02D2C4D0E398}" presName="thickLine" presStyleLbl="alignNode1" presStyleIdx="5" presStyleCnt="7"/>
      <dgm:spPr/>
    </dgm:pt>
    <dgm:pt modelId="{51213490-29C9-4341-B060-11787A4503F8}" type="pres">
      <dgm:prSet presAssocID="{826010E7-296C-4B8C-98AD-02D2C4D0E398}" presName="horz1" presStyleCnt="0"/>
      <dgm:spPr/>
    </dgm:pt>
    <dgm:pt modelId="{CE1FB09E-878E-408D-8F3E-25F21176FAB6}" type="pres">
      <dgm:prSet presAssocID="{826010E7-296C-4B8C-98AD-02D2C4D0E398}" presName="tx1" presStyleLbl="revTx" presStyleIdx="5" presStyleCnt="7"/>
      <dgm:spPr/>
    </dgm:pt>
    <dgm:pt modelId="{955017EF-4D3C-495D-A941-062704A8485C}" type="pres">
      <dgm:prSet presAssocID="{826010E7-296C-4B8C-98AD-02D2C4D0E398}" presName="vert1" presStyleCnt="0"/>
      <dgm:spPr/>
    </dgm:pt>
    <dgm:pt modelId="{248490ED-7B34-4012-9A6D-05016D0884C1}" type="pres">
      <dgm:prSet presAssocID="{F736FD15-521B-49AB-8C59-A3DEA9F8FBAC}" presName="thickLine" presStyleLbl="alignNode1" presStyleIdx="6" presStyleCnt="7"/>
      <dgm:spPr/>
    </dgm:pt>
    <dgm:pt modelId="{48EE14B7-5224-4AF2-ADD0-44EFE41EF62B}" type="pres">
      <dgm:prSet presAssocID="{F736FD15-521B-49AB-8C59-A3DEA9F8FBAC}" presName="horz1" presStyleCnt="0"/>
      <dgm:spPr/>
    </dgm:pt>
    <dgm:pt modelId="{6C9279EA-E4FA-43B9-8670-C275EE5908CF}" type="pres">
      <dgm:prSet presAssocID="{F736FD15-521B-49AB-8C59-A3DEA9F8FBAC}" presName="tx1" presStyleLbl="revTx" presStyleIdx="6" presStyleCnt="7"/>
      <dgm:spPr/>
    </dgm:pt>
    <dgm:pt modelId="{517A8092-D146-4CED-B415-0B6C449B42B9}" type="pres">
      <dgm:prSet presAssocID="{F736FD15-521B-49AB-8C59-A3DEA9F8FBAC}" presName="vert1" presStyleCnt="0"/>
      <dgm:spPr/>
    </dgm:pt>
  </dgm:ptLst>
  <dgm:cxnLst>
    <dgm:cxn modelId="{73207D01-E5F1-4FD0-99F0-FE9EC9081F5F}" type="presOf" srcId="{AE4823A8-8168-4DB6-BDBE-5B36AEAC59D0}" destId="{0A75020B-7B24-4E88-9948-AA3CD7C97BCD}" srcOrd="0" destOrd="0" presId="urn:microsoft.com/office/officeart/2008/layout/LinedList"/>
    <dgm:cxn modelId="{9DE78E0D-184C-4C27-9D7C-A1AFAC4CBD19}" srcId="{A72AF9E7-535C-44A0-8166-C148CEA061F8}" destId="{826010E7-296C-4B8C-98AD-02D2C4D0E398}" srcOrd="5" destOrd="0" parTransId="{2C980BD9-17A9-42CD-A4CA-C6CDD5B7A4F3}" sibTransId="{A71F7962-BB54-4678-A2DE-98DA1D25BE0E}"/>
    <dgm:cxn modelId="{4C714012-018C-4B04-AC25-D5811765D0F5}" srcId="{A72AF9E7-535C-44A0-8166-C148CEA061F8}" destId="{F736FD15-521B-49AB-8C59-A3DEA9F8FBAC}" srcOrd="6" destOrd="0" parTransId="{2FD52002-8526-461F-B81E-B6E86488EF8E}" sibTransId="{11A2E07F-D817-4181-8BCE-10DE388B3ACD}"/>
    <dgm:cxn modelId="{E4A4ED17-3015-44BF-B3D4-70A99D27A259}" srcId="{A72AF9E7-535C-44A0-8166-C148CEA061F8}" destId="{AE4823A8-8168-4DB6-BDBE-5B36AEAC59D0}" srcOrd="2" destOrd="0" parTransId="{6471E512-83D9-4430-8C01-89D22194CE5A}" sibTransId="{8DF8248C-D801-49ED-9009-864DAF4013F0}"/>
    <dgm:cxn modelId="{55509F19-63E5-4DF2-8B7C-4E2F22E18F52}" srcId="{A72AF9E7-535C-44A0-8166-C148CEA061F8}" destId="{DDC5E8A4-1FE8-4840-B13E-F83180324085}" srcOrd="0" destOrd="0" parTransId="{7AAC49D0-D559-41A3-91CF-27DC86ECF2DE}" sibTransId="{45221642-1881-4DA6-9242-82A27268C764}"/>
    <dgm:cxn modelId="{1C48385D-5479-40DD-A232-6638D2450C21}" srcId="{A72AF9E7-535C-44A0-8166-C148CEA061F8}" destId="{05FD2922-033D-49EE-A329-B27692F9E4DC}" srcOrd="3" destOrd="0" parTransId="{591823F3-B929-4F36-8C3E-25921FF125A7}" sibTransId="{3D58834C-1ECC-4047-8195-14AEB0CB7B89}"/>
    <dgm:cxn modelId="{26792E62-38E0-4BD5-989F-6DE0A5FD839B}" type="presOf" srcId="{F736FD15-521B-49AB-8C59-A3DEA9F8FBAC}" destId="{6C9279EA-E4FA-43B9-8670-C275EE5908CF}" srcOrd="0" destOrd="0" presId="urn:microsoft.com/office/officeart/2008/layout/LinedList"/>
    <dgm:cxn modelId="{9B8A6667-D60B-48A6-A9FB-5574B0BFCD28}" type="presOf" srcId="{A72AF9E7-535C-44A0-8166-C148CEA061F8}" destId="{0F466519-9F63-40A5-9D5F-4A7D7772E773}" srcOrd="0" destOrd="0" presId="urn:microsoft.com/office/officeart/2008/layout/LinedList"/>
    <dgm:cxn modelId="{0E564F80-0D37-42AC-B59A-98DDE22FE5B2}" type="presOf" srcId="{A76AA092-0D10-42F6-8FA4-68223E2815B6}" destId="{F143AE5E-D1DB-4270-99F6-2012F604985D}" srcOrd="0" destOrd="0" presId="urn:microsoft.com/office/officeart/2008/layout/LinedList"/>
    <dgm:cxn modelId="{610DC581-DCC0-4734-AAC2-001E676F6781}" srcId="{A72AF9E7-535C-44A0-8166-C148CEA061F8}" destId="{A76AA092-0D10-42F6-8FA4-68223E2815B6}" srcOrd="1" destOrd="0" parTransId="{7BB012E6-CF14-4698-8042-1E99D94F651D}" sibTransId="{6527AF8E-EF48-4CEC-9A66-71983EF082CE}"/>
    <dgm:cxn modelId="{8A2C3ECF-99D6-4DF0-9122-10D0A294ABAF}" type="presOf" srcId="{05FD2922-033D-49EE-A329-B27692F9E4DC}" destId="{8637A1EE-FA9D-4524-B6A9-09005BCF91D3}" srcOrd="0" destOrd="0" presId="urn:microsoft.com/office/officeart/2008/layout/LinedList"/>
    <dgm:cxn modelId="{F70637D8-245E-40A1-95A0-B9362D4C83C4}" type="presOf" srcId="{DDC5E8A4-1FE8-4840-B13E-F83180324085}" destId="{A512B65C-0E23-425D-B281-4002543D0865}" srcOrd="0" destOrd="0" presId="urn:microsoft.com/office/officeart/2008/layout/LinedList"/>
    <dgm:cxn modelId="{37EF07DC-9824-463B-92AF-CAF70732CF82}" srcId="{A72AF9E7-535C-44A0-8166-C148CEA061F8}" destId="{C68F6486-4D0C-4129-8361-A8CB09CA24AF}" srcOrd="4" destOrd="0" parTransId="{AB6955CF-CA56-43B6-BF22-BCF48A0897FF}" sibTransId="{1E12CBB0-85C5-403E-B19A-829FF1C6E3F0}"/>
    <dgm:cxn modelId="{DBB2A3DC-2A63-431F-824C-8BACD4F9C628}" type="presOf" srcId="{826010E7-296C-4B8C-98AD-02D2C4D0E398}" destId="{CE1FB09E-878E-408D-8F3E-25F21176FAB6}" srcOrd="0" destOrd="0" presId="urn:microsoft.com/office/officeart/2008/layout/LinedList"/>
    <dgm:cxn modelId="{FAAE04FA-6F97-412C-B3FF-E601897E3E53}" type="presOf" srcId="{C68F6486-4D0C-4129-8361-A8CB09CA24AF}" destId="{0A8BD084-6492-4472-89FA-878DEEBD947D}" srcOrd="0" destOrd="0" presId="urn:microsoft.com/office/officeart/2008/layout/LinedList"/>
    <dgm:cxn modelId="{FB9790BF-825F-4962-A2EC-1E1E9C015FA7}" type="presParOf" srcId="{0F466519-9F63-40A5-9D5F-4A7D7772E773}" destId="{95F6D3BE-48ED-46D7-B259-EB959F6946F4}" srcOrd="0" destOrd="0" presId="urn:microsoft.com/office/officeart/2008/layout/LinedList"/>
    <dgm:cxn modelId="{11EA0AD8-BDF6-4AEB-AEC7-30EEF3C8F464}" type="presParOf" srcId="{0F466519-9F63-40A5-9D5F-4A7D7772E773}" destId="{8245B8DE-55FD-46E0-A358-CE10ABE67B49}" srcOrd="1" destOrd="0" presId="urn:microsoft.com/office/officeart/2008/layout/LinedList"/>
    <dgm:cxn modelId="{242C270C-C06C-45D0-ACF4-7D1FA95337DA}" type="presParOf" srcId="{8245B8DE-55FD-46E0-A358-CE10ABE67B49}" destId="{A512B65C-0E23-425D-B281-4002543D0865}" srcOrd="0" destOrd="0" presId="urn:microsoft.com/office/officeart/2008/layout/LinedList"/>
    <dgm:cxn modelId="{A84C7F21-D29A-4731-A05E-83DD04C62897}" type="presParOf" srcId="{8245B8DE-55FD-46E0-A358-CE10ABE67B49}" destId="{31C7C5AA-4D93-4416-9CFD-74E126C3EB2C}" srcOrd="1" destOrd="0" presId="urn:microsoft.com/office/officeart/2008/layout/LinedList"/>
    <dgm:cxn modelId="{EBE18C58-B790-464F-A968-513A214AF763}" type="presParOf" srcId="{0F466519-9F63-40A5-9D5F-4A7D7772E773}" destId="{B63B1660-9AA0-4E21-A9E6-EF6DFF970915}" srcOrd="2" destOrd="0" presId="urn:microsoft.com/office/officeart/2008/layout/LinedList"/>
    <dgm:cxn modelId="{3DCF11A1-5017-4F4C-8835-90168F4BB2D0}" type="presParOf" srcId="{0F466519-9F63-40A5-9D5F-4A7D7772E773}" destId="{CA67EA07-99F2-4072-AF64-BD1A00293AA3}" srcOrd="3" destOrd="0" presId="urn:microsoft.com/office/officeart/2008/layout/LinedList"/>
    <dgm:cxn modelId="{33DEE2C6-BBE7-4BC9-8D5D-40FE2814DA1B}" type="presParOf" srcId="{CA67EA07-99F2-4072-AF64-BD1A00293AA3}" destId="{F143AE5E-D1DB-4270-99F6-2012F604985D}" srcOrd="0" destOrd="0" presId="urn:microsoft.com/office/officeart/2008/layout/LinedList"/>
    <dgm:cxn modelId="{C69A2AC6-527B-4133-BC76-2C33324F25D3}" type="presParOf" srcId="{CA67EA07-99F2-4072-AF64-BD1A00293AA3}" destId="{B7C6C8F0-9C5C-40B0-A3C8-1B78542569A7}" srcOrd="1" destOrd="0" presId="urn:microsoft.com/office/officeart/2008/layout/LinedList"/>
    <dgm:cxn modelId="{76EDF2E1-399F-4872-936E-51C26F449007}" type="presParOf" srcId="{0F466519-9F63-40A5-9D5F-4A7D7772E773}" destId="{887FD966-4A86-4512-925C-7687C16518E5}" srcOrd="4" destOrd="0" presId="urn:microsoft.com/office/officeart/2008/layout/LinedList"/>
    <dgm:cxn modelId="{F3883CCF-01E6-4C06-A371-C3E0474631E5}" type="presParOf" srcId="{0F466519-9F63-40A5-9D5F-4A7D7772E773}" destId="{8263CFA4-8FCA-4F6A-8B0F-7BCA675A0347}" srcOrd="5" destOrd="0" presId="urn:microsoft.com/office/officeart/2008/layout/LinedList"/>
    <dgm:cxn modelId="{885E1C97-1FC4-4434-AE57-F96485EAFFF1}" type="presParOf" srcId="{8263CFA4-8FCA-4F6A-8B0F-7BCA675A0347}" destId="{0A75020B-7B24-4E88-9948-AA3CD7C97BCD}" srcOrd="0" destOrd="0" presId="urn:microsoft.com/office/officeart/2008/layout/LinedList"/>
    <dgm:cxn modelId="{DD37FCD3-C4B7-4008-B41A-C81ED2B0A9D6}" type="presParOf" srcId="{8263CFA4-8FCA-4F6A-8B0F-7BCA675A0347}" destId="{688CCFE1-474B-45EA-BEEB-0339B17E0109}" srcOrd="1" destOrd="0" presId="urn:microsoft.com/office/officeart/2008/layout/LinedList"/>
    <dgm:cxn modelId="{6FF5C371-CA46-43FD-8554-193B9C1F8D48}" type="presParOf" srcId="{0F466519-9F63-40A5-9D5F-4A7D7772E773}" destId="{4E04F9BA-80CF-452F-A28D-44B15C7AB1A6}" srcOrd="6" destOrd="0" presId="urn:microsoft.com/office/officeart/2008/layout/LinedList"/>
    <dgm:cxn modelId="{F50435EC-6BD8-43F4-9E20-76F06BF6C21D}" type="presParOf" srcId="{0F466519-9F63-40A5-9D5F-4A7D7772E773}" destId="{60706B5C-7123-4AC1-ACD1-EF62126C5290}" srcOrd="7" destOrd="0" presId="urn:microsoft.com/office/officeart/2008/layout/LinedList"/>
    <dgm:cxn modelId="{D7F27CB2-04C4-43D5-8B76-CE826160FE3D}" type="presParOf" srcId="{60706B5C-7123-4AC1-ACD1-EF62126C5290}" destId="{8637A1EE-FA9D-4524-B6A9-09005BCF91D3}" srcOrd="0" destOrd="0" presId="urn:microsoft.com/office/officeart/2008/layout/LinedList"/>
    <dgm:cxn modelId="{4D4942D0-AE96-478D-93FE-705463748735}" type="presParOf" srcId="{60706B5C-7123-4AC1-ACD1-EF62126C5290}" destId="{A530EC4C-3B3A-4CFE-BADD-9E63DB1A4E58}" srcOrd="1" destOrd="0" presId="urn:microsoft.com/office/officeart/2008/layout/LinedList"/>
    <dgm:cxn modelId="{9B60364F-E883-44C8-BF90-F58146CC2C76}" type="presParOf" srcId="{0F466519-9F63-40A5-9D5F-4A7D7772E773}" destId="{9C7E0955-4869-4032-9C5E-481D74597F69}" srcOrd="8" destOrd="0" presId="urn:microsoft.com/office/officeart/2008/layout/LinedList"/>
    <dgm:cxn modelId="{9FA6D6B4-03D8-42FF-B1FA-C01FA9634468}" type="presParOf" srcId="{0F466519-9F63-40A5-9D5F-4A7D7772E773}" destId="{FA178336-424F-4530-8CE3-5F24CE6AD637}" srcOrd="9" destOrd="0" presId="urn:microsoft.com/office/officeart/2008/layout/LinedList"/>
    <dgm:cxn modelId="{BB6535E3-6290-4240-94AD-FBA6BA6AD8B4}" type="presParOf" srcId="{FA178336-424F-4530-8CE3-5F24CE6AD637}" destId="{0A8BD084-6492-4472-89FA-878DEEBD947D}" srcOrd="0" destOrd="0" presId="urn:microsoft.com/office/officeart/2008/layout/LinedList"/>
    <dgm:cxn modelId="{40577247-2633-4EA4-8379-E4BE670EBF29}" type="presParOf" srcId="{FA178336-424F-4530-8CE3-5F24CE6AD637}" destId="{9F8F0FB2-C84F-4F8A-B553-B017A9B805B2}" srcOrd="1" destOrd="0" presId="urn:microsoft.com/office/officeart/2008/layout/LinedList"/>
    <dgm:cxn modelId="{5B4C3378-5598-4A83-8FAA-2839AC22C679}" type="presParOf" srcId="{0F466519-9F63-40A5-9D5F-4A7D7772E773}" destId="{E69AEAF3-8273-4454-BB65-8FAC11973B35}" srcOrd="10" destOrd="0" presId="urn:microsoft.com/office/officeart/2008/layout/LinedList"/>
    <dgm:cxn modelId="{2D41CB5A-D569-4B8E-9BD6-7AB32D316902}" type="presParOf" srcId="{0F466519-9F63-40A5-9D5F-4A7D7772E773}" destId="{51213490-29C9-4341-B060-11787A4503F8}" srcOrd="11" destOrd="0" presId="urn:microsoft.com/office/officeart/2008/layout/LinedList"/>
    <dgm:cxn modelId="{4462CFA2-CB16-40F8-ABA6-6D0FA9F46817}" type="presParOf" srcId="{51213490-29C9-4341-B060-11787A4503F8}" destId="{CE1FB09E-878E-408D-8F3E-25F21176FAB6}" srcOrd="0" destOrd="0" presId="urn:microsoft.com/office/officeart/2008/layout/LinedList"/>
    <dgm:cxn modelId="{D27F6AFB-3E86-41F5-8B96-3FA4EB855E5C}" type="presParOf" srcId="{51213490-29C9-4341-B060-11787A4503F8}" destId="{955017EF-4D3C-495D-A941-062704A8485C}" srcOrd="1" destOrd="0" presId="urn:microsoft.com/office/officeart/2008/layout/LinedList"/>
    <dgm:cxn modelId="{B8EF9880-F925-43F3-A13F-5F47E4623C3C}" type="presParOf" srcId="{0F466519-9F63-40A5-9D5F-4A7D7772E773}" destId="{248490ED-7B34-4012-9A6D-05016D0884C1}" srcOrd="12" destOrd="0" presId="urn:microsoft.com/office/officeart/2008/layout/LinedList"/>
    <dgm:cxn modelId="{FFE76CED-A885-4587-9DAA-68C03476509F}" type="presParOf" srcId="{0F466519-9F63-40A5-9D5F-4A7D7772E773}" destId="{48EE14B7-5224-4AF2-ADD0-44EFE41EF62B}" srcOrd="13" destOrd="0" presId="urn:microsoft.com/office/officeart/2008/layout/LinedList"/>
    <dgm:cxn modelId="{4462FD5E-2B51-48F2-93FE-276559E61963}" type="presParOf" srcId="{48EE14B7-5224-4AF2-ADD0-44EFE41EF62B}" destId="{6C9279EA-E4FA-43B9-8670-C275EE5908CF}" srcOrd="0" destOrd="0" presId="urn:microsoft.com/office/officeart/2008/layout/LinedList"/>
    <dgm:cxn modelId="{E01A72A9-6600-4B5A-AE6F-DE6BDD9020BB}" type="presParOf" srcId="{48EE14B7-5224-4AF2-ADD0-44EFE41EF62B}" destId="{517A8092-D146-4CED-B415-0B6C449B42B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C8AE9F-F39F-4B89-B610-EF6C70F71C2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43ECC12-8C39-4E5B-A05B-BB6C0BA3735D}">
      <dgm:prSet/>
      <dgm:spPr/>
      <dgm:t>
        <a:bodyPr/>
        <a:lstStyle/>
        <a:p>
          <a:r>
            <a:rPr lang="en-US"/>
            <a:t>Produkter:		Sondnäringar, kosttillägg och enteralt nutritionsmaterial</a:t>
          </a:r>
        </a:p>
      </dgm:t>
    </dgm:pt>
    <dgm:pt modelId="{1A768D0D-2755-4FDC-95D3-5207656ED8F7}" type="parTrans" cxnId="{248D9F98-D78B-41AB-A45E-43DDD1281CC8}">
      <dgm:prSet/>
      <dgm:spPr/>
      <dgm:t>
        <a:bodyPr/>
        <a:lstStyle/>
        <a:p>
          <a:endParaRPr lang="en-US"/>
        </a:p>
      </dgm:t>
    </dgm:pt>
    <dgm:pt modelId="{D300F59F-3DC8-4929-A1EB-42D372B1F246}" type="sibTrans" cxnId="{248D9F98-D78B-41AB-A45E-43DDD1281CC8}">
      <dgm:prSet/>
      <dgm:spPr/>
      <dgm:t>
        <a:bodyPr/>
        <a:lstStyle/>
        <a:p>
          <a:endParaRPr lang="en-US"/>
        </a:p>
      </dgm:t>
    </dgm:pt>
    <dgm:pt modelId="{1D8F834E-BDA7-4B3B-AA13-F6825057361F}">
      <dgm:prSet/>
      <dgm:spPr/>
      <dgm:t>
        <a:bodyPr/>
        <a:lstStyle/>
        <a:p>
          <a:r>
            <a:rPr lang="en-US" dirty="0" err="1"/>
            <a:t>Logistikpartner</a:t>
          </a:r>
          <a:r>
            <a:rPr lang="en-US" dirty="0"/>
            <a:t>:		</a:t>
          </a:r>
          <a:r>
            <a:rPr lang="en-US" dirty="0" err="1"/>
            <a:t>Mediq</a:t>
          </a:r>
          <a:r>
            <a:rPr lang="en-US" dirty="0"/>
            <a:t> Sverige AB</a:t>
          </a:r>
        </a:p>
      </dgm:t>
    </dgm:pt>
    <dgm:pt modelId="{BD17027A-6D19-4CCB-A4FA-776896328CF0}" type="parTrans" cxnId="{7F0D6495-F379-4298-8D08-228A930214A9}">
      <dgm:prSet/>
      <dgm:spPr/>
      <dgm:t>
        <a:bodyPr/>
        <a:lstStyle/>
        <a:p>
          <a:endParaRPr lang="en-US"/>
        </a:p>
      </dgm:t>
    </dgm:pt>
    <dgm:pt modelId="{89AEBC97-42A3-4080-B361-2052E314D823}" type="sibTrans" cxnId="{7F0D6495-F379-4298-8D08-228A930214A9}">
      <dgm:prSet/>
      <dgm:spPr/>
      <dgm:t>
        <a:bodyPr/>
        <a:lstStyle/>
        <a:p>
          <a:endParaRPr lang="en-US"/>
        </a:p>
      </dgm:t>
    </dgm:pt>
    <dgm:pt modelId="{BD7BD2FB-F396-471D-A3F3-67FCC9679AF1}">
      <dgm:prSet/>
      <dgm:spPr/>
      <dgm:t>
        <a:bodyPr/>
        <a:lstStyle/>
        <a:p>
          <a:r>
            <a:rPr lang="en-US"/>
            <a:t>Avtalsperiod:		Upp till 7 år (4+1+1+1 år) avtalsstart 2022-11-01</a:t>
          </a:r>
        </a:p>
      </dgm:t>
    </dgm:pt>
    <dgm:pt modelId="{AD66D6A1-25E3-4FCD-9271-78B32342B5CB}" type="parTrans" cxnId="{49505500-F7A4-47E4-802C-872B42070703}">
      <dgm:prSet/>
      <dgm:spPr/>
      <dgm:t>
        <a:bodyPr/>
        <a:lstStyle/>
        <a:p>
          <a:endParaRPr lang="en-US"/>
        </a:p>
      </dgm:t>
    </dgm:pt>
    <dgm:pt modelId="{EBBED306-9C95-4626-8D70-F22E631C7493}" type="sibTrans" cxnId="{49505500-F7A4-47E4-802C-872B42070703}">
      <dgm:prSet/>
      <dgm:spPr/>
      <dgm:t>
        <a:bodyPr/>
        <a:lstStyle/>
        <a:p>
          <a:endParaRPr lang="en-US"/>
        </a:p>
      </dgm:t>
    </dgm:pt>
    <dgm:pt modelId="{2FCC1381-38F6-4DC9-B059-7194B7344BC5}">
      <dgm:prSet/>
      <dgm:spPr/>
      <dgm:t>
        <a:bodyPr/>
        <a:lstStyle/>
        <a:p>
          <a:r>
            <a:rPr lang="en-US"/>
            <a:t>Beställning:		Förskrivningsportal</a:t>
          </a:r>
        </a:p>
      </dgm:t>
    </dgm:pt>
    <dgm:pt modelId="{ACE9CE94-8F87-45F0-8354-1B11390FBACC}" type="parTrans" cxnId="{B85F5766-C343-4F7D-B28D-13661D529CF2}">
      <dgm:prSet/>
      <dgm:spPr/>
      <dgm:t>
        <a:bodyPr/>
        <a:lstStyle/>
        <a:p>
          <a:endParaRPr lang="en-US"/>
        </a:p>
      </dgm:t>
    </dgm:pt>
    <dgm:pt modelId="{D9D1A487-2EC3-4860-950F-A9861F60A45E}" type="sibTrans" cxnId="{B85F5766-C343-4F7D-B28D-13661D529CF2}">
      <dgm:prSet/>
      <dgm:spPr/>
      <dgm:t>
        <a:bodyPr/>
        <a:lstStyle/>
        <a:p>
          <a:endParaRPr lang="en-US"/>
        </a:p>
      </dgm:t>
    </dgm:pt>
    <dgm:pt modelId="{8052E2FF-89A5-44F7-8FDF-A8629EC79FCE}">
      <dgm:prSet/>
      <dgm:spPr/>
      <dgm:t>
        <a:bodyPr/>
        <a:lstStyle/>
        <a:p>
          <a:r>
            <a:rPr lang="en-US"/>
            <a:t>Varuvärde per år:	ca 110 MSEK</a:t>
          </a:r>
        </a:p>
      </dgm:t>
    </dgm:pt>
    <dgm:pt modelId="{BC9C4918-8B1F-4159-A174-2DF155B3D17E}" type="parTrans" cxnId="{CD1ADD34-47C2-41DD-8CBA-26780F7B074A}">
      <dgm:prSet/>
      <dgm:spPr/>
      <dgm:t>
        <a:bodyPr/>
        <a:lstStyle/>
        <a:p>
          <a:endParaRPr lang="en-US"/>
        </a:p>
      </dgm:t>
    </dgm:pt>
    <dgm:pt modelId="{B599DFA6-95C9-40E8-87E1-8347A393D9E5}" type="sibTrans" cxnId="{CD1ADD34-47C2-41DD-8CBA-26780F7B074A}">
      <dgm:prSet/>
      <dgm:spPr/>
      <dgm:t>
        <a:bodyPr/>
        <a:lstStyle/>
        <a:p>
          <a:endParaRPr lang="en-US"/>
        </a:p>
      </dgm:t>
    </dgm:pt>
    <dgm:pt modelId="{A40DA0CC-9AC9-4C5C-97E1-CF9100F37884}">
      <dgm:prSet/>
      <dgm:spPr/>
      <dgm:t>
        <a:bodyPr/>
        <a:lstStyle/>
        <a:p>
          <a:r>
            <a:rPr lang="en-US"/>
            <a:t>Leverans sker direkt hem till patient eller särskilt boende</a:t>
          </a:r>
        </a:p>
      </dgm:t>
    </dgm:pt>
    <dgm:pt modelId="{E3B0685F-A91F-4F88-A62A-03A60279D45A}" type="parTrans" cxnId="{2D27BBED-9EA2-4AB2-871E-7D64090A5A40}">
      <dgm:prSet/>
      <dgm:spPr/>
      <dgm:t>
        <a:bodyPr/>
        <a:lstStyle/>
        <a:p>
          <a:endParaRPr lang="en-US"/>
        </a:p>
      </dgm:t>
    </dgm:pt>
    <dgm:pt modelId="{A9259540-4FA1-4A79-9A9A-69869D56CABF}" type="sibTrans" cxnId="{2D27BBED-9EA2-4AB2-871E-7D64090A5A40}">
      <dgm:prSet/>
      <dgm:spPr/>
      <dgm:t>
        <a:bodyPr/>
        <a:lstStyle/>
        <a:p>
          <a:endParaRPr lang="en-US"/>
        </a:p>
      </dgm:t>
    </dgm:pt>
    <dgm:pt modelId="{1FFE117D-8A2E-430E-8813-E04D1DCF60FB}">
      <dgm:prSet/>
      <dgm:spPr/>
      <dgm:t>
        <a:bodyPr/>
        <a:lstStyle/>
        <a:p>
          <a:r>
            <a:rPr lang="en-US"/>
            <a:t>Alla 5 regioner medverkar i avtalet</a:t>
          </a:r>
        </a:p>
      </dgm:t>
    </dgm:pt>
    <dgm:pt modelId="{3D5C6A9D-5CB8-4735-974C-D3DA9B699301}" type="parTrans" cxnId="{56C1EA5D-3822-4C43-9DF9-322BA95D0177}">
      <dgm:prSet/>
      <dgm:spPr/>
      <dgm:t>
        <a:bodyPr/>
        <a:lstStyle/>
        <a:p>
          <a:endParaRPr lang="en-US"/>
        </a:p>
      </dgm:t>
    </dgm:pt>
    <dgm:pt modelId="{24E5D3D0-320C-40AE-895F-0F99AA4D6581}" type="sibTrans" cxnId="{56C1EA5D-3822-4C43-9DF9-322BA95D0177}">
      <dgm:prSet/>
      <dgm:spPr/>
      <dgm:t>
        <a:bodyPr/>
        <a:lstStyle/>
        <a:p>
          <a:endParaRPr lang="en-US"/>
        </a:p>
      </dgm:t>
    </dgm:pt>
    <dgm:pt modelId="{C7BA75DA-CD86-47F5-99F6-7823076F3173}" type="pres">
      <dgm:prSet presAssocID="{1BC8AE9F-F39F-4B89-B610-EF6C70F71C22}" presName="vert0" presStyleCnt="0">
        <dgm:presLayoutVars>
          <dgm:dir/>
          <dgm:animOne val="branch"/>
          <dgm:animLvl val="lvl"/>
        </dgm:presLayoutVars>
      </dgm:prSet>
      <dgm:spPr/>
    </dgm:pt>
    <dgm:pt modelId="{0014CE3E-FCFE-41A2-BDF9-98DD9FED1BE8}" type="pres">
      <dgm:prSet presAssocID="{F43ECC12-8C39-4E5B-A05B-BB6C0BA3735D}" presName="thickLine" presStyleLbl="alignNode1" presStyleIdx="0" presStyleCnt="7"/>
      <dgm:spPr/>
    </dgm:pt>
    <dgm:pt modelId="{79883484-05E3-49BA-85A9-00B64D5BE2BE}" type="pres">
      <dgm:prSet presAssocID="{F43ECC12-8C39-4E5B-A05B-BB6C0BA3735D}" presName="horz1" presStyleCnt="0"/>
      <dgm:spPr/>
    </dgm:pt>
    <dgm:pt modelId="{515443FC-CA48-4DDD-B829-153B1B332E88}" type="pres">
      <dgm:prSet presAssocID="{F43ECC12-8C39-4E5B-A05B-BB6C0BA3735D}" presName="tx1" presStyleLbl="revTx" presStyleIdx="0" presStyleCnt="7"/>
      <dgm:spPr/>
    </dgm:pt>
    <dgm:pt modelId="{D81F6CBD-2BE6-4891-B144-0022050FB60A}" type="pres">
      <dgm:prSet presAssocID="{F43ECC12-8C39-4E5B-A05B-BB6C0BA3735D}" presName="vert1" presStyleCnt="0"/>
      <dgm:spPr/>
    </dgm:pt>
    <dgm:pt modelId="{6709636A-EEE6-460B-A889-C0AA170650B4}" type="pres">
      <dgm:prSet presAssocID="{1D8F834E-BDA7-4B3B-AA13-F6825057361F}" presName="thickLine" presStyleLbl="alignNode1" presStyleIdx="1" presStyleCnt="7"/>
      <dgm:spPr/>
    </dgm:pt>
    <dgm:pt modelId="{072EF90D-AF66-4530-8A18-C7B17CB8ACCB}" type="pres">
      <dgm:prSet presAssocID="{1D8F834E-BDA7-4B3B-AA13-F6825057361F}" presName="horz1" presStyleCnt="0"/>
      <dgm:spPr/>
    </dgm:pt>
    <dgm:pt modelId="{7ED45422-23C7-4DB8-BF43-CC5F39A48703}" type="pres">
      <dgm:prSet presAssocID="{1D8F834E-BDA7-4B3B-AA13-F6825057361F}" presName="tx1" presStyleLbl="revTx" presStyleIdx="1" presStyleCnt="7"/>
      <dgm:spPr/>
    </dgm:pt>
    <dgm:pt modelId="{C6B4FB32-04EC-4259-AC58-85B32FEBF1D4}" type="pres">
      <dgm:prSet presAssocID="{1D8F834E-BDA7-4B3B-AA13-F6825057361F}" presName="vert1" presStyleCnt="0"/>
      <dgm:spPr/>
    </dgm:pt>
    <dgm:pt modelId="{79DF0329-6F27-4161-8528-8E7121E643EE}" type="pres">
      <dgm:prSet presAssocID="{BD7BD2FB-F396-471D-A3F3-67FCC9679AF1}" presName="thickLine" presStyleLbl="alignNode1" presStyleIdx="2" presStyleCnt="7"/>
      <dgm:spPr/>
    </dgm:pt>
    <dgm:pt modelId="{14C02F1F-C541-4C00-B0F5-3CE6B5862A71}" type="pres">
      <dgm:prSet presAssocID="{BD7BD2FB-F396-471D-A3F3-67FCC9679AF1}" presName="horz1" presStyleCnt="0"/>
      <dgm:spPr/>
    </dgm:pt>
    <dgm:pt modelId="{635FE5BA-3D04-4DA6-951F-700339113BC0}" type="pres">
      <dgm:prSet presAssocID="{BD7BD2FB-F396-471D-A3F3-67FCC9679AF1}" presName="tx1" presStyleLbl="revTx" presStyleIdx="2" presStyleCnt="7"/>
      <dgm:spPr/>
    </dgm:pt>
    <dgm:pt modelId="{B5EE069F-4AF3-40D6-BA0F-DAAFC674FA4C}" type="pres">
      <dgm:prSet presAssocID="{BD7BD2FB-F396-471D-A3F3-67FCC9679AF1}" presName="vert1" presStyleCnt="0"/>
      <dgm:spPr/>
    </dgm:pt>
    <dgm:pt modelId="{D7E7C97E-C80B-47C3-8696-C65B42233E0A}" type="pres">
      <dgm:prSet presAssocID="{2FCC1381-38F6-4DC9-B059-7194B7344BC5}" presName="thickLine" presStyleLbl="alignNode1" presStyleIdx="3" presStyleCnt="7"/>
      <dgm:spPr/>
    </dgm:pt>
    <dgm:pt modelId="{FCC2780C-E529-450D-8A79-2CBF4F605B43}" type="pres">
      <dgm:prSet presAssocID="{2FCC1381-38F6-4DC9-B059-7194B7344BC5}" presName="horz1" presStyleCnt="0"/>
      <dgm:spPr/>
    </dgm:pt>
    <dgm:pt modelId="{A7AB1AB2-F4C4-4530-91DE-B32307D3F573}" type="pres">
      <dgm:prSet presAssocID="{2FCC1381-38F6-4DC9-B059-7194B7344BC5}" presName="tx1" presStyleLbl="revTx" presStyleIdx="3" presStyleCnt="7"/>
      <dgm:spPr/>
    </dgm:pt>
    <dgm:pt modelId="{7D3C8085-83F1-493A-B111-855CA7A58764}" type="pres">
      <dgm:prSet presAssocID="{2FCC1381-38F6-4DC9-B059-7194B7344BC5}" presName="vert1" presStyleCnt="0"/>
      <dgm:spPr/>
    </dgm:pt>
    <dgm:pt modelId="{3E187B1D-BC9F-4587-9337-78B8FA127921}" type="pres">
      <dgm:prSet presAssocID="{8052E2FF-89A5-44F7-8FDF-A8629EC79FCE}" presName="thickLine" presStyleLbl="alignNode1" presStyleIdx="4" presStyleCnt="7"/>
      <dgm:spPr/>
    </dgm:pt>
    <dgm:pt modelId="{31D6AF0F-B567-4A5E-B3A4-CD0409C230EF}" type="pres">
      <dgm:prSet presAssocID="{8052E2FF-89A5-44F7-8FDF-A8629EC79FCE}" presName="horz1" presStyleCnt="0"/>
      <dgm:spPr/>
    </dgm:pt>
    <dgm:pt modelId="{DBB8CFD4-C47A-47FE-9AD7-6C76FD9B1D45}" type="pres">
      <dgm:prSet presAssocID="{8052E2FF-89A5-44F7-8FDF-A8629EC79FCE}" presName="tx1" presStyleLbl="revTx" presStyleIdx="4" presStyleCnt="7"/>
      <dgm:spPr/>
    </dgm:pt>
    <dgm:pt modelId="{EDC138BC-4B55-44C4-A86B-20DF27C656B0}" type="pres">
      <dgm:prSet presAssocID="{8052E2FF-89A5-44F7-8FDF-A8629EC79FCE}" presName="vert1" presStyleCnt="0"/>
      <dgm:spPr/>
    </dgm:pt>
    <dgm:pt modelId="{A15E9FAA-36C0-4E48-B8A1-AF4F98D55D27}" type="pres">
      <dgm:prSet presAssocID="{A40DA0CC-9AC9-4C5C-97E1-CF9100F37884}" presName="thickLine" presStyleLbl="alignNode1" presStyleIdx="5" presStyleCnt="7"/>
      <dgm:spPr/>
    </dgm:pt>
    <dgm:pt modelId="{C61464FB-5C25-48B7-95EB-99B9785C85BC}" type="pres">
      <dgm:prSet presAssocID="{A40DA0CC-9AC9-4C5C-97E1-CF9100F37884}" presName="horz1" presStyleCnt="0"/>
      <dgm:spPr/>
    </dgm:pt>
    <dgm:pt modelId="{BA45C5D0-AB51-4F93-8193-83C1E5439B42}" type="pres">
      <dgm:prSet presAssocID="{A40DA0CC-9AC9-4C5C-97E1-CF9100F37884}" presName="tx1" presStyleLbl="revTx" presStyleIdx="5" presStyleCnt="7"/>
      <dgm:spPr/>
    </dgm:pt>
    <dgm:pt modelId="{E66F2ADE-4E63-45BE-997B-2AE87A12CAC4}" type="pres">
      <dgm:prSet presAssocID="{A40DA0CC-9AC9-4C5C-97E1-CF9100F37884}" presName="vert1" presStyleCnt="0"/>
      <dgm:spPr/>
    </dgm:pt>
    <dgm:pt modelId="{D1A49835-7914-4DA6-8751-6A12AA509CC8}" type="pres">
      <dgm:prSet presAssocID="{1FFE117D-8A2E-430E-8813-E04D1DCF60FB}" presName="thickLine" presStyleLbl="alignNode1" presStyleIdx="6" presStyleCnt="7"/>
      <dgm:spPr/>
    </dgm:pt>
    <dgm:pt modelId="{741FE17F-6981-4C0E-A7C7-9E2E18413773}" type="pres">
      <dgm:prSet presAssocID="{1FFE117D-8A2E-430E-8813-E04D1DCF60FB}" presName="horz1" presStyleCnt="0"/>
      <dgm:spPr/>
    </dgm:pt>
    <dgm:pt modelId="{A3E89D0F-011B-40CF-A25A-E734F35AAE08}" type="pres">
      <dgm:prSet presAssocID="{1FFE117D-8A2E-430E-8813-E04D1DCF60FB}" presName="tx1" presStyleLbl="revTx" presStyleIdx="6" presStyleCnt="7"/>
      <dgm:spPr/>
    </dgm:pt>
    <dgm:pt modelId="{005A1347-7DE9-4330-84DC-E7A4FF170FE7}" type="pres">
      <dgm:prSet presAssocID="{1FFE117D-8A2E-430E-8813-E04D1DCF60FB}" presName="vert1" presStyleCnt="0"/>
      <dgm:spPr/>
    </dgm:pt>
  </dgm:ptLst>
  <dgm:cxnLst>
    <dgm:cxn modelId="{49505500-F7A4-47E4-802C-872B42070703}" srcId="{1BC8AE9F-F39F-4B89-B610-EF6C70F71C22}" destId="{BD7BD2FB-F396-471D-A3F3-67FCC9679AF1}" srcOrd="2" destOrd="0" parTransId="{AD66D6A1-25E3-4FCD-9271-78B32342B5CB}" sibTransId="{EBBED306-9C95-4626-8D70-F22E631C7493}"/>
    <dgm:cxn modelId="{1FC63808-D0A4-4DC9-9A3D-32698E281C1F}" type="presOf" srcId="{1FFE117D-8A2E-430E-8813-E04D1DCF60FB}" destId="{A3E89D0F-011B-40CF-A25A-E734F35AAE08}" srcOrd="0" destOrd="0" presId="urn:microsoft.com/office/officeart/2008/layout/LinedList"/>
    <dgm:cxn modelId="{CD1ADD34-47C2-41DD-8CBA-26780F7B074A}" srcId="{1BC8AE9F-F39F-4B89-B610-EF6C70F71C22}" destId="{8052E2FF-89A5-44F7-8FDF-A8629EC79FCE}" srcOrd="4" destOrd="0" parTransId="{BC9C4918-8B1F-4159-A174-2DF155B3D17E}" sibTransId="{B599DFA6-95C9-40E8-87E1-8347A393D9E5}"/>
    <dgm:cxn modelId="{56C1EA5D-3822-4C43-9DF9-322BA95D0177}" srcId="{1BC8AE9F-F39F-4B89-B610-EF6C70F71C22}" destId="{1FFE117D-8A2E-430E-8813-E04D1DCF60FB}" srcOrd="6" destOrd="0" parTransId="{3D5C6A9D-5CB8-4735-974C-D3DA9B699301}" sibTransId="{24E5D3D0-320C-40AE-895F-0F99AA4D6581}"/>
    <dgm:cxn modelId="{CDDB0045-C1BA-41A3-87C2-939BCE8BE067}" type="presOf" srcId="{BD7BD2FB-F396-471D-A3F3-67FCC9679AF1}" destId="{635FE5BA-3D04-4DA6-951F-700339113BC0}" srcOrd="0" destOrd="0" presId="urn:microsoft.com/office/officeart/2008/layout/LinedList"/>
    <dgm:cxn modelId="{B85F5766-C343-4F7D-B28D-13661D529CF2}" srcId="{1BC8AE9F-F39F-4B89-B610-EF6C70F71C22}" destId="{2FCC1381-38F6-4DC9-B059-7194B7344BC5}" srcOrd="3" destOrd="0" parTransId="{ACE9CE94-8F87-45F0-8354-1B11390FBACC}" sibTransId="{D9D1A487-2EC3-4860-950F-A9861F60A45E}"/>
    <dgm:cxn modelId="{23994575-7E9D-416B-9D1B-8CFA6A73ABFC}" type="presOf" srcId="{A40DA0CC-9AC9-4C5C-97E1-CF9100F37884}" destId="{BA45C5D0-AB51-4F93-8193-83C1E5439B42}" srcOrd="0" destOrd="0" presId="urn:microsoft.com/office/officeart/2008/layout/LinedList"/>
    <dgm:cxn modelId="{0241D18A-F10A-480E-83F7-385F2826C6A3}" type="presOf" srcId="{1D8F834E-BDA7-4B3B-AA13-F6825057361F}" destId="{7ED45422-23C7-4DB8-BF43-CC5F39A48703}" srcOrd="0" destOrd="0" presId="urn:microsoft.com/office/officeart/2008/layout/LinedList"/>
    <dgm:cxn modelId="{7F0D6495-F379-4298-8D08-228A930214A9}" srcId="{1BC8AE9F-F39F-4B89-B610-EF6C70F71C22}" destId="{1D8F834E-BDA7-4B3B-AA13-F6825057361F}" srcOrd="1" destOrd="0" parTransId="{BD17027A-6D19-4CCB-A4FA-776896328CF0}" sibTransId="{89AEBC97-42A3-4080-B361-2052E314D823}"/>
    <dgm:cxn modelId="{248D9F98-D78B-41AB-A45E-43DDD1281CC8}" srcId="{1BC8AE9F-F39F-4B89-B610-EF6C70F71C22}" destId="{F43ECC12-8C39-4E5B-A05B-BB6C0BA3735D}" srcOrd="0" destOrd="0" parTransId="{1A768D0D-2755-4FDC-95D3-5207656ED8F7}" sibTransId="{D300F59F-3DC8-4929-A1EB-42D372B1F246}"/>
    <dgm:cxn modelId="{D40DCE9B-D5C9-4287-853F-508CA242F674}" type="presOf" srcId="{2FCC1381-38F6-4DC9-B059-7194B7344BC5}" destId="{A7AB1AB2-F4C4-4530-91DE-B32307D3F573}" srcOrd="0" destOrd="0" presId="urn:microsoft.com/office/officeart/2008/layout/LinedList"/>
    <dgm:cxn modelId="{479DFCAA-49FE-4B68-A057-CB98DB1A5CEE}" type="presOf" srcId="{1BC8AE9F-F39F-4B89-B610-EF6C70F71C22}" destId="{C7BA75DA-CD86-47F5-99F6-7823076F3173}" srcOrd="0" destOrd="0" presId="urn:microsoft.com/office/officeart/2008/layout/LinedList"/>
    <dgm:cxn modelId="{49A718B5-3F80-41BD-8F31-DF02838016A3}" type="presOf" srcId="{8052E2FF-89A5-44F7-8FDF-A8629EC79FCE}" destId="{DBB8CFD4-C47A-47FE-9AD7-6C76FD9B1D45}" srcOrd="0" destOrd="0" presId="urn:microsoft.com/office/officeart/2008/layout/LinedList"/>
    <dgm:cxn modelId="{45174CBE-6C81-4240-9EF9-6032F74CECA3}" type="presOf" srcId="{F43ECC12-8C39-4E5B-A05B-BB6C0BA3735D}" destId="{515443FC-CA48-4DDD-B829-153B1B332E88}" srcOrd="0" destOrd="0" presId="urn:microsoft.com/office/officeart/2008/layout/LinedList"/>
    <dgm:cxn modelId="{2D27BBED-9EA2-4AB2-871E-7D64090A5A40}" srcId="{1BC8AE9F-F39F-4B89-B610-EF6C70F71C22}" destId="{A40DA0CC-9AC9-4C5C-97E1-CF9100F37884}" srcOrd="5" destOrd="0" parTransId="{E3B0685F-A91F-4F88-A62A-03A60279D45A}" sibTransId="{A9259540-4FA1-4A79-9A9A-69869D56CABF}"/>
    <dgm:cxn modelId="{C3E39172-1A6A-43F4-8115-A1BE39C53544}" type="presParOf" srcId="{C7BA75DA-CD86-47F5-99F6-7823076F3173}" destId="{0014CE3E-FCFE-41A2-BDF9-98DD9FED1BE8}" srcOrd="0" destOrd="0" presId="urn:microsoft.com/office/officeart/2008/layout/LinedList"/>
    <dgm:cxn modelId="{9358DBCA-C1D7-4C45-A2A7-950568C75723}" type="presParOf" srcId="{C7BA75DA-CD86-47F5-99F6-7823076F3173}" destId="{79883484-05E3-49BA-85A9-00B64D5BE2BE}" srcOrd="1" destOrd="0" presId="urn:microsoft.com/office/officeart/2008/layout/LinedList"/>
    <dgm:cxn modelId="{2E62FCD0-164E-4EA5-82FA-9DB18727AF8A}" type="presParOf" srcId="{79883484-05E3-49BA-85A9-00B64D5BE2BE}" destId="{515443FC-CA48-4DDD-B829-153B1B332E88}" srcOrd="0" destOrd="0" presId="urn:microsoft.com/office/officeart/2008/layout/LinedList"/>
    <dgm:cxn modelId="{21FAFD46-74B0-437A-BA83-E2F75F319FB6}" type="presParOf" srcId="{79883484-05E3-49BA-85A9-00B64D5BE2BE}" destId="{D81F6CBD-2BE6-4891-B144-0022050FB60A}" srcOrd="1" destOrd="0" presId="urn:microsoft.com/office/officeart/2008/layout/LinedList"/>
    <dgm:cxn modelId="{D4284BF4-D158-4472-9802-B36AF728CD32}" type="presParOf" srcId="{C7BA75DA-CD86-47F5-99F6-7823076F3173}" destId="{6709636A-EEE6-460B-A889-C0AA170650B4}" srcOrd="2" destOrd="0" presId="urn:microsoft.com/office/officeart/2008/layout/LinedList"/>
    <dgm:cxn modelId="{9C9FF34F-0E0C-48A7-930C-18433883BA66}" type="presParOf" srcId="{C7BA75DA-CD86-47F5-99F6-7823076F3173}" destId="{072EF90D-AF66-4530-8A18-C7B17CB8ACCB}" srcOrd="3" destOrd="0" presId="urn:microsoft.com/office/officeart/2008/layout/LinedList"/>
    <dgm:cxn modelId="{40E87106-4617-4CED-A6C6-92C6DF5566A7}" type="presParOf" srcId="{072EF90D-AF66-4530-8A18-C7B17CB8ACCB}" destId="{7ED45422-23C7-4DB8-BF43-CC5F39A48703}" srcOrd="0" destOrd="0" presId="urn:microsoft.com/office/officeart/2008/layout/LinedList"/>
    <dgm:cxn modelId="{82728278-8446-4554-BA23-BB3CF663C614}" type="presParOf" srcId="{072EF90D-AF66-4530-8A18-C7B17CB8ACCB}" destId="{C6B4FB32-04EC-4259-AC58-85B32FEBF1D4}" srcOrd="1" destOrd="0" presId="urn:microsoft.com/office/officeart/2008/layout/LinedList"/>
    <dgm:cxn modelId="{22654321-15C4-4D01-B8CE-DA887FDC5D0C}" type="presParOf" srcId="{C7BA75DA-CD86-47F5-99F6-7823076F3173}" destId="{79DF0329-6F27-4161-8528-8E7121E643EE}" srcOrd="4" destOrd="0" presId="urn:microsoft.com/office/officeart/2008/layout/LinedList"/>
    <dgm:cxn modelId="{987757CC-2B56-4763-AAFE-91A389F7EF49}" type="presParOf" srcId="{C7BA75DA-CD86-47F5-99F6-7823076F3173}" destId="{14C02F1F-C541-4C00-B0F5-3CE6B5862A71}" srcOrd="5" destOrd="0" presId="urn:microsoft.com/office/officeart/2008/layout/LinedList"/>
    <dgm:cxn modelId="{011B3E1C-2213-487E-99C6-9258AF00895E}" type="presParOf" srcId="{14C02F1F-C541-4C00-B0F5-3CE6B5862A71}" destId="{635FE5BA-3D04-4DA6-951F-700339113BC0}" srcOrd="0" destOrd="0" presId="urn:microsoft.com/office/officeart/2008/layout/LinedList"/>
    <dgm:cxn modelId="{FD0F32FA-CC70-440A-A7D3-FD6917916625}" type="presParOf" srcId="{14C02F1F-C541-4C00-B0F5-3CE6B5862A71}" destId="{B5EE069F-4AF3-40D6-BA0F-DAAFC674FA4C}" srcOrd="1" destOrd="0" presId="urn:microsoft.com/office/officeart/2008/layout/LinedList"/>
    <dgm:cxn modelId="{60A2500F-3FE7-4605-BEC3-FE4FB36737BC}" type="presParOf" srcId="{C7BA75DA-CD86-47F5-99F6-7823076F3173}" destId="{D7E7C97E-C80B-47C3-8696-C65B42233E0A}" srcOrd="6" destOrd="0" presId="urn:microsoft.com/office/officeart/2008/layout/LinedList"/>
    <dgm:cxn modelId="{6B108F15-3042-425F-BA77-AFD56449895B}" type="presParOf" srcId="{C7BA75DA-CD86-47F5-99F6-7823076F3173}" destId="{FCC2780C-E529-450D-8A79-2CBF4F605B43}" srcOrd="7" destOrd="0" presId="urn:microsoft.com/office/officeart/2008/layout/LinedList"/>
    <dgm:cxn modelId="{F7C557B2-4E19-4999-ACB6-88ED6F02C727}" type="presParOf" srcId="{FCC2780C-E529-450D-8A79-2CBF4F605B43}" destId="{A7AB1AB2-F4C4-4530-91DE-B32307D3F573}" srcOrd="0" destOrd="0" presId="urn:microsoft.com/office/officeart/2008/layout/LinedList"/>
    <dgm:cxn modelId="{90CB7072-89B7-47BF-A00C-DD5B18A09E41}" type="presParOf" srcId="{FCC2780C-E529-450D-8A79-2CBF4F605B43}" destId="{7D3C8085-83F1-493A-B111-855CA7A58764}" srcOrd="1" destOrd="0" presId="urn:microsoft.com/office/officeart/2008/layout/LinedList"/>
    <dgm:cxn modelId="{99E3DBDD-C643-4D3B-B83A-D9D084FAE04B}" type="presParOf" srcId="{C7BA75DA-CD86-47F5-99F6-7823076F3173}" destId="{3E187B1D-BC9F-4587-9337-78B8FA127921}" srcOrd="8" destOrd="0" presId="urn:microsoft.com/office/officeart/2008/layout/LinedList"/>
    <dgm:cxn modelId="{C953330C-CE3C-4703-AA1F-EFCC0932E8E7}" type="presParOf" srcId="{C7BA75DA-CD86-47F5-99F6-7823076F3173}" destId="{31D6AF0F-B567-4A5E-B3A4-CD0409C230EF}" srcOrd="9" destOrd="0" presId="urn:microsoft.com/office/officeart/2008/layout/LinedList"/>
    <dgm:cxn modelId="{7D2C8ED0-F35D-4F36-8F75-F883050CD797}" type="presParOf" srcId="{31D6AF0F-B567-4A5E-B3A4-CD0409C230EF}" destId="{DBB8CFD4-C47A-47FE-9AD7-6C76FD9B1D45}" srcOrd="0" destOrd="0" presId="urn:microsoft.com/office/officeart/2008/layout/LinedList"/>
    <dgm:cxn modelId="{87630EAF-8EF6-497D-9B28-5FB5E2B6D6F0}" type="presParOf" srcId="{31D6AF0F-B567-4A5E-B3A4-CD0409C230EF}" destId="{EDC138BC-4B55-44C4-A86B-20DF27C656B0}" srcOrd="1" destOrd="0" presId="urn:microsoft.com/office/officeart/2008/layout/LinedList"/>
    <dgm:cxn modelId="{1EA8EB5F-DC0A-4BC6-9E09-9A71A92F6340}" type="presParOf" srcId="{C7BA75DA-CD86-47F5-99F6-7823076F3173}" destId="{A15E9FAA-36C0-4E48-B8A1-AF4F98D55D27}" srcOrd="10" destOrd="0" presId="urn:microsoft.com/office/officeart/2008/layout/LinedList"/>
    <dgm:cxn modelId="{6493D9E0-CB6E-43FF-BD38-57A3AAA7E1B3}" type="presParOf" srcId="{C7BA75DA-CD86-47F5-99F6-7823076F3173}" destId="{C61464FB-5C25-48B7-95EB-99B9785C85BC}" srcOrd="11" destOrd="0" presId="urn:microsoft.com/office/officeart/2008/layout/LinedList"/>
    <dgm:cxn modelId="{9BEC36E8-667B-4F76-ADBB-38AB14D0808B}" type="presParOf" srcId="{C61464FB-5C25-48B7-95EB-99B9785C85BC}" destId="{BA45C5D0-AB51-4F93-8193-83C1E5439B42}" srcOrd="0" destOrd="0" presId="urn:microsoft.com/office/officeart/2008/layout/LinedList"/>
    <dgm:cxn modelId="{28327605-79F6-4AF2-8ABD-267C8A507E3D}" type="presParOf" srcId="{C61464FB-5C25-48B7-95EB-99B9785C85BC}" destId="{E66F2ADE-4E63-45BE-997B-2AE87A12CAC4}" srcOrd="1" destOrd="0" presId="urn:microsoft.com/office/officeart/2008/layout/LinedList"/>
    <dgm:cxn modelId="{F265636F-AE39-47E9-BB34-4F5CF6024590}" type="presParOf" srcId="{C7BA75DA-CD86-47F5-99F6-7823076F3173}" destId="{D1A49835-7914-4DA6-8751-6A12AA509CC8}" srcOrd="12" destOrd="0" presId="urn:microsoft.com/office/officeart/2008/layout/LinedList"/>
    <dgm:cxn modelId="{A9220868-CCAA-4622-A007-0C9A12941116}" type="presParOf" srcId="{C7BA75DA-CD86-47F5-99F6-7823076F3173}" destId="{741FE17F-6981-4C0E-A7C7-9E2E18413773}" srcOrd="13" destOrd="0" presId="urn:microsoft.com/office/officeart/2008/layout/LinedList"/>
    <dgm:cxn modelId="{36E0A38A-5421-477A-A6DB-5C3FAE681FC5}" type="presParOf" srcId="{741FE17F-6981-4C0E-A7C7-9E2E18413773}" destId="{A3E89D0F-011B-40CF-A25A-E734F35AAE08}" srcOrd="0" destOrd="0" presId="urn:microsoft.com/office/officeart/2008/layout/LinedList"/>
    <dgm:cxn modelId="{5AC59203-F8E6-47AF-A525-7C7A5E7584DE}" type="presParOf" srcId="{741FE17F-6981-4C0E-A7C7-9E2E18413773}" destId="{005A1347-7DE9-4330-84DC-E7A4FF170FE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25FDB3-6950-46B8-A505-431A9ED69C8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19300A9-D2C2-4230-BE89-CA1531A5235A}">
      <dgm:prSet/>
      <dgm:spPr/>
      <dgm:t>
        <a:bodyPr/>
        <a:lstStyle/>
        <a:p>
          <a:r>
            <a:rPr lang="en-US" dirty="0"/>
            <a:t>Produkter: 		</a:t>
          </a:r>
          <a:r>
            <a:rPr lang="en-US" dirty="0" err="1"/>
            <a:t>Diabetestekniska</a:t>
          </a:r>
          <a:r>
            <a:rPr lang="en-US" dirty="0"/>
            <a:t> </a:t>
          </a:r>
          <a:r>
            <a:rPr lang="en-US" dirty="0" err="1"/>
            <a:t>hjälpmedel</a:t>
          </a:r>
          <a:endParaRPr lang="en-US" dirty="0"/>
        </a:p>
      </dgm:t>
    </dgm:pt>
    <dgm:pt modelId="{5B1DF093-3DD8-44C1-8CFD-4C7FE15E3015}" type="parTrans" cxnId="{59661A93-B7C3-4E2A-9729-EB83607A39D7}">
      <dgm:prSet/>
      <dgm:spPr/>
      <dgm:t>
        <a:bodyPr/>
        <a:lstStyle/>
        <a:p>
          <a:endParaRPr lang="en-US"/>
        </a:p>
      </dgm:t>
    </dgm:pt>
    <dgm:pt modelId="{38E8D83C-BC4F-40B0-A824-DC37D9565B56}" type="sibTrans" cxnId="{59661A93-B7C3-4E2A-9729-EB83607A39D7}">
      <dgm:prSet/>
      <dgm:spPr/>
      <dgm:t>
        <a:bodyPr/>
        <a:lstStyle/>
        <a:p>
          <a:endParaRPr lang="en-US"/>
        </a:p>
      </dgm:t>
    </dgm:pt>
    <dgm:pt modelId="{C0AE7E1A-B9B7-4C40-828C-260C859F935D}">
      <dgm:prSet/>
      <dgm:spPr/>
      <dgm:t>
        <a:bodyPr/>
        <a:lstStyle/>
        <a:p>
          <a:r>
            <a:rPr lang="en-US"/>
            <a:t>Beställning:		Förskrivning via Apoteken</a:t>
          </a:r>
        </a:p>
      </dgm:t>
    </dgm:pt>
    <dgm:pt modelId="{02E9DAC0-C9F7-4F3C-B5DB-20ECA9A26A98}" type="parTrans" cxnId="{2ECC02F5-4B14-4FBC-8369-0F39A4CBDB93}">
      <dgm:prSet/>
      <dgm:spPr/>
      <dgm:t>
        <a:bodyPr/>
        <a:lstStyle/>
        <a:p>
          <a:endParaRPr lang="en-US"/>
        </a:p>
      </dgm:t>
    </dgm:pt>
    <dgm:pt modelId="{5FDF410B-ABE2-4EB1-B3C5-6312C49A1AB6}" type="sibTrans" cxnId="{2ECC02F5-4B14-4FBC-8369-0F39A4CBDB93}">
      <dgm:prSet/>
      <dgm:spPr/>
      <dgm:t>
        <a:bodyPr/>
        <a:lstStyle/>
        <a:p>
          <a:endParaRPr lang="en-US"/>
        </a:p>
      </dgm:t>
    </dgm:pt>
    <dgm:pt modelId="{DF96434C-D92A-4E48-810B-DABB6D9A1100}">
      <dgm:prSet/>
      <dgm:spPr/>
      <dgm:t>
        <a:bodyPr/>
        <a:lstStyle/>
        <a:p>
          <a:r>
            <a:rPr lang="en-US"/>
            <a:t>Varuvärde per år:	ca 100 MSEK</a:t>
          </a:r>
        </a:p>
      </dgm:t>
    </dgm:pt>
    <dgm:pt modelId="{58746FF6-CA18-45F4-8F97-0CFE0E7C638E}" type="parTrans" cxnId="{CEB27B78-9DEA-4AD9-A8F0-9EA0C1C942CE}">
      <dgm:prSet/>
      <dgm:spPr/>
      <dgm:t>
        <a:bodyPr/>
        <a:lstStyle/>
        <a:p>
          <a:endParaRPr lang="en-US"/>
        </a:p>
      </dgm:t>
    </dgm:pt>
    <dgm:pt modelId="{9D743A34-3DCB-4CB9-9FA3-1FBA99430652}" type="sibTrans" cxnId="{CEB27B78-9DEA-4AD9-A8F0-9EA0C1C942CE}">
      <dgm:prSet/>
      <dgm:spPr/>
      <dgm:t>
        <a:bodyPr/>
        <a:lstStyle/>
        <a:p>
          <a:endParaRPr lang="en-US"/>
        </a:p>
      </dgm:t>
    </dgm:pt>
    <dgm:pt modelId="{62E7ED32-4B0A-43DC-9C3A-AE084E66D332}">
      <dgm:prSet/>
      <dgm:spPr/>
      <dgm:t>
        <a:bodyPr/>
        <a:lstStyle/>
        <a:p>
          <a:r>
            <a:rPr lang="en-US"/>
            <a:t>Rabatter om ca 20 MSEK per år återbetalas till regionerna</a:t>
          </a:r>
        </a:p>
      </dgm:t>
    </dgm:pt>
    <dgm:pt modelId="{DDB7195E-3012-4F67-BB84-56E5DCB1F36B}" type="parTrans" cxnId="{4D5C119C-FF3E-402F-9352-1A8B34963504}">
      <dgm:prSet/>
      <dgm:spPr/>
      <dgm:t>
        <a:bodyPr/>
        <a:lstStyle/>
        <a:p>
          <a:endParaRPr lang="en-US"/>
        </a:p>
      </dgm:t>
    </dgm:pt>
    <dgm:pt modelId="{EBD4F40A-8EC0-4721-AD0D-ACA8B5A77A01}" type="sibTrans" cxnId="{4D5C119C-FF3E-402F-9352-1A8B34963504}">
      <dgm:prSet/>
      <dgm:spPr/>
      <dgm:t>
        <a:bodyPr/>
        <a:lstStyle/>
        <a:p>
          <a:endParaRPr lang="en-US"/>
        </a:p>
      </dgm:t>
    </dgm:pt>
    <dgm:pt modelId="{59C74452-7D78-407F-BD54-35448E1B2103}" type="pres">
      <dgm:prSet presAssocID="{5A25FDB3-6950-46B8-A505-431A9ED69C83}" presName="vert0" presStyleCnt="0">
        <dgm:presLayoutVars>
          <dgm:dir/>
          <dgm:animOne val="branch"/>
          <dgm:animLvl val="lvl"/>
        </dgm:presLayoutVars>
      </dgm:prSet>
      <dgm:spPr/>
    </dgm:pt>
    <dgm:pt modelId="{D962276B-20EC-4C16-B44D-31601219BA42}" type="pres">
      <dgm:prSet presAssocID="{D19300A9-D2C2-4230-BE89-CA1531A5235A}" presName="thickLine" presStyleLbl="alignNode1" presStyleIdx="0" presStyleCnt="4"/>
      <dgm:spPr/>
    </dgm:pt>
    <dgm:pt modelId="{4DC5CC15-7D65-4397-A63E-48A7C74D0BF6}" type="pres">
      <dgm:prSet presAssocID="{D19300A9-D2C2-4230-BE89-CA1531A5235A}" presName="horz1" presStyleCnt="0"/>
      <dgm:spPr/>
    </dgm:pt>
    <dgm:pt modelId="{910F52A4-4F2A-4E50-852F-FD19FF26E03A}" type="pres">
      <dgm:prSet presAssocID="{D19300A9-D2C2-4230-BE89-CA1531A5235A}" presName="tx1" presStyleLbl="revTx" presStyleIdx="0" presStyleCnt="4"/>
      <dgm:spPr/>
    </dgm:pt>
    <dgm:pt modelId="{CE04A662-46E3-436D-9F0C-E99453E7D57C}" type="pres">
      <dgm:prSet presAssocID="{D19300A9-D2C2-4230-BE89-CA1531A5235A}" presName="vert1" presStyleCnt="0"/>
      <dgm:spPr/>
    </dgm:pt>
    <dgm:pt modelId="{DC900622-FDC8-428E-B46E-A9DA0052E263}" type="pres">
      <dgm:prSet presAssocID="{C0AE7E1A-B9B7-4C40-828C-260C859F935D}" presName="thickLine" presStyleLbl="alignNode1" presStyleIdx="1" presStyleCnt="4"/>
      <dgm:spPr/>
    </dgm:pt>
    <dgm:pt modelId="{C74CDD1F-9532-4C7E-A7CF-E6100441B895}" type="pres">
      <dgm:prSet presAssocID="{C0AE7E1A-B9B7-4C40-828C-260C859F935D}" presName="horz1" presStyleCnt="0"/>
      <dgm:spPr/>
    </dgm:pt>
    <dgm:pt modelId="{66374ED0-2CC1-47FE-A5FF-EE5BE3873C94}" type="pres">
      <dgm:prSet presAssocID="{C0AE7E1A-B9B7-4C40-828C-260C859F935D}" presName="tx1" presStyleLbl="revTx" presStyleIdx="1" presStyleCnt="4"/>
      <dgm:spPr/>
    </dgm:pt>
    <dgm:pt modelId="{7DEF0C6E-A0F3-408F-A37A-DD176E9A6CBD}" type="pres">
      <dgm:prSet presAssocID="{C0AE7E1A-B9B7-4C40-828C-260C859F935D}" presName="vert1" presStyleCnt="0"/>
      <dgm:spPr/>
    </dgm:pt>
    <dgm:pt modelId="{7C3F391D-52C8-4C38-B250-B842F8062F9C}" type="pres">
      <dgm:prSet presAssocID="{DF96434C-D92A-4E48-810B-DABB6D9A1100}" presName="thickLine" presStyleLbl="alignNode1" presStyleIdx="2" presStyleCnt="4"/>
      <dgm:spPr/>
    </dgm:pt>
    <dgm:pt modelId="{935E17C4-1B3E-4850-81ED-6B1A008C260C}" type="pres">
      <dgm:prSet presAssocID="{DF96434C-D92A-4E48-810B-DABB6D9A1100}" presName="horz1" presStyleCnt="0"/>
      <dgm:spPr/>
    </dgm:pt>
    <dgm:pt modelId="{AAE72A27-6566-40E9-98D0-52852E3BF0DD}" type="pres">
      <dgm:prSet presAssocID="{DF96434C-D92A-4E48-810B-DABB6D9A1100}" presName="tx1" presStyleLbl="revTx" presStyleIdx="2" presStyleCnt="4"/>
      <dgm:spPr/>
    </dgm:pt>
    <dgm:pt modelId="{438A3D1D-697D-43F4-9C64-FA3D87F1BA56}" type="pres">
      <dgm:prSet presAssocID="{DF96434C-D92A-4E48-810B-DABB6D9A1100}" presName="vert1" presStyleCnt="0"/>
      <dgm:spPr/>
    </dgm:pt>
    <dgm:pt modelId="{495A914E-208F-4C46-B8C5-112C3CC99EC9}" type="pres">
      <dgm:prSet presAssocID="{62E7ED32-4B0A-43DC-9C3A-AE084E66D332}" presName="thickLine" presStyleLbl="alignNode1" presStyleIdx="3" presStyleCnt="4"/>
      <dgm:spPr/>
    </dgm:pt>
    <dgm:pt modelId="{9B140A3F-5AC6-4F50-9706-F18B770610B9}" type="pres">
      <dgm:prSet presAssocID="{62E7ED32-4B0A-43DC-9C3A-AE084E66D332}" presName="horz1" presStyleCnt="0"/>
      <dgm:spPr/>
    </dgm:pt>
    <dgm:pt modelId="{5F4DD401-A98A-4933-ABD0-EED655FD13BA}" type="pres">
      <dgm:prSet presAssocID="{62E7ED32-4B0A-43DC-9C3A-AE084E66D332}" presName="tx1" presStyleLbl="revTx" presStyleIdx="3" presStyleCnt="4"/>
      <dgm:spPr/>
    </dgm:pt>
    <dgm:pt modelId="{9C84267B-E4F9-4D6B-A505-1516B167D6A6}" type="pres">
      <dgm:prSet presAssocID="{62E7ED32-4B0A-43DC-9C3A-AE084E66D332}" presName="vert1" presStyleCnt="0"/>
      <dgm:spPr/>
    </dgm:pt>
  </dgm:ptLst>
  <dgm:cxnLst>
    <dgm:cxn modelId="{058BA920-94D8-4C2C-BC57-1F8314ADC7D7}" type="presOf" srcId="{D19300A9-D2C2-4230-BE89-CA1531A5235A}" destId="{910F52A4-4F2A-4E50-852F-FD19FF26E03A}" srcOrd="0" destOrd="0" presId="urn:microsoft.com/office/officeart/2008/layout/LinedList"/>
    <dgm:cxn modelId="{83D63D28-5AE7-4911-870D-5F88463545B7}" type="presOf" srcId="{62E7ED32-4B0A-43DC-9C3A-AE084E66D332}" destId="{5F4DD401-A98A-4933-ABD0-EED655FD13BA}" srcOrd="0" destOrd="0" presId="urn:microsoft.com/office/officeart/2008/layout/LinedList"/>
    <dgm:cxn modelId="{9B54DC70-BE36-4B9E-A926-577A986F5734}" type="presOf" srcId="{5A25FDB3-6950-46B8-A505-431A9ED69C83}" destId="{59C74452-7D78-407F-BD54-35448E1B2103}" srcOrd="0" destOrd="0" presId="urn:microsoft.com/office/officeart/2008/layout/LinedList"/>
    <dgm:cxn modelId="{CEB27B78-9DEA-4AD9-A8F0-9EA0C1C942CE}" srcId="{5A25FDB3-6950-46B8-A505-431A9ED69C83}" destId="{DF96434C-D92A-4E48-810B-DABB6D9A1100}" srcOrd="2" destOrd="0" parTransId="{58746FF6-CA18-45F4-8F97-0CFE0E7C638E}" sibTransId="{9D743A34-3DCB-4CB9-9FA3-1FBA99430652}"/>
    <dgm:cxn modelId="{59661A93-B7C3-4E2A-9729-EB83607A39D7}" srcId="{5A25FDB3-6950-46B8-A505-431A9ED69C83}" destId="{D19300A9-D2C2-4230-BE89-CA1531A5235A}" srcOrd="0" destOrd="0" parTransId="{5B1DF093-3DD8-44C1-8CFD-4C7FE15E3015}" sibTransId="{38E8D83C-BC4F-40B0-A824-DC37D9565B56}"/>
    <dgm:cxn modelId="{4D5C119C-FF3E-402F-9352-1A8B34963504}" srcId="{5A25FDB3-6950-46B8-A505-431A9ED69C83}" destId="{62E7ED32-4B0A-43DC-9C3A-AE084E66D332}" srcOrd="3" destOrd="0" parTransId="{DDB7195E-3012-4F67-BB84-56E5DCB1F36B}" sibTransId="{EBD4F40A-8EC0-4721-AD0D-ACA8B5A77A01}"/>
    <dgm:cxn modelId="{0D3773B0-9379-4804-AC56-5B360583E282}" type="presOf" srcId="{C0AE7E1A-B9B7-4C40-828C-260C859F935D}" destId="{66374ED0-2CC1-47FE-A5FF-EE5BE3873C94}" srcOrd="0" destOrd="0" presId="urn:microsoft.com/office/officeart/2008/layout/LinedList"/>
    <dgm:cxn modelId="{2ECC02F5-4B14-4FBC-8369-0F39A4CBDB93}" srcId="{5A25FDB3-6950-46B8-A505-431A9ED69C83}" destId="{C0AE7E1A-B9B7-4C40-828C-260C859F935D}" srcOrd="1" destOrd="0" parTransId="{02E9DAC0-C9F7-4F3C-B5DB-20ECA9A26A98}" sibTransId="{5FDF410B-ABE2-4EB1-B3C5-6312C49A1AB6}"/>
    <dgm:cxn modelId="{CE894FF9-1CA5-418D-82D5-EEF6AA42D3F0}" type="presOf" srcId="{DF96434C-D92A-4E48-810B-DABB6D9A1100}" destId="{AAE72A27-6566-40E9-98D0-52852E3BF0DD}" srcOrd="0" destOrd="0" presId="urn:microsoft.com/office/officeart/2008/layout/LinedList"/>
    <dgm:cxn modelId="{CF3FCAE1-030E-4716-9EAF-082AF73A436E}" type="presParOf" srcId="{59C74452-7D78-407F-BD54-35448E1B2103}" destId="{D962276B-20EC-4C16-B44D-31601219BA42}" srcOrd="0" destOrd="0" presId="urn:microsoft.com/office/officeart/2008/layout/LinedList"/>
    <dgm:cxn modelId="{30D79D42-035F-40BD-BB73-A08E3EBE1FFE}" type="presParOf" srcId="{59C74452-7D78-407F-BD54-35448E1B2103}" destId="{4DC5CC15-7D65-4397-A63E-48A7C74D0BF6}" srcOrd="1" destOrd="0" presId="urn:microsoft.com/office/officeart/2008/layout/LinedList"/>
    <dgm:cxn modelId="{A2DD7203-A870-41C1-8DB8-673AB51019B3}" type="presParOf" srcId="{4DC5CC15-7D65-4397-A63E-48A7C74D0BF6}" destId="{910F52A4-4F2A-4E50-852F-FD19FF26E03A}" srcOrd="0" destOrd="0" presId="urn:microsoft.com/office/officeart/2008/layout/LinedList"/>
    <dgm:cxn modelId="{C49704E1-9F8D-4287-B196-2C67CE695944}" type="presParOf" srcId="{4DC5CC15-7D65-4397-A63E-48A7C74D0BF6}" destId="{CE04A662-46E3-436D-9F0C-E99453E7D57C}" srcOrd="1" destOrd="0" presId="urn:microsoft.com/office/officeart/2008/layout/LinedList"/>
    <dgm:cxn modelId="{438582FE-5686-47FA-8B7A-25243E0536E3}" type="presParOf" srcId="{59C74452-7D78-407F-BD54-35448E1B2103}" destId="{DC900622-FDC8-428E-B46E-A9DA0052E263}" srcOrd="2" destOrd="0" presId="urn:microsoft.com/office/officeart/2008/layout/LinedList"/>
    <dgm:cxn modelId="{698F795B-35D4-41FA-80FB-FA119BD0D541}" type="presParOf" srcId="{59C74452-7D78-407F-BD54-35448E1B2103}" destId="{C74CDD1F-9532-4C7E-A7CF-E6100441B895}" srcOrd="3" destOrd="0" presId="urn:microsoft.com/office/officeart/2008/layout/LinedList"/>
    <dgm:cxn modelId="{1C36C110-7E49-48DF-8672-1EA66EB60319}" type="presParOf" srcId="{C74CDD1F-9532-4C7E-A7CF-E6100441B895}" destId="{66374ED0-2CC1-47FE-A5FF-EE5BE3873C94}" srcOrd="0" destOrd="0" presId="urn:microsoft.com/office/officeart/2008/layout/LinedList"/>
    <dgm:cxn modelId="{3BDBFB73-EB1E-4E2C-8C82-63E58EEAC1B7}" type="presParOf" srcId="{C74CDD1F-9532-4C7E-A7CF-E6100441B895}" destId="{7DEF0C6E-A0F3-408F-A37A-DD176E9A6CBD}" srcOrd="1" destOrd="0" presId="urn:microsoft.com/office/officeart/2008/layout/LinedList"/>
    <dgm:cxn modelId="{D3AFF603-47EA-4591-BACB-F14D40AD0F44}" type="presParOf" srcId="{59C74452-7D78-407F-BD54-35448E1B2103}" destId="{7C3F391D-52C8-4C38-B250-B842F8062F9C}" srcOrd="4" destOrd="0" presId="urn:microsoft.com/office/officeart/2008/layout/LinedList"/>
    <dgm:cxn modelId="{76DBB2B1-E3C6-4093-AE8B-F427B5BC49C1}" type="presParOf" srcId="{59C74452-7D78-407F-BD54-35448E1B2103}" destId="{935E17C4-1B3E-4850-81ED-6B1A008C260C}" srcOrd="5" destOrd="0" presId="urn:microsoft.com/office/officeart/2008/layout/LinedList"/>
    <dgm:cxn modelId="{FF190908-8291-48B4-B4D8-DEC175BF69FE}" type="presParOf" srcId="{935E17C4-1B3E-4850-81ED-6B1A008C260C}" destId="{AAE72A27-6566-40E9-98D0-52852E3BF0DD}" srcOrd="0" destOrd="0" presId="urn:microsoft.com/office/officeart/2008/layout/LinedList"/>
    <dgm:cxn modelId="{3BBEC922-8243-4E7D-9FA5-186AC7842C74}" type="presParOf" srcId="{935E17C4-1B3E-4850-81ED-6B1A008C260C}" destId="{438A3D1D-697D-43F4-9C64-FA3D87F1BA56}" srcOrd="1" destOrd="0" presId="urn:microsoft.com/office/officeart/2008/layout/LinedList"/>
    <dgm:cxn modelId="{4A2995EF-F15D-4B2D-A0FC-308A5E1C76CF}" type="presParOf" srcId="{59C74452-7D78-407F-BD54-35448E1B2103}" destId="{495A914E-208F-4C46-B8C5-112C3CC99EC9}" srcOrd="6" destOrd="0" presId="urn:microsoft.com/office/officeart/2008/layout/LinedList"/>
    <dgm:cxn modelId="{C4799E62-EB82-45BC-B0A1-2C4300A51AB4}" type="presParOf" srcId="{59C74452-7D78-407F-BD54-35448E1B2103}" destId="{9B140A3F-5AC6-4F50-9706-F18B770610B9}" srcOrd="7" destOrd="0" presId="urn:microsoft.com/office/officeart/2008/layout/LinedList"/>
    <dgm:cxn modelId="{A74F8635-7B4A-4FD2-A25D-84042C95C488}" type="presParOf" srcId="{9B140A3F-5AC6-4F50-9706-F18B770610B9}" destId="{5F4DD401-A98A-4933-ABD0-EED655FD13BA}" srcOrd="0" destOrd="0" presId="urn:microsoft.com/office/officeart/2008/layout/LinedList"/>
    <dgm:cxn modelId="{BE850B5D-0EF7-43BB-920F-2E32D1AADA2E}" type="presParOf" srcId="{9B140A3F-5AC6-4F50-9706-F18B770610B9}" destId="{9C84267B-E4F9-4D6B-A505-1516B167D6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17BC17-4B05-458B-97F1-E6C8CE8A5CF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D2994E5-86D5-43E5-9D89-F33C3F284230}">
      <dgm:prSet/>
      <dgm:spPr/>
      <dgm:t>
        <a:bodyPr/>
        <a:lstStyle/>
        <a:p>
          <a:r>
            <a:rPr lang="en-US"/>
            <a:t>Produkter: 		ca 95 000 avtalade produkter</a:t>
          </a:r>
        </a:p>
      </dgm:t>
    </dgm:pt>
    <dgm:pt modelId="{3F32704C-F64C-485F-95CD-858CA6EE3CE0}" type="parTrans" cxnId="{76CDFC75-6776-4E58-9690-B7C0B3BF4EC1}">
      <dgm:prSet/>
      <dgm:spPr/>
      <dgm:t>
        <a:bodyPr/>
        <a:lstStyle/>
        <a:p>
          <a:endParaRPr lang="en-US"/>
        </a:p>
      </dgm:t>
    </dgm:pt>
    <dgm:pt modelId="{689C4783-7653-44AC-AD08-B2D32B2A8123}" type="sibTrans" cxnId="{76CDFC75-6776-4E58-9690-B7C0B3BF4EC1}">
      <dgm:prSet/>
      <dgm:spPr/>
      <dgm:t>
        <a:bodyPr/>
        <a:lstStyle/>
        <a:p>
          <a:endParaRPr lang="en-US"/>
        </a:p>
      </dgm:t>
    </dgm:pt>
    <dgm:pt modelId="{EB39E7CB-7B68-4C6C-91D0-9014579BF49B}">
      <dgm:prSet/>
      <dgm:spPr/>
      <dgm:t>
        <a:bodyPr/>
        <a:lstStyle/>
        <a:p>
          <a:r>
            <a:rPr lang="en-US"/>
            <a:t>Beställning: 		Beställarstöd, mail, telefon eller fax.</a:t>
          </a:r>
        </a:p>
      </dgm:t>
    </dgm:pt>
    <dgm:pt modelId="{D0E6B6D2-5131-45A6-8B54-AFFA13996321}" type="parTrans" cxnId="{C24AAFB9-185F-4BE7-BE26-7C66DE58A3F6}">
      <dgm:prSet/>
      <dgm:spPr/>
      <dgm:t>
        <a:bodyPr/>
        <a:lstStyle/>
        <a:p>
          <a:endParaRPr lang="en-US"/>
        </a:p>
      </dgm:t>
    </dgm:pt>
    <dgm:pt modelId="{3E9D0AE0-28E9-41BE-9BA7-D71C7796B716}" type="sibTrans" cxnId="{C24AAFB9-185F-4BE7-BE26-7C66DE58A3F6}">
      <dgm:prSet/>
      <dgm:spPr/>
      <dgm:t>
        <a:bodyPr/>
        <a:lstStyle/>
        <a:p>
          <a:endParaRPr lang="en-US"/>
        </a:p>
      </dgm:t>
    </dgm:pt>
    <dgm:pt modelId="{A75D3847-F199-4E0E-BCEB-5D4C85E1B4E6}">
      <dgm:prSet/>
      <dgm:spPr/>
      <dgm:t>
        <a:bodyPr/>
        <a:lstStyle/>
        <a:p>
          <a:r>
            <a:rPr lang="en-US"/>
            <a:t>Varuvärde per år 	ca 830 MSEK</a:t>
          </a:r>
        </a:p>
      </dgm:t>
    </dgm:pt>
    <dgm:pt modelId="{BC3EA2E0-B76E-4F2A-83DD-881A2ABB1D78}" type="parTrans" cxnId="{375F0371-9F44-4161-BD6C-A8B05FA223C4}">
      <dgm:prSet/>
      <dgm:spPr/>
      <dgm:t>
        <a:bodyPr/>
        <a:lstStyle/>
        <a:p>
          <a:endParaRPr lang="en-US"/>
        </a:p>
      </dgm:t>
    </dgm:pt>
    <dgm:pt modelId="{10F3283C-018E-4A8D-9885-4ACE60329B50}" type="sibTrans" cxnId="{375F0371-9F44-4161-BD6C-A8B05FA223C4}">
      <dgm:prSet/>
      <dgm:spPr/>
      <dgm:t>
        <a:bodyPr/>
        <a:lstStyle/>
        <a:p>
          <a:endParaRPr lang="en-US"/>
        </a:p>
      </dgm:t>
    </dgm:pt>
    <dgm:pt modelId="{CF19573B-51A0-4F26-8EA0-E9D58DF916F1}">
      <dgm:prSet/>
      <dgm:spPr/>
      <dgm:t>
        <a:bodyPr/>
        <a:lstStyle/>
        <a:p>
          <a:r>
            <a:rPr lang="en-US"/>
            <a:t>Logistikkostnad: 	Fritt levererat mottagaren</a:t>
          </a:r>
        </a:p>
      </dgm:t>
    </dgm:pt>
    <dgm:pt modelId="{F5F61BE0-3BEA-4B98-9EEA-CC7D489B4B49}" type="parTrans" cxnId="{4850EE2B-E159-4E4E-9236-04A269449A63}">
      <dgm:prSet/>
      <dgm:spPr/>
      <dgm:t>
        <a:bodyPr/>
        <a:lstStyle/>
        <a:p>
          <a:endParaRPr lang="en-US"/>
        </a:p>
      </dgm:t>
    </dgm:pt>
    <dgm:pt modelId="{E07069FC-F528-4154-8159-863291920E06}" type="sibTrans" cxnId="{4850EE2B-E159-4E4E-9236-04A269449A63}">
      <dgm:prSet/>
      <dgm:spPr/>
      <dgm:t>
        <a:bodyPr/>
        <a:lstStyle/>
        <a:p>
          <a:endParaRPr lang="en-US"/>
        </a:p>
      </dgm:t>
    </dgm:pt>
    <dgm:pt modelId="{2024F672-2ABA-452A-AC32-335A6930BF92}">
      <dgm:prSet/>
      <dgm:spPr/>
      <dgm:t>
        <a:bodyPr/>
        <a:lstStyle/>
        <a:p>
          <a:r>
            <a:rPr lang="en-US"/>
            <a:t>Leverans sker till Regionernas godsmottagningar</a:t>
          </a:r>
        </a:p>
      </dgm:t>
    </dgm:pt>
    <dgm:pt modelId="{D2C29331-7F24-44AB-A3F9-AB28E4BCF40B}" type="parTrans" cxnId="{47460786-4D0B-4B73-B11C-B408C9456783}">
      <dgm:prSet/>
      <dgm:spPr/>
      <dgm:t>
        <a:bodyPr/>
        <a:lstStyle/>
        <a:p>
          <a:endParaRPr lang="en-US"/>
        </a:p>
      </dgm:t>
    </dgm:pt>
    <dgm:pt modelId="{D343E51E-CCBA-4C20-BB8E-3B2B3D9C63A7}" type="sibTrans" cxnId="{47460786-4D0B-4B73-B11C-B408C9456783}">
      <dgm:prSet/>
      <dgm:spPr/>
      <dgm:t>
        <a:bodyPr/>
        <a:lstStyle/>
        <a:p>
          <a:endParaRPr lang="en-US"/>
        </a:p>
      </dgm:t>
    </dgm:pt>
    <dgm:pt modelId="{1496D4AB-BF3B-4000-8760-AF3CD5D1B897}" type="pres">
      <dgm:prSet presAssocID="{F217BC17-4B05-458B-97F1-E6C8CE8A5CFA}" presName="vert0" presStyleCnt="0">
        <dgm:presLayoutVars>
          <dgm:dir/>
          <dgm:animOne val="branch"/>
          <dgm:animLvl val="lvl"/>
        </dgm:presLayoutVars>
      </dgm:prSet>
      <dgm:spPr/>
    </dgm:pt>
    <dgm:pt modelId="{1A1ECDC9-3486-4450-8274-F79FB38DE4FB}" type="pres">
      <dgm:prSet presAssocID="{AD2994E5-86D5-43E5-9D89-F33C3F284230}" presName="thickLine" presStyleLbl="alignNode1" presStyleIdx="0" presStyleCnt="5"/>
      <dgm:spPr/>
    </dgm:pt>
    <dgm:pt modelId="{38987EA6-DC2F-4FB9-A407-0C859B4380EB}" type="pres">
      <dgm:prSet presAssocID="{AD2994E5-86D5-43E5-9D89-F33C3F284230}" presName="horz1" presStyleCnt="0"/>
      <dgm:spPr/>
    </dgm:pt>
    <dgm:pt modelId="{111F6F14-32DD-4F88-8F63-CB009B0AC356}" type="pres">
      <dgm:prSet presAssocID="{AD2994E5-86D5-43E5-9D89-F33C3F284230}" presName="tx1" presStyleLbl="revTx" presStyleIdx="0" presStyleCnt="5"/>
      <dgm:spPr/>
    </dgm:pt>
    <dgm:pt modelId="{548BC0F2-57AE-438C-A225-E2306BA9DB8D}" type="pres">
      <dgm:prSet presAssocID="{AD2994E5-86D5-43E5-9D89-F33C3F284230}" presName="vert1" presStyleCnt="0"/>
      <dgm:spPr/>
    </dgm:pt>
    <dgm:pt modelId="{270054E6-632D-4C20-8393-B704F0D87678}" type="pres">
      <dgm:prSet presAssocID="{EB39E7CB-7B68-4C6C-91D0-9014579BF49B}" presName="thickLine" presStyleLbl="alignNode1" presStyleIdx="1" presStyleCnt="5"/>
      <dgm:spPr/>
    </dgm:pt>
    <dgm:pt modelId="{A49A8180-74CB-48E7-80C9-0102BCA2704A}" type="pres">
      <dgm:prSet presAssocID="{EB39E7CB-7B68-4C6C-91D0-9014579BF49B}" presName="horz1" presStyleCnt="0"/>
      <dgm:spPr/>
    </dgm:pt>
    <dgm:pt modelId="{E0386FEF-D107-4549-ABC8-7C14C37CED13}" type="pres">
      <dgm:prSet presAssocID="{EB39E7CB-7B68-4C6C-91D0-9014579BF49B}" presName="tx1" presStyleLbl="revTx" presStyleIdx="1" presStyleCnt="5"/>
      <dgm:spPr/>
    </dgm:pt>
    <dgm:pt modelId="{317349AF-91CA-463C-BCAC-6A3A2D7F7477}" type="pres">
      <dgm:prSet presAssocID="{EB39E7CB-7B68-4C6C-91D0-9014579BF49B}" presName="vert1" presStyleCnt="0"/>
      <dgm:spPr/>
    </dgm:pt>
    <dgm:pt modelId="{543029EA-6A3E-4713-85DA-80C67F7EE7C4}" type="pres">
      <dgm:prSet presAssocID="{A75D3847-F199-4E0E-BCEB-5D4C85E1B4E6}" presName="thickLine" presStyleLbl="alignNode1" presStyleIdx="2" presStyleCnt="5"/>
      <dgm:spPr/>
    </dgm:pt>
    <dgm:pt modelId="{DB418634-E090-4B68-8764-9E9C7C659A43}" type="pres">
      <dgm:prSet presAssocID="{A75D3847-F199-4E0E-BCEB-5D4C85E1B4E6}" presName="horz1" presStyleCnt="0"/>
      <dgm:spPr/>
    </dgm:pt>
    <dgm:pt modelId="{D7A5E81D-5CA1-4223-9E1A-9983A3F116F2}" type="pres">
      <dgm:prSet presAssocID="{A75D3847-F199-4E0E-BCEB-5D4C85E1B4E6}" presName="tx1" presStyleLbl="revTx" presStyleIdx="2" presStyleCnt="5"/>
      <dgm:spPr/>
    </dgm:pt>
    <dgm:pt modelId="{B911C901-9196-4BCC-BAED-81A4685BB04D}" type="pres">
      <dgm:prSet presAssocID="{A75D3847-F199-4E0E-BCEB-5D4C85E1B4E6}" presName="vert1" presStyleCnt="0"/>
      <dgm:spPr/>
    </dgm:pt>
    <dgm:pt modelId="{63CDB964-901C-4F08-ADEB-92D7FAF4EFC1}" type="pres">
      <dgm:prSet presAssocID="{CF19573B-51A0-4F26-8EA0-E9D58DF916F1}" presName="thickLine" presStyleLbl="alignNode1" presStyleIdx="3" presStyleCnt="5"/>
      <dgm:spPr/>
    </dgm:pt>
    <dgm:pt modelId="{DBA5280B-883F-486B-9754-A780219555CB}" type="pres">
      <dgm:prSet presAssocID="{CF19573B-51A0-4F26-8EA0-E9D58DF916F1}" presName="horz1" presStyleCnt="0"/>
      <dgm:spPr/>
    </dgm:pt>
    <dgm:pt modelId="{A7A2A743-2D81-480E-8164-92F2675DF30D}" type="pres">
      <dgm:prSet presAssocID="{CF19573B-51A0-4F26-8EA0-E9D58DF916F1}" presName="tx1" presStyleLbl="revTx" presStyleIdx="3" presStyleCnt="5"/>
      <dgm:spPr/>
    </dgm:pt>
    <dgm:pt modelId="{51488FC7-5516-42DD-84B4-44DC7CECEC6C}" type="pres">
      <dgm:prSet presAssocID="{CF19573B-51A0-4F26-8EA0-E9D58DF916F1}" presName="vert1" presStyleCnt="0"/>
      <dgm:spPr/>
    </dgm:pt>
    <dgm:pt modelId="{21B99173-F3C2-4C1D-894C-E671625F711B}" type="pres">
      <dgm:prSet presAssocID="{2024F672-2ABA-452A-AC32-335A6930BF92}" presName="thickLine" presStyleLbl="alignNode1" presStyleIdx="4" presStyleCnt="5"/>
      <dgm:spPr/>
    </dgm:pt>
    <dgm:pt modelId="{C739F02E-FC74-42D5-A9E0-10B6407AEFB8}" type="pres">
      <dgm:prSet presAssocID="{2024F672-2ABA-452A-AC32-335A6930BF92}" presName="horz1" presStyleCnt="0"/>
      <dgm:spPr/>
    </dgm:pt>
    <dgm:pt modelId="{497989F3-A1D4-4453-91E2-CCF6A07DC3E5}" type="pres">
      <dgm:prSet presAssocID="{2024F672-2ABA-452A-AC32-335A6930BF92}" presName="tx1" presStyleLbl="revTx" presStyleIdx="4" presStyleCnt="5"/>
      <dgm:spPr/>
    </dgm:pt>
    <dgm:pt modelId="{7DA134D5-AC04-4676-B3E2-3C2D6EAA07EA}" type="pres">
      <dgm:prSet presAssocID="{2024F672-2ABA-452A-AC32-335A6930BF92}" presName="vert1" presStyleCnt="0"/>
      <dgm:spPr/>
    </dgm:pt>
  </dgm:ptLst>
  <dgm:cxnLst>
    <dgm:cxn modelId="{11D0A728-151E-4B1A-8691-25F6A9CC9C48}" type="presOf" srcId="{CF19573B-51A0-4F26-8EA0-E9D58DF916F1}" destId="{A7A2A743-2D81-480E-8164-92F2675DF30D}" srcOrd="0" destOrd="0" presId="urn:microsoft.com/office/officeart/2008/layout/LinedList"/>
    <dgm:cxn modelId="{4850EE2B-E159-4E4E-9236-04A269449A63}" srcId="{F217BC17-4B05-458B-97F1-E6C8CE8A5CFA}" destId="{CF19573B-51A0-4F26-8EA0-E9D58DF916F1}" srcOrd="3" destOrd="0" parTransId="{F5F61BE0-3BEA-4B98-9EEA-CC7D489B4B49}" sibTransId="{E07069FC-F528-4154-8159-863291920E06}"/>
    <dgm:cxn modelId="{637D8A46-9894-4079-B7EC-F1FEFE863743}" type="presOf" srcId="{EB39E7CB-7B68-4C6C-91D0-9014579BF49B}" destId="{E0386FEF-D107-4549-ABC8-7C14C37CED13}" srcOrd="0" destOrd="0" presId="urn:microsoft.com/office/officeart/2008/layout/LinedList"/>
    <dgm:cxn modelId="{FC425D68-7507-4F11-BC9D-D08FACF5DC8D}" type="presOf" srcId="{AD2994E5-86D5-43E5-9D89-F33C3F284230}" destId="{111F6F14-32DD-4F88-8F63-CB009B0AC356}" srcOrd="0" destOrd="0" presId="urn:microsoft.com/office/officeart/2008/layout/LinedList"/>
    <dgm:cxn modelId="{C088554D-B879-4A15-A627-E91F8F5E42FF}" type="presOf" srcId="{F217BC17-4B05-458B-97F1-E6C8CE8A5CFA}" destId="{1496D4AB-BF3B-4000-8760-AF3CD5D1B897}" srcOrd="0" destOrd="0" presId="urn:microsoft.com/office/officeart/2008/layout/LinedList"/>
    <dgm:cxn modelId="{375F0371-9F44-4161-BD6C-A8B05FA223C4}" srcId="{F217BC17-4B05-458B-97F1-E6C8CE8A5CFA}" destId="{A75D3847-F199-4E0E-BCEB-5D4C85E1B4E6}" srcOrd="2" destOrd="0" parTransId="{BC3EA2E0-B76E-4F2A-83DD-881A2ABB1D78}" sibTransId="{10F3283C-018E-4A8D-9885-4ACE60329B50}"/>
    <dgm:cxn modelId="{76CDFC75-6776-4E58-9690-B7C0B3BF4EC1}" srcId="{F217BC17-4B05-458B-97F1-E6C8CE8A5CFA}" destId="{AD2994E5-86D5-43E5-9D89-F33C3F284230}" srcOrd="0" destOrd="0" parTransId="{3F32704C-F64C-485F-95CD-858CA6EE3CE0}" sibTransId="{689C4783-7653-44AC-AD08-B2D32B2A8123}"/>
    <dgm:cxn modelId="{FC448077-E5C3-4D34-8958-DEE613651230}" type="presOf" srcId="{A75D3847-F199-4E0E-BCEB-5D4C85E1B4E6}" destId="{D7A5E81D-5CA1-4223-9E1A-9983A3F116F2}" srcOrd="0" destOrd="0" presId="urn:microsoft.com/office/officeart/2008/layout/LinedList"/>
    <dgm:cxn modelId="{54543881-9B25-49A2-96B2-5249A95F478B}" type="presOf" srcId="{2024F672-2ABA-452A-AC32-335A6930BF92}" destId="{497989F3-A1D4-4453-91E2-CCF6A07DC3E5}" srcOrd="0" destOrd="0" presId="urn:microsoft.com/office/officeart/2008/layout/LinedList"/>
    <dgm:cxn modelId="{47460786-4D0B-4B73-B11C-B408C9456783}" srcId="{F217BC17-4B05-458B-97F1-E6C8CE8A5CFA}" destId="{2024F672-2ABA-452A-AC32-335A6930BF92}" srcOrd="4" destOrd="0" parTransId="{D2C29331-7F24-44AB-A3F9-AB28E4BCF40B}" sibTransId="{D343E51E-CCBA-4C20-BB8E-3B2B3D9C63A7}"/>
    <dgm:cxn modelId="{C24AAFB9-185F-4BE7-BE26-7C66DE58A3F6}" srcId="{F217BC17-4B05-458B-97F1-E6C8CE8A5CFA}" destId="{EB39E7CB-7B68-4C6C-91D0-9014579BF49B}" srcOrd="1" destOrd="0" parTransId="{D0E6B6D2-5131-45A6-8B54-AFFA13996321}" sibTransId="{3E9D0AE0-28E9-41BE-9BA7-D71C7796B716}"/>
    <dgm:cxn modelId="{5F2354CA-35CD-4BBB-ABB7-E1BAB750C2AE}" type="presParOf" srcId="{1496D4AB-BF3B-4000-8760-AF3CD5D1B897}" destId="{1A1ECDC9-3486-4450-8274-F79FB38DE4FB}" srcOrd="0" destOrd="0" presId="urn:microsoft.com/office/officeart/2008/layout/LinedList"/>
    <dgm:cxn modelId="{59F60F98-6133-41A3-90F6-F38315B928AA}" type="presParOf" srcId="{1496D4AB-BF3B-4000-8760-AF3CD5D1B897}" destId="{38987EA6-DC2F-4FB9-A407-0C859B4380EB}" srcOrd="1" destOrd="0" presId="urn:microsoft.com/office/officeart/2008/layout/LinedList"/>
    <dgm:cxn modelId="{ED6827CB-3517-4696-BEEC-96D8E54CFC2F}" type="presParOf" srcId="{38987EA6-DC2F-4FB9-A407-0C859B4380EB}" destId="{111F6F14-32DD-4F88-8F63-CB009B0AC356}" srcOrd="0" destOrd="0" presId="urn:microsoft.com/office/officeart/2008/layout/LinedList"/>
    <dgm:cxn modelId="{E55882D5-842C-4962-880E-179E89F5FA2E}" type="presParOf" srcId="{38987EA6-DC2F-4FB9-A407-0C859B4380EB}" destId="{548BC0F2-57AE-438C-A225-E2306BA9DB8D}" srcOrd="1" destOrd="0" presId="urn:microsoft.com/office/officeart/2008/layout/LinedList"/>
    <dgm:cxn modelId="{B977181B-139C-4698-BF39-D980F4DABF2F}" type="presParOf" srcId="{1496D4AB-BF3B-4000-8760-AF3CD5D1B897}" destId="{270054E6-632D-4C20-8393-B704F0D87678}" srcOrd="2" destOrd="0" presId="urn:microsoft.com/office/officeart/2008/layout/LinedList"/>
    <dgm:cxn modelId="{409A03A4-B0C3-40F9-A71E-2AA716BD516A}" type="presParOf" srcId="{1496D4AB-BF3B-4000-8760-AF3CD5D1B897}" destId="{A49A8180-74CB-48E7-80C9-0102BCA2704A}" srcOrd="3" destOrd="0" presId="urn:microsoft.com/office/officeart/2008/layout/LinedList"/>
    <dgm:cxn modelId="{67220A30-057D-40CB-B47D-E42B28AAEADA}" type="presParOf" srcId="{A49A8180-74CB-48E7-80C9-0102BCA2704A}" destId="{E0386FEF-D107-4549-ABC8-7C14C37CED13}" srcOrd="0" destOrd="0" presId="urn:microsoft.com/office/officeart/2008/layout/LinedList"/>
    <dgm:cxn modelId="{4175D6FA-E192-4FB2-9181-72D0211BFE68}" type="presParOf" srcId="{A49A8180-74CB-48E7-80C9-0102BCA2704A}" destId="{317349AF-91CA-463C-BCAC-6A3A2D7F7477}" srcOrd="1" destOrd="0" presId="urn:microsoft.com/office/officeart/2008/layout/LinedList"/>
    <dgm:cxn modelId="{B0BF79EB-E959-401B-8F17-0146B22130D7}" type="presParOf" srcId="{1496D4AB-BF3B-4000-8760-AF3CD5D1B897}" destId="{543029EA-6A3E-4713-85DA-80C67F7EE7C4}" srcOrd="4" destOrd="0" presId="urn:microsoft.com/office/officeart/2008/layout/LinedList"/>
    <dgm:cxn modelId="{66288A8C-C610-4227-B939-AACEDAB8F658}" type="presParOf" srcId="{1496D4AB-BF3B-4000-8760-AF3CD5D1B897}" destId="{DB418634-E090-4B68-8764-9E9C7C659A43}" srcOrd="5" destOrd="0" presId="urn:microsoft.com/office/officeart/2008/layout/LinedList"/>
    <dgm:cxn modelId="{6C11AF42-F97A-4245-B2D7-336D692472BE}" type="presParOf" srcId="{DB418634-E090-4B68-8764-9E9C7C659A43}" destId="{D7A5E81D-5CA1-4223-9E1A-9983A3F116F2}" srcOrd="0" destOrd="0" presId="urn:microsoft.com/office/officeart/2008/layout/LinedList"/>
    <dgm:cxn modelId="{432D2A01-6F80-48DE-8752-F7529DDADC8B}" type="presParOf" srcId="{DB418634-E090-4B68-8764-9E9C7C659A43}" destId="{B911C901-9196-4BCC-BAED-81A4685BB04D}" srcOrd="1" destOrd="0" presId="urn:microsoft.com/office/officeart/2008/layout/LinedList"/>
    <dgm:cxn modelId="{27779DC4-12F6-43EE-BCEA-3DD824031435}" type="presParOf" srcId="{1496D4AB-BF3B-4000-8760-AF3CD5D1B897}" destId="{63CDB964-901C-4F08-ADEB-92D7FAF4EFC1}" srcOrd="6" destOrd="0" presId="urn:microsoft.com/office/officeart/2008/layout/LinedList"/>
    <dgm:cxn modelId="{46D3591E-500D-4CA5-9F11-07FE4636003D}" type="presParOf" srcId="{1496D4AB-BF3B-4000-8760-AF3CD5D1B897}" destId="{DBA5280B-883F-486B-9754-A780219555CB}" srcOrd="7" destOrd="0" presId="urn:microsoft.com/office/officeart/2008/layout/LinedList"/>
    <dgm:cxn modelId="{3BECD722-A109-4262-BEF9-30A0A1C4438A}" type="presParOf" srcId="{DBA5280B-883F-486B-9754-A780219555CB}" destId="{A7A2A743-2D81-480E-8164-92F2675DF30D}" srcOrd="0" destOrd="0" presId="urn:microsoft.com/office/officeart/2008/layout/LinedList"/>
    <dgm:cxn modelId="{D59659F6-1256-4640-918A-58477E56431F}" type="presParOf" srcId="{DBA5280B-883F-486B-9754-A780219555CB}" destId="{51488FC7-5516-42DD-84B4-44DC7CECEC6C}" srcOrd="1" destOrd="0" presId="urn:microsoft.com/office/officeart/2008/layout/LinedList"/>
    <dgm:cxn modelId="{CA9D78E0-6F89-4DF7-8D27-BA86E7926E84}" type="presParOf" srcId="{1496D4AB-BF3B-4000-8760-AF3CD5D1B897}" destId="{21B99173-F3C2-4C1D-894C-E671625F711B}" srcOrd="8" destOrd="0" presId="urn:microsoft.com/office/officeart/2008/layout/LinedList"/>
    <dgm:cxn modelId="{F86C9E3D-DF78-4AE1-8413-04C4656F2265}" type="presParOf" srcId="{1496D4AB-BF3B-4000-8760-AF3CD5D1B897}" destId="{C739F02E-FC74-42D5-A9E0-10B6407AEFB8}" srcOrd="9" destOrd="0" presId="urn:microsoft.com/office/officeart/2008/layout/LinedList"/>
    <dgm:cxn modelId="{80C024D2-F4C4-4EA4-96B3-60C42C227D02}" type="presParOf" srcId="{C739F02E-FC74-42D5-A9E0-10B6407AEFB8}" destId="{497989F3-A1D4-4453-91E2-CCF6A07DC3E5}" srcOrd="0" destOrd="0" presId="urn:microsoft.com/office/officeart/2008/layout/LinedList"/>
    <dgm:cxn modelId="{67782C95-B812-41E0-A027-CA0364A80805}" type="presParOf" srcId="{C739F02E-FC74-42D5-A9E0-10B6407AEFB8}" destId="{7DA134D5-AC04-4676-B3E2-3C2D6EAA07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DA1960-1230-4B8D-82CA-14E0C3039DD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A0BD86D-5D3F-40EF-A571-AD3F987651DB}">
      <dgm:prSet/>
      <dgm:spPr/>
      <dgm:t>
        <a:bodyPr/>
        <a:lstStyle/>
        <a:p>
          <a:pPr>
            <a:lnSpc>
              <a:spcPct val="100000"/>
            </a:lnSpc>
          </a:pPr>
          <a:r>
            <a:rPr lang="en-US"/>
            <a:t>Prioritering görs för kritiska artiklar</a:t>
          </a:r>
        </a:p>
      </dgm:t>
    </dgm:pt>
    <dgm:pt modelId="{F916956F-0783-4321-B417-D79CB2473498}" type="parTrans" cxnId="{BBA85C19-596B-4893-8969-57BF7CEFF684}">
      <dgm:prSet/>
      <dgm:spPr/>
      <dgm:t>
        <a:bodyPr/>
        <a:lstStyle/>
        <a:p>
          <a:endParaRPr lang="en-US"/>
        </a:p>
      </dgm:t>
    </dgm:pt>
    <dgm:pt modelId="{D156AB46-2368-48D8-AF92-4166E396A71E}" type="sibTrans" cxnId="{BBA85C19-596B-4893-8969-57BF7CEFF684}">
      <dgm:prSet/>
      <dgm:spPr/>
      <dgm:t>
        <a:bodyPr/>
        <a:lstStyle/>
        <a:p>
          <a:endParaRPr lang="en-US"/>
        </a:p>
      </dgm:t>
    </dgm:pt>
    <dgm:pt modelId="{27C15B84-D351-4F93-9182-485E803DAE56}">
      <dgm:prSet/>
      <dgm:spPr/>
      <dgm:t>
        <a:bodyPr/>
        <a:lstStyle/>
        <a:p>
          <a:pPr>
            <a:lnSpc>
              <a:spcPct val="100000"/>
            </a:lnSpc>
          </a:pPr>
          <a:r>
            <a:rPr lang="en-US"/>
            <a:t>Hur länge restar artikeln</a:t>
          </a:r>
        </a:p>
      </dgm:t>
    </dgm:pt>
    <dgm:pt modelId="{64839AA2-B494-49F7-889C-944F29CDB0ED}" type="parTrans" cxnId="{DF8CF08D-22CA-423E-849C-824287FB088C}">
      <dgm:prSet/>
      <dgm:spPr/>
      <dgm:t>
        <a:bodyPr/>
        <a:lstStyle/>
        <a:p>
          <a:endParaRPr lang="en-US"/>
        </a:p>
      </dgm:t>
    </dgm:pt>
    <dgm:pt modelId="{DA698C3B-1863-4F71-BEB4-68CE46CBCDCC}" type="sibTrans" cxnId="{DF8CF08D-22CA-423E-849C-824287FB088C}">
      <dgm:prSet/>
      <dgm:spPr/>
      <dgm:t>
        <a:bodyPr/>
        <a:lstStyle/>
        <a:p>
          <a:endParaRPr lang="en-US"/>
        </a:p>
      </dgm:t>
    </dgm:pt>
    <dgm:pt modelId="{E4853206-E9A4-4EEB-9969-72861A8645C4}">
      <dgm:prSet/>
      <dgm:spPr/>
      <dgm:t>
        <a:bodyPr/>
        <a:lstStyle/>
        <a:p>
          <a:pPr>
            <a:lnSpc>
              <a:spcPct val="100000"/>
            </a:lnSpc>
          </a:pPr>
          <a:r>
            <a:rPr lang="en-US"/>
            <a:t>Ersättningsartikeln ska uppfylla de krav som ställts på originalartikeln</a:t>
          </a:r>
        </a:p>
      </dgm:t>
    </dgm:pt>
    <dgm:pt modelId="{CC80E5BB-DC66-4230-BB79-C1CE03322BA0}" type="parTrans" cxnId="{AF78F880-B278-4A4D-BC52-E0160571D3F4}">
      <dgm:prSet/>
      <dgm:spPr/>
      <dgm:t>
        <a:bodyPr/>
        <a:lstStyle/>
        <a:p>
          <a:endParaRPr lang="en-US"/>
        </a:p>
      </dgm:t>
    </dgm:pt>
    <dgm:pt modelId="{DFF31CC9-05D7-4A57-AEE3-2D77321CFADA}" type="sibTrans" cxnId="{AF78F880-B278-4A4D-BC52-E0160571D3F4}">
      <dgm:prSet/>
      <dgm:spPr/>
      <dgm:t>
        <a:bodyPr/>
        <a:lstStyle/>
        <a:p>
          <a:endParaRPr lang="en-US"/>
        </a:p>
      </dgm:t>
    </dgm:pt>
    <dgm:pt modelId="{559AE4EA-029B-4F15-8E43-724907233191}">
      <dgm:prSet/>
      <dgm:spPr/>
      <dgm:t>
        <a:bodyPr/>
        <a:lstStyle/>
        <a:p>
          <a:pPr>
            <a:lnSpc>
              <a:spcPct val="100000"/>
            </a:lnSpc>
          </a:pPr>
          <a:r>
            <a:rPr lang="en-US"/>
            <a:t>Ska fungera för alla fem regioner</a:t>
          </a:r>
        </a:p>
      </dgm:t>
    </dgm:pt>
    <dgm:pt modelId="{6AA5C719-1030-4CC1-BFD2-691C3FD83BF9}" type="parTrans" cxnId="{078DCAAD-0F95-4795-BAEB-EC828214DE13}">
      <dgm:prSet/>
      <dgm:spPr/>
      <dgm:t>
        <a:bodyPr/>
        <a:lstStyle/>
        <a:p>
          <a:endParaRPr lang="en-US"/>
        </a:p>
      </dgm:t>
    </dgm:pt>
    <dgm:pt modelId="{2454D197-29BD-4B8C-A317-5D79932CDD52}" type="sibTrans" cxnId="{078DCAAD-0F95-4795-BAEB-EC828214DE13}">
      <dgm:prSet/>
      <dgm:spPr/>
      <dgm:t>
        <a:bodyPr/>
        <a:lstStyle/>
        <a:p>
          <a:endParaRPr lang="en-US"/>
        </a:p>
      </dgm:t>
    </dgm:pt>
    <dgm:pt modelId="{A437E0E8-34CC-48ED-93AF-A7FD06BCC42C}">
      <dgm:prSet/>
      <dgm:spPr/>
      <dgm:t>
        <a:bodyPr/>
        <a:lstStyle/>
        <a:p>
          <a:pPr>
            <a:lnSpc>
              <a:spcPct val="100000"/>
            </a:lnSpc>
          </a:pPr>
          <a:r>
            <a:rPr lang="en-US" dirty="0" err="1"/>
            <a:t>När</a:t>
          </a:r>
          <a:r>
            <a:rPr lang="en-US" dirty="0"/>
            <a:t> </a:t>
          </a:r>
          <a:r>
            <a:rPr lang="en-US" dirty="0" err="1"/>
            <a:t>fick</a:t>
          </a:r>
          <a:r>
            <a:rPr lang="en-US" dirty="0"/>
            <a:t> vi information om </a:t>
          </a:r>
          <a:r>
            <a:rPr lang="en-US" dirty="0" err="1"/>
            <a:t>leveransstörningen</a:t>
          </a:r>
          <a:r>
            <a:rPr lang="en-US" dirty="0"/>
            <a:t>-</a:t>
          </a:r>
        </a:p>
        <a:p>
          <a:pPr>
            <a:lnSpc>
              <a:spcPct val="100000"/>
            </a:lnSpc>
          </a:pPr>
          <a:r>
            <a:rPr lang="en-US" dirty="0" err="1"/>
            <a:t>Leverantören</a:t>
          </a:r>
          <a:r>
            <a:rPr lang="en-US" dirty="0"/>
            <a:t> ska </a:t>
          </a:r>
          <a:r>
            <a:rPr lang="en-US" dirty="0" err="1"/>
            <a:t>meddela</a:t>
          </a:r>
          <a:r>
            <a:rPr lang="en-US" dirty="0"/>
            <a:t> </a:t>
          </a:r>
          <a:r>
            <a:rPr lang="en-US" dirty="0" err="1"/>
            <a:t>oss</a:t>
          </a:r>
          <a:r>
            <a:rPr lang="en-US" dirty="0"/>
            <a:t> </a:t>
          </a:r>
          <a:r>
            <a:rPr lang="en-US" dirty="0" err="1"/>
            <a:t>minst</a:t>
          </a:r>
          <a:r>
            <a:rPr lang="en-US" dirty="0"/>
            <a:t> 4 </a:t>
          </a:r>
          <a:r>
            <a:rPr lang="en-US" dirty="0" err="1"/>
            <a:t>veckor</a:t>
          </a:r>
          <a:r>
            <a:rPr lang="en-US" dirty="0"/>
            <a:t> </a:t>
          </a:r>
          <a:r>
            <a:rPr lang="en-US" dirty="0" err="1"/>
            <a:t>innan</a:t>
          </a:r>
          <a:r>
            <a:rPr lang="en-US" dirty="0"/>
            <a:t> </a:t>
          </a:r>
          <a:r>
            <a:rPr lang="en-US" dirty="0" err="1"/>
            <a:t>brist</a:t>
          </a:r>
          <a:endParaRPr lang="en-US" dirty="0"/>
        </a:p>
      </dgm:t>
    </dgm:pt>
    <dgm:pt modelId="{C5BA4D34-32E9-4AC1-AB08-3784D6D1CFEB}" type="parTrans" cxnId="{AA6657E0-E8D5-491F-B98B-45124B63E947}">
      <dgm:prSet/>
      <dgm:spPr/>
      <dgm:t>
        <a:bodyPr/>
        <a:lstStyle/>
        <a:p>
          <a:endParaRPr lang="en-US"/>
        </a:p>
      </dgm:t>
    </dgm:pt>
    <dgm:pt modelId="{49A52FA4-3AE2-4F2F-AF8B-52DE067A3775}" type="sibTrans" cxnId="{AA6657E0-E8D5-491F-B98B-45124B63E947}">
      <dgm:prSet/>
      <dgm:spPr/>
      <dgm:t>
        <a:bodyPr/>
        <a:lstStyle/>
        <a:p>
          <a:endParaRPr lang="en-US"/>
        </a:p>
      </dgm:t>
    </dgm:pt>
    <dgm:pt modelId="{77A64B80-7F41-4BAF-8099-C4C7D38DEF72}" type="pres">
      <dgm:prSet presAssocID="{10DA1960-1230-4B8D-82CA-14E0C3039DDF}" presName="root" presStyleCnt="0">
        <dgm:presLayoutVars>
          <dgm:dir/>
          <dgm:resizeHandles val="exact"/>
        </dgm:presLayoutVars>
      </dgm:prSet>
      <dgm:spPr/>
    </dgm:pt>
    <dgm:pt modelId="{E1BC933F-C1CE-4514-8937-621EADABE6CD}" type="pres">
      <dgm:prSet presAssocID="{FA0BD86D-5D3F-40EF-A571-AD3F987651DB}" presName="compNode" presStyleCnt="0"/>
      <dgm:spPr/>
    </dgm:pt>
    <dgm:pt modelId="{42E40CF2-5AA5-4FC4-83B8-7C61792CC675}" type="pres">
      <dgm:prSet presAssocID="{FA0BD86D-5D3F-40EF-A571-AD3F987651DB}" presName="bgRect" presStyleLbl="bgShp" presStyleIdx="0" presStyleCnt="5"/>
      <dgm:spPr/>
    </dgm:pt>
    <dgm:pt modelId="{0CE2F431-FFA6-4F17-BFD1-7560B5C693CE}" type="pres">
      <dgm:prSet presAssocID="{FA0BD86D-5D3F-40EF-A571-AD3F987651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arning"/>
        </a:ext>
      </dgm:extLst>
    </dgm:pt>
    <dgm:pt modelId="{7E459800-14A6-47B8-AAA6-4593DC83B4F7}" type="pres">
      <dgm:prSet presAssocID="{FA0BD86D-5D3F-40EF-A571-AD3F987651DB}" presName="spaceRect" presStyleCnt="0"/>
      <dgm:spPr/>
    </dgm:pt>
    <dgm:pt modelId="{7B97749D-BB76-4FBD-9FBE-C378EEA8EA57}" type="pres">
      <dgm:prSet presAssocID="{FA0BD86D-5D3F-40EF-A571-AD3F987651DB}" presName="parTx" presStyleLbl="revTx" presStyleIdx="0" presStyleCnt="5">
        <dgm:presLayoutVars>
          <dgm:chMax val="0"/>
          <dgm:chPref val="0"/>
        </dgm:presLayoutVars>
      </dgm:prSet>
      <dgm:spPr/>
    </dgm:pt>
    <dgm:pt modelId="{4F5478F6-D595-471E-B35B-EB6395A59FE9}" type="pres">
      <dgm:prSet presAssocID="{D156AB46-2368-48D8-AF92-4166E396A71E}" presName="sibTrans" presStyleCnt="0"/>
      <dgm:spPr/>
    </dgm:pt>
    <dgm:pt modelId="{F9651139-8CF9-4037-A60C-945308A7CE61}" type="pres">
      <dgm:prSet presAssocID="{27C15B84-D351-4F93-9182-485E803DAE56}" presName="compNode" presStyleCnt="0"/>
      <dgm:spPr/>
    </dgm:pt>
    <dgm:pt modelId="{3116B8C8-C486-4B66-9837-38905FB6BC0A}" type="pres">
      <dgm:prSet presAssocID="{27C15B84-D351-4F93-9182-485E803DAE56}" presName="bgRect" presStyleLbl="bgShp" presStyleIdx="1" presStyleCnt="5"/>
      <dgm:spPr/>
    </dgm:pt>
    <dgm:pt modelId="{67DD6DFD-002A-4FD7-8CA3-F68B187CDC0C}" type="pres">
      <dgm:prSet presAssocID="{27C15B84-D351-4F93-9182-485E803DAE5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idtagarur"/>
        </a:ext>
      </dgm:extLst>
    </dgm:pt>
    <dgm:pt modelId="{49DFECAF-636D-4128-A057-7613C721DE28}" type="pres">
      <dgm:prSet presAssocID="{27C15B84-D351-4F93-9182-485E803DAE56}" presName="spaceRect" presStyleCnt="0"/>
      <dgm:spPr/>
    </dgm:pt>
    <dgm:pt modelId="{FED56F99-55A2-46BA-A53C-7133AE687AF0}" type="pres">
      <dgm:prSet presAssocID="{27C15B84-D351-4F93-9182-485E803DAE56}" presName="parTx" presStyleLbl="revTx" presStyleIdx="1" presStyleCnt="5">
        <dgm:presLayoutVars>
          <dgm:chMax val="0"/>
          <dgm:chPref val="0"/>
        </dgm:presLayoutVars>
      </dgm:prSet>
      <dgm:spPr/>
    </dgm:pt>
    <dgm:pt modelId="{F2055632-65EC-4324-8B54-22D86C046AE4}" type="pres">
      <dgm:prSet presAssocID="{DA698C3B-1863-4F71-BEB4-68CE46CBCDCC}" presName="sibTrans" presStyleCnt="0"/>
      <dgm:spPr/>
    </dgm:pt>
    <dgm:pt modelId="{67C6643B-70EB-4A09-9221-1D8A8CB1813C}" type="pres">
      <dgm:prSet presAssocID="{E4853206-E9A4-4EEB-9969-72861A8645C4}" presName="compNode" presStyleCnt="0"/>
      <dgm:spPr/>
    </dgm:pt>
    <dgm:pt modelId="{6B40423D-5BBA-406F-A948-D2B512AF98BC}" type="pres">
      <dgm:prSet presAssocID="{E4853206-E9A4-4EEB-9969-72861A8645C4}" presName="bgRect" presStyleLbl="bgShp" presStyleIdx="2" presStyleCnt="5"/>
      <dgm:spPr/>
    </dgm:pt>
    <dgm:pt modelId="{4C399417-4E12-4889-8EE7-1889D2BF9A63}" type="pres">
      <dgm:prSet presAssocID="{E4853206-E9A4-4EEB-9969-72861A8645C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ck"/>
        </a:ext>
      </dgm:extLst>
    </dgm:pt>
    <dgm:pt modelId="{C516E451-FD3C-4FBE-AA38-5D332DABCACD}" type="pres">
      <dgm:prSet presAssocID="{E4853206-E9A4-4EEB-9969-72861A8645C4}" presName="spaceRect" presStyleCnt="0"/>
      <dgm:spPr/>
    </dgm:pt>
    <dgm:pt modelId="{7C4EAA90-F7B7-4BCE-B44F-C627F552D3AB}" type="pres">
      <dgm:prSet presAssocID="{E4853206-E9A4-4EEB-9969-72861A8645C4}" presName="parTx" presStyleLbl="revTx" presStyleIdx="2" presStyleCnt="5">
        <dgm:presLayoutVars>
          <dgm:chMax val="0"/>
          <dgm:chPref val="0"/>
        </dgm:presLayoutVars>
      </dgm:prSet>
      <dgm:spPr/>
    </dgm:pt>
    <dgm:pt modelId="{F97E37D2-47F0-4716-AFB1-E513247D307E}" type="pres">
      <dgm:prSet presAssocID="{DFF31CC9-05D7-4A57-AEE3-2D77321CFADA}" presName="sibTrans" presStyleCnt="0"/>
      <dgm:spPr/>
    </dgm:pt>
    <dgm:pt modelId="{558564D0-0CAD-4572-BD09-7B17690552EB}" type="pres">
      <dgm:prSet presAssocID="{559AE4EA-029B-4F15-8E43-724907233191}" presName="compNode" presStyleCnt="0"/>
      <dgm:spPr/>
    </dgm:pt>
    <dgm:pt modelId="{0ECD6738-03BE-4306-893D-55001B09D73E}" type="pres">
      <dgm:prSet presAssocID="{559AE4EA-029B-4F15-8E43-724907233191}" presName="bgRect" presStyleLbl="bgShp" presStyleIdx="3" presStyleCnt="5"/>
      <dgm:spPr/>
    </dgm:pt>
    <dgm:pt modelId="{A9E5EF6E-DD9C-4863-814B-EF7113CBBA4B}" type="pres">
      <dgm:prSet presAssocID="{559AE4EA-029B-4F15-8E43-72490723319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rkör"/>
        </a:ext>
      </dgm:extLst>
    </dgm:pt>
    <dgm:pt modelId="{19E1EAA9-319F-4B29-BBF5-D5A7DD8C1130}" type="pres">
      <dgm:prSet presAssocID="{559AE4EA-029B-4F15-8E43-724907233191}" presName="spaceRect" presStyleCnt="0"/>
      <dgm:spPr/>
    </dgm:pt>
    <dgm:pt modelId="{22C47A51-CF3F-4504-AA8F-62EB78DFF5B8}" type="pres">
      <dgm:prSet presAssocID="{559AE4EA-029B-4F15-8E43-724907233191}" presName="parTx" presStyleLbl="revTx" presStyleIdx="3" presStyleCnt="5">
        <dgm:presLayoutVars>
          <dgm:chMax val="0"/>
          <dgm:chPref val="0"/>
        </dgm:presLayoutVars>
      </dgm:prSet>
      <dgm:spPr/>
    </dgm:pt>
    <dgm:pt modelId="{8BE7C4BB-8683-4777-A648-609E2C3CDC5B}" type="pres">
      <dgm:prSet presAssocID="{2454D197-29BD-4B8C-A317-5D79932CDD52}" presName="sibTrans" presStyleCnt="0"/>
      <dgm:spPr/>
    </dgm:pt>
    <dgm:pt modelId="{5F38651F-5CD9-4EFA-9753-AA19EF152AFF}" type="pres">
      <dgm:prSet presAssocID="{A437E0E8-34CC-48ED-93AF-A7FD06BCC42C}" presName="compNode" presStyleCnt="0"/>
      <dgm:spPr/>
    </dgm:pt>
    <dgm:pt modelId="{A6D6AF9B-2CBB-4A95-A24F-C531F3BD9C07}" type="pres">
      <dgm:prSet presAssocID="{A437E0E8-34CC-48ED-93AF-A7FD06BCC42C}" presName="bgRect" presStyleLbl="bgShp" presStyleIdx="4" presStyleCnt="5"/>
      <dgm:spPr/>
    </dgm:pt>
    <dgm:pt modelId="{7EA04F74-611A-4CCD-9F5E-DE6AEE2DC4F7}" type="pres">
      <dgm:prSet presAssocID="{A437E0E8-34CC-48ED-93AF-A7FD06BCC42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post"/>
        </a:ext>
      </dgm:extLst>
    </dgm:pt>
    <dgm:pt modelId="{27E1ABB2-5A9D-469D-8AF3-71ECC30E257F}" type="pres">
      <dgm:prSet presAssocID="{A437E0E8-34CC-48ED-93AF-A7FD06BCC42C}" presName="spaceRect" presStyleCnt="0"/>
      <dgm:spPr/>
    </dgm:pt>
    <dgm:pt modelId="{F6A01AB6-B44B-4E46-93DB-43F244A1A2BC}" type="pres">
      <dgm:prSet presAssocID="{A437E0E8-34CC-48ED-93AF-A7FD06BCC42C}" presName="parTx" presStyleLbl="revTx" presStyleIdx="4" presStyleCnt="5">
        <dgm:presLayoutVars>
          <dgm:chMax val="0"/>
          <dgm:chPref val="0"/>
        </dgm:presLayoutVars>
      </dgm:prSet>
      <dgm:spPr/>
    </dgm:pt>
  </dgm:ptLst>
  <dgm:cxnLst>
    <dgm:cxn modelId="{BBA85C19-596B-4893-8969-57BF7CEFF684}" srcId="{10DA1960-1230-4B8D-82CA-14E0C3039DDF}" destId="{FA0BD86D-5D3F-40EF-A571-AD3F987651DB}" srcOrd="0" destOrd="0" parTransId="{F916956F-0783-4321-B417-D79CB2473498}" sibTransId="{D156AB46-2368-48D8-AF92-4166E396A71E}"/>
    <dgm:cxn modelId="{7983FB31-6D97-49CD-A249-25FA855AAC75}" type="presOf" srcId="{559AE4EA-029B-4F15-8E43-724907233191}" destId="{22C47A51-CF3F-4504-AA8F-62EB78DFF5B8}" srcOrd="0" destOrd="0" presId="urn:microsoft.com/office/officeart/2018/2/layout/IconVerticalSolidList"/>
    <dgm:cxn modelId="{1AD1805B-A39E-4E72-BC87-F2E6F2948493}" type="presOf" srcId="{10DA1960-1230-4B8D-82CA-14E0C3039DDF}" destId="{77A64B80-7F41-4BAF-8099-C4C7D38DEF72}" srcOrd="0" destOrd="0" presId="urn:microsoft.com/office/officeart/2018/2/layout/IconVerticalSolidList"/>
    <dgm:cxn modelId="{F44C3C6F-5363-434A-9CF3-6A2F5986115C}" type="presOf" srcId="{FA0BD86D-5D3F-40EF-A571-AD3F987651DB}" destId="{7B97749D-BB76-4FBD-9FBE-C378EEA8EA57}" srcOrd="0" destOrd="0" presId="urn:microsoft.com/office/officeart/2018/2/layout/IconVerticalSolidList"/>
    <dgm:cxn modelId="{0F12E47A-D484-4471-9ECF-E27ADDAFDF94}" type="presOf" srcId="{E4853206-E9A4-4EEB-9969-72861A8645C4}" destId="{7C4EAA90-F7B7-4BCE-B44F-C627F552D3AB}" srcOrd="0" destOrd="0" presId="urn:microsoft.com/office/officeart/2018/2/layout/IconVerticalSolidList"/>
    <dgm:cxn modelId="{AF78F880-B278-4A4D-BC52-E0160571D3F4}" srcId="{10DA1960-1230-4B8D-82CA-14E0C3039DDF}" destId="{E4853206-E9A4-4EEB-9969-72861A8645C4}" srcOrd="2" destOrd="0" parTransId="{CC80E5BB-DC66-4230-BB79-C1CE03322BA0}" sibTransId="{DFF31CC9-05D7-4A57-AEE3-2D77321CFADA}"/>
    <dgm:cxn modelId="{DF8CF08D-22CA-423E-849C-824287FB088C}" srcId="{10DA1960-1230-4B8D-82CA-14E0C3039DDF}" destId="{27C15B84-D351-4F93-9182-485E803DAE56}" srcOrd="1" destOrd="0" parTransId="{64839AA2-B494-49F7-889C-944F29CDB0ED}" sibTransId="{DA698C3B-1863-4F71-BEB4-68CE46CBCDCC}"/>
    <dgm:cxn modelId="{078DCAAD-0F95-4795-BAEB-EC828214DE13}" srcId="{10DA1960-1230-4B8D-82CA-14E0C3039DDF}" destId="{559AE4EA-029B-4F15-8E43-724907233191}" srcOrd="3" destOrd="0" parTransId="{6AA5C719-1030-4CC1-BFD2-691C3FD83BF9}" sibTransId="{2454D197-29BD-4B8C-A317-5D79932CDD52}"/>
    <dgm:cxn modelId="{1F8184C7-5E32-4D30-9170-8C713DF701F2}" type="presOf" srcId="{A437E0E8-34CC-48ED-93AF-A7FD06BCC42C}" destId="{F6A01AB6-B44B-4E46-93DB-43F244A1A2BC}" srcOrd="0" destOrd="0" presId="urn:microsoft.com/office/officeart/2018/2/layout/IconVerticalSolidList"/>
    <dgm:cxn modelId="{AA6657E0-E8D5-491F-B98B-45124B63E947}" srcId="{10DA1960-1230-4B8D-82CA-14E0C3039DDF}" destId="{A437E0E8-34CC-48ED-93AF-A7FD06BCC42C}" srcOrd="4" destOrd="0" parTransId="{C5BA4D34-32E9-4AC1-AB08-3784D6D1CFEB}" sibTransId="{49A52FA4-3AE2-4F2F-AF8B-52DE067A3775}"/>
    <dgm:cxn modelId="{59CDA7E3-78E1-4A81-9BCB-AA0D0D77CB3F}" type="presOf" srcId="{27C15B84-D351-4F93-9182-485E803DAE56}" destId="{FED56F99-55A2-46BA-A53C-7133AE687AF0}" srcOrd="0" destOrd="0" presId="urn:microsoft.com/office/officeart/2018/2/layout/IconVerticalSolidList"/>
    <dgm:cxn modelId="{6D440E55-9A98-4727-893D-3B30A31F0AD1}" type="presParOf" srcId="{77A64B80-7F41-4BAF-8099-C4C7D38DEF72}" destId="{E1BC933F-C1CE-4514-8937-621EADABE6CD}" srcOrd="0" destOrd="0" presId="urn:microsoft.com/office/officeart/2018/2/layout/IconVerticalSolidList"/>
    <dgm:cxn modelId="{6922B1BD-84B5-4EF6-AA26-5FA32C9F42B6}" type="presParOf" srcId="{E1BC933F-C1CE-4514-8937-621EADABE6CD}" destId="{42E40CF2-5AA5-4FC4-83B8-7C61792CC675}" srcOrd="0" destOrd="0" presId="urn:microsoft.com/office/officeart/2018/2/layout/IconVerticalSolidList"/>
    <dgm:cxn modelId="{7F348EAA-BB03-4704-AF4E-249B8FF247F4}" type="presParOf" srcId="{E1BC933F-C1CE-4514-8937-621EADABE6CD}" destId="{0CE2F431-FFA6-4F17-BFD1-7560B5C693CE}" srcOrd="1" destOrd="0" presId="urn:microsoft.com/office/officeart/2018/2/layout/IconVerticalSolidList"/>
    <dgm:cxn modelId="{B6B71352-D56A-44CC-866F-56004A0E0A64}" type="presParOf" srcId="{E1BC933F-C1CE-4514-8937-621EADABE6CD}" destId="{7E459800-14A6-47B8-AAA6-4593DC83B4F7}" srcOrd="2" destOrd="0" presId="urn:microsoft.com/office/officeart/2018/2/layout/IconVerticalSolidList"/>
    <dgm:cxn modelId="{37DCED94-06A7-4D09-B3DA-AF388327D69B}" type="presParOf" srcId="{E1BC933F-C1CE-4514-8937-621EADABE6CD}" destId="{7B97749D-BB76-4FBD-9FBE-C378EEA8EA57}" srcOrd="3" destOrd="0" presId="urn:microsoft.com/office/officeart/2018/2/layout/IconVerticalSolidList"/>
    <dgm:cxn modelId="{B4CD7603-DBCE-4A8F-AE17-40DA16DE3FC8}" type="presParOf" srcId="{77A64B80-7F41-4BAF-8099-C4C7D38DEF72}" destId="{4F5478F6-D595-471E-B35B-EB6395A59FE9}" srcOrd="1" destOrd="0" presId="urn:microsoft.com/office/officeart/2018/2/layout/IconVerticalSolidList"/>
    <dgm:cxn modelId="{F3CABE47-59D2-4C06-ADCE-802A338378D6}" type="presParOf" srcId="{77A64B80-7F41-4BAF-8099-C4C7D38DEF72}" destId="{F9651139-8CF9-4037-A60C-945308A7CE61}" srcOrd="2" destOrd="0" presId="urn:microsoft.com/office/officeart/2018/2/layout/IconVerticalSolidList"/>
    <dgm:cxn modelId="{568F0B45-F477-4001-9D78-62C5CC119F65}" type="presParOf" srcId="{F9651139-8CF9-4037-A60C-945308A7CE61}" destId="{3116B8C8-C486-4B66-9837-38905FB6BC0A}" srcOrd="0" destOrd="0" presId="urn:microsoft.com/office/officeart/2018/2/layout/IconVerticalSolidList"/>
    <dgm:cxn modelId="{0A4F5F87-FEA5-4D29-9B8E-B3F5078F6A12}" type="presParOf" srcId="{F9651139-8CF9-4037-A60C-945308A7CE61}" destId="{67DD6DFD-002A-4FD7-8CA3-F68B187CDC0C}" srcOrd="1" destOrd="0" presId="urn:microsoft.com/office/officeart/2018/2/layout/IconVerticalSolidList"/>
    <dgm:cxn modelId="{3152C2F5-FCF5-4EBC-9D7B-4B068007FB8B}" type="presParOf" srcId="{F9651139-8CF9-4037-A60C-945308A7CE61}" destId="{49DFECAF-636D-4128-A057-7613C721DE28}" srcOrd="2" destOrd="0" presId="urn:microsoft.com/office/officeart/2018/2/layout/IconVerticalSolidList"/>
    <dgm:cxn modelId="{30356DC2-F956-44B7-A824-6D334C0ACB5F}" type="presParOf" srcId="{F9651139-8CF9-4037-A60C-945308A7CE61}" destId="{FED56F99-55A2-46BA-A53C-7133AE687AF0}" srcOrd="3" destOrd="0" presId="urn:microsoft.com/office/officeart/2018/2/layout/IconVerticalSolidList"/>
    <dgm:cxn modelId="{E0FAA7E1-AD19-4376-8FC8-3FB8D8D2DC1D}" type="presParOf" srcId="{77A64B80-7F41-4BAF-8099-C4C7D38DEF72}" destId="{F2055632-65EC-4324-8B54-22D86C046AE4}" srcOrd="3" destOrd="0" presId="urn:microsoft.com/office/officeart/2018/2/layout/IconVerticalSolidList"/>
    <dgm:cxn modelId="{B9A3CDBA-6D95-4791-A938-6FC5405CEA76}" type="presParOf" srcId="{77A64B80-7F41-4BAF-8099-C4C7D38DEF72}" destId="{67C6643B-70EB-4A09-9221-1D8A8CB1813C}" srcOrd="4" destOrd="0" presId="urn:microsoft.com/office/officeart/2018/2/layout/IconVerticalSolidList"/>
    <dgm:cxn modelId="{728F317B-DF32-4D81-ABA9-E1537215EE9A}" type="presParOf" srcId="{67C6643B-70EB-4A09-9221-1D8A8CB1813C}" destId="{6B40423D-5BBA-406F-A948-D2B512AF98BC}" srcOrd="0" destOrd="0" presId="urn:microsoft.com/office/officeart/2018/2/layout/IconVerticalSolidList"/>
    <dgm:cxn modelId="{BAB53269-082B-49CB-A9BB-27E3AE922112}" type="presParOf" srcId="{67C6643B-70EB-4A09-9221-1D8A8CB1813C}" destId="{4C399417-4E12-4889-8EE7-1889D2BF9A63}" srcOrd="1" destOrd="0" presId="urn:microsoft.com/office/officeart/2018/2/layout/IconVerticalSolidList"/>
    <dgm:cxn modelId="{FBBF8546-0B64-4C1D-BC6E-364D35D9083C}" type="presParOf" srcId="{67C6643B-70EB-4A09-9221-1D8A8CB1813C}" destId="{C516E451-FD3C-4FBE-AA38-5D332DABCACD}" srcOrd="2" destOrd="0" presId="urn:microsoft.com/office/officeart/2018/2/layout/IconVerticalSolidList"/>
    <dgm:cxn modelId="{F0DDF598-EAF8-4271-B631-122C6CB33B6A}" type="presParOf" srcId="{67C6643B-70EB-4A09-9221-1D8A8CB1813C}" destId="{7C4EAA90-F7B7-4BCE-B44F-C627F552D3AB}" srcOrd="3" destOrd="0" presId="urn:microsoft.com/office/officeart/2018/2/layout/IconVerticalSolidList"/>
    <dgm:cxn modelId="{A37E9E5E-1289-4C65-B445-C589B761CFC1}" type="presParOf" srcId="{77A64B80-7F41-4BAF-8099-C4C7D38DEF72}" destId="{F97E37D2-47F0-4716-AFB1-E513247D307E}" srcOrd="5" destOrd="0" presId="urn:microsoft.com/office/officeart/2018/2/layout/IconVerticalSolidList"/>
    <dgm:cxn modelId="{7C7B9CCC-E06E-466A-81BA-C21A2D85BD38}" type="presParOf" srcId="{77A64B80-7F41-4BAF-8099-C4C7D38DEF72}" destId="{558564D0-0CAD-4572-BD09-7B17690552EB}" srcOrd="6" destOrd="0" presId="urn:microsoft.com/office/officeart/2018/2/layout/IconVerticalSolidList"/>
    <dgm:cxn modelId="{B3F6305A-D96E-4FA5-A8C1-8E7A4955B9E3}" type="presParOf" srcId="{558564D0-0CAD-4572-BD09-7B17690552EB}" destId="{0ECD6738-03BE-4306-893D-55001B09D73E}" srcOrd="0" destOrd="0" presId="urn:microsoft.com/office/officeart/2018/2/layout/IconVerticalSolidList"/>
    <dgm:cxn modelId="{67D9750E-CFC6-4B7F-9007-06F0C481886C}" type="presParOf" srcId="{558564D0-0CAD-4572-BD09-7B17690552EB}" destId="{A9E5EF6E-DD9C-4863-814B-EF7113CBBA4B}" srcOrd="1" destOrd="0" presId="urn:microsoft.com/office/officeart/2018/2/layout/IconVerticalSolidList"/>
    <dgm:cxn modelId="{3AAC08BC-7435-40DF-8486-73555A4C86D8}" type="presParOf" srcId="{558564D0-0CAD-4572-BD09-7B17690552EB}" destId="{19E1EAA9-319F-4B29-BBF5-D5A7DD8C1130}" srcOrd="2" destOrd="0" presId="urn:microsoft.com/office/officeart/2018/2/layout/IconVerticalSolidList"/>
    <dgm:cxn modelId="{6DBCFBC1-4F07-4AE3-8AA7-0CC9FBE8E743}" type="presParOf" srcId="{558564D0-0CAD-4572-BD09-7B17690552EB}" destId="{22C47A51-CF3F-4504-AA8F-62EB78DFF5B8}" srcOrd="3" destOrd="0" presId="urn:microsoft.com/office/officeart/2018/2/layout/IconVerticalSolidList"/>
    <dgm:cxn modelId="{88F6424E-1BA8-4292-A9E2-8878BCC15C47}" type="presParOf" srcId="{77A64B80-7F41-4BAF-8099-C4C7D38DEF72}" destId="{8BE7C4BB-8683-4777-A648-609E2C3CDC5B}" srcOrd="7" destOrd="0" presId="urn:microsoft.com/office/officeart/2018/2/layout/IconVerticalSolidList"/>
    <dgm:cxn modelId="{0D91B6E3-B6EF-4760-B92B-B39CA5AD16BE}" type="presParOf" srcId="{77A64B80-7F41-4BAF-8099-C4C7D38DEF72}" destId="{5F38651F-5CD9-4EFA-9753-AA19EF152AFF}" srcOrd="8" destOrd="0" presId="urn:microsoft.com/office/officeart/2018/2/layout/IconVerticalSolidList"/>
    <dgm:cxn modelId="{949B4E25-8C8A-4AC9-A02D-356DE1372A12}" type="presParOf" srcId="{5F38651F-5CD9-4EFA-9753-AA19EF152AFF}" destId="{A6D6AF9B-2CBB-4A95-A24F-C531F3BD9C07}" srcOrd="0" destOrd="0" presId="urn:microsoft.com/office/officeart/2018/2/layout/IconVerticalSolidList"/>
    <dgm:cxn modelId="{8EA3653A-2F61-4F2F-A9EB-5526F27F60E6}" type="presParOf" srcId="{5F38651F-5CD9-4EFA-9753-AA19EF152AFF}" destId="{7EA04F74-611A-4CCD-9F5E-DE6AEE2DC4F7}" srcOrd="1" destOrd="0" presId="urn:microsoft.com/office/officeart/2018/2/layout/IconVerticalSolidList"/>
    <dgm:cxn modelId="{509BD9F0-B310-48B4-BFE0-4C5FB8EC681F}" type="presParOf" srcId="{5F38651F-5CD9-4EFA-9753-AA19EF152AFF}" destId="{27E1ABB2-5A9D-469D-8AF3-71ECC30E257F}" srcOrd="2" destOrd="0" presId="urn:microsoft.com/office/officeart/2018/2/layout/IconVerticalSolidList"/>
    <dgm:cxn modelId="{EAEC5CF9-11C7-429A-9079-9343BB7B5DCE}" type="presParOf" srcId="{5F38651F-5CD9-4EFA-9753-AA19EF152AFF}" destId="{F6A01AB6-B44B-4E46-93DB-43F244A1A2B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E8159-ADF9-4BB4-8508-449D906075FA}">
      <dsp:nvSpPr>
        <dsp:cNvPr id="0" name=""/>
        <dsp:cNvSpPr/>
      </dsp:nvSpPr>
      <dsp:spPr>
        <a:xfrm>
          <a:off x="0" y="5309"/>
          <a:ext cx="6172199"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Inledning och presentationer</a:t>
          </a:r>
        </a:p>
      </dsp:txBody>
      <dsp:txXfrm>
        <a:off x="31613" y="36922"/>
        <a:ext cx="6108973" cy="584369"/>
      </dsp:txXfrm>
    </dsp:sp>
    <dsp:sp modelId="{F71D6DA9-F180-4693-B1DE-7BCB158FB69E}">
      <dsp:nvSpPr>
        <dsp:cNvPr id="0" name=""/>
        <dsp:cNvSpPr/>
      </dsp:nvSpPr>
      <dsp:spPr>
        <a:xfrm>
          <a:off x="0" y="730664"/>
          <a:ext cx="6172199"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Information om </a:t>
          </a:r>
          <a:r>
            <a:rPr lang="en-US" sz="2700" kern="1200" dirty="0" err="1"/>
            <a:t>logistik</a:t>
          </a:r>
          <a:endParaRPr lang="en-US" sz="2700" kern="1200" dirty="0"/>
        </a:p>
      </dsp:txBody>
      <dsp:txXfrm>
        <a:off x="31613" y="762277"/>
        <a:ext cx="6108973" cy="584369"/>
      </dsp:txXfrm>
    </dsp:sp>
    <dsp:sp modelId="{2A773F21-8A55-46D1-9D0C-52B7E9486C36}">
      <dsp:nvSpPr>
        <dsp:cNvPr id="0" name=""/>
        <dsp:cNvSpPr/>
      </dsp:nvSpPr>
      <dsp:spPr>
        <a:xfrm>
          <a:off x="0" y="2186135"/>
          <a:ext cx="6172199"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err="1"/>
            <a:t>Leveransstörningar</a:t>
          </a:r>
          <a:r>
            <a:rPr lang="en-US" sz="2700" kern="1200" dirty="0"/>
            <a:t> &amp; </a:t>
          </a:r>
          <a:r>
            <a:rPr lang="en-US" sz="2700" kern="1200" dirty="0" err="1"/>
            <a:t>ersättningsartiklar</a:t>
          </a:r>
          <a:endParaRPr lang="en-US" sz="2700" kern="1200" dirty="0"/>
        </a:p>
      </dsp:txBody>
      <dsp:txXfrm>
        <a:off x="31613" y="2217748"/>
        <a:ext cx="6108973" cy="584369"/>
      </dsp:txXfrm>
    </dsp:sp>
    <dsp:sp modelId="{4867AA11-7266-4BF2-9E28-A7C07E26243E}">
      <dsp:nvSpPr>
        <dsp:cNvPr id="0" name=""/>
        <dsp:cNvSpPr/>
      </dsp:nvSpPr>
      <dsp:spPr>
        <a:xfrm>
          <a:off x="0" y="1473161"/>
          <a:ext cx="6172199"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Vem ska man </a:t>
          </a:r>
          <a:r>
            <a:rPr lang="en-US" sz="2700" kern="1200" dirty="0" err="1"/>
            <a:t>kontakta</a:t>
          </a:r>
          <a:r>
            <a:rPr lang="en-US" sz="2700" kern="1200" dirty="0"/>
            <a:t> </a:t>
          </a:r>
          <a:r>
            <a:rPr lang="en-US" sz="2700" kern="1200" dirty="0" err="1"/>
            <a:t>när</a:t>
          </a:r>
          <a:r>
            <a:rPr lang="en-US" sz="2700" kern="1200" dirty="0"/>
            <a:t>?</a:t>
          </a:r>
        </a:p>
      </dsp:txBody>
      <dsp:txXfrm>
        <a:off x="31613" y="1504774"/>
        <a:ext cx="6108973" cy="584369"/>
      </dsp:txXfrm>
    </dsp:sp>
    <dsp:sp modelId="{3C2F5C17-9B7C-446C-8AFD-188FB7005DE3}">
      <dsp:nvSpPr>
        <dsp:cNvPr id="0" name=""/>
        <dsp:cNvSpPr/>
      </dsp:nvSpPr>
      <dsp:spPr>
        <a:xfrm>
          <a:off x="0" y="3659765"/>
          <a:ext cx="6172199"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err="1"/>
            <a:t>Frågor</a:t>
          </a:r>
          <a:endParaRPr lang="en-US" sz="2700" kern="1200" dirty="0"/>
        </a:p>
      </dsp:txBody>
      <dsp:txXfrm>
        <a:off x="31613" y="3691378"/>
        <a:ext cx="6108973" cy="584369"/>
      </dsp:txXfrm>
    </dsp:sp>
    <dsp:sp modelId="{33C31EC2-1071-48C8-BF56-6C732E847123}">
      <dsp:nvSpPr>
        <dsp:cNvPr id="0" name=""/>
        <dsp:cNvSpPr/>
      </dsp:nvSpPr>
      <dsp:spPr>
        <a:xfrm>
          <a:off x="0" y="2923871"/>
          <a:ext cx="6172199"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Synpunktsformulär</a:t>
          </a:r>
        </a:p>
      </dsp:txBody>
      <dsp:txXfrm>
        <a:off x="31613" y="2955484"/>
        <a:ext cx="6108973" cy="584369"/>
      </dsp:txXfrm>
    </dsp:sp>
    <dsp:sp modelId="{2148FC9E-21D6-4FDC-96A2-1D203CA57D60}">
      <dsp:nvSpPr>
        <dsp:cNvPr id="0" name=""/>
        <dsp:cNvSpPr/>
      </dsp:nvSpPr>
      <dsp:spPr>
        <a:xfrm>
          <a:off x="0" y="4357439"/>
          <a:ext cx="6172199"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Tack för </a:t>
          </a:r>
          <a:r>
            <a:rPr lang="en-US" sz="2700" kern="1200" dirty="0" err="1"/>
            <a:t>idag</a:t>
          </a:r>
          <a:r>
            <a:rPr lang="en-US" sz="2700" kern="1200" dirty="0"/>
            <a:t>!</a:t>
          </a:r>
        </a:p>
      </dsp:txBody>
      <dsp:txXfrm>
        <a:off x="31613" y="4389052"/>
        <a:ext cx="6108973"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5F691-ACBF-4261-8103-ECB645DBCD0A}">
      <dsp:nvSpPr>
        <dsp:cNvPr id="0" name=""/>
        <dsp:cNvSpPr/>
      </dsp:nvSpPr>
      <dsp:spPr>
        <a:xfrm>
          <a:off x="0" y="207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1AE93-86AA-4036-9104-D5A8DF40E5BC}">
      <dsp:nvSpPr>
        <dsp:cNvPr id="0" name=""/>
        <dsp:cNvSpPr/>
      </dsp:nvSpPr>
      <dsp:spPr>
        <a:xfrm>
          <a:off x="0" y="2076"/>
          <a:ext cx="10515600" cy="70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err="1"/>
            <a:t>Antal</a:t>
          </a:r>
          <a:r>
            <a:rPr lang="en-US" sz="1900" kern="1200" dirty="0"/>
            <a:t> </a:t>
          </a:r>
          <a:r>
            <a:rPr lang="en-US" sz="1900" kern="1200" dirty="0" err="1"/>
            <a:t>lagerhållna</a:t>
          </a:r>
          <a:r>
            <a:rPr lang="en-US" sz="1900" kern="1200" dirty="0"/>
            <a:t> </a:t>
          </a:r>
          <a:r>
            <a:rPr lang="en-US" sz="1900" kern="1200" dirty="0" err="1"/>
            <a:t>artiklar</a:t>
          </a:r>
          <a:r>
            <a:rPr lang="en-US" sz="1900" kern="1200" dirty="0"/>
            <a:t>:		ca 6 000</a:t>
          </a:r>
        </a:p>
      </dsp:txBody>
      <dsp:txXfrm>
        <a:off x="0" y="2076"/>
        <a:ext cx="10515600" cy="707967"/>
      </dsp:txXfrm>
    </dsp:sp>
    <dsp:sp modelId="{97FA60E2-5B0C-426C-982F-9189508F88FC}">
      <dsp:nvSpPr>
        <dsp:cNvPr id="0" name=""/>
        <dsp:cNvSpPr/>
      </dsp:nvSpPr>
      <dsp:spPr>
        <a:xfrm>
          <a:off x="0" y="71004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4BD4FA-4F4C-4F59-B1EE-A331B5E62CF7}">
      <dsp:nvSpPr>
        <dsp:cNvPr id="0" name=""/>
        <dsp:cNvSpPr/>
      </dsp:nvSpPr>
      <dsp:spPr>
        <a:xfrm>
          <a:off x="0" y="710044"/>
          <a:ext cx="10515600" cy="70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err="1"/>
            <a:t>Logistikpartner</a:t>
          </a:r>
          <a:r>
            <a:rPr lang="en-US" sz="1900" kern="1200" dirty="0"/>
            <a:t>: 			</a:t>
          </a:r>
          <a:r>
            <a:rPr lang="en-US" sz="1900" kern="1200" dirty="0" err="1"/>
            <a:t>OneMed</a:t>
          </a:r>
          <a:r>
            <a:rPr lang="en-US" sz="1900" kern="1200" dirty="0"/>
            <a:t> Sverige AB</a:t>
          </a:r>
        </a:p>
      </dsp:txBody>
      <dsp:txXfrm>
        <a:off x="0" y="710044"/>
        <a:ext cx="10515600" cy="707967"/>
      </dsp:txXfrm>
    </dsp:sp>
    <dsp:sp modelId="{4614CE9A-A42C-4FD4-830A-A44421A28950}">
      <dsp:nvSpPr>
        <dsp:cNvPr id="0" name=""/>
        <dsp:cNvSpPr/>
      </dsp:nvSpPr>
      <dsp:spPr>
        <a:xfrm>
          <a:off x="0" y="141801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6B3E68-9123-43C5-9DC3-518693094851}">
      <dsp:nvSpPr>
        <dsp:cNvPr id="0" name=""/>
        <dsp:cNvSpPr/>
      </dsp:nvSpPr>
      <dsp:spPr>
        <a:xfrm>
          <a:off x="0" y="1418012"/>
          <a:ext cx="10515600" cy="70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Avtalsperiod:			Upp till 7 år (4+1+1+1 år) avtalsstart 2023-10-01</a:t>
          </a:r>
        </a:p>
      </dsp:txBody>
      <dsp:txXfrm>
        <a:off x="0" y="1418012"/>
        <a:ext cx="10515600" cy="707967"/>
      </dsp:txXfrm>
    </dsp:sp>
    <dsp:sp modelId="{CD9D5695-A573-41C8-A5BA-833A6DDCF281}">
      <dsp:nvSpPr>
        <dsp:cNvPr id="0" name=""/>
        <dsp:cNvSpPr/>
      </dsp:nvSpPr>
      <dsp:spPr>
        <a:xfrm>
          <a:off x="0" y="212598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72FDB3-89FE-4FD0-BB19-A8B5A4FCD071}">
      <dsp:nvSpPr>
        <dsp:cNvPr id="0" name=""/>
        <dsp:cNvSpPr/>
      </dsp:nvSpPr>
      <dsp:spPr>
        <a:xfrm>
          <a:off x="0" y="2125979"/>
          <a:ext cx="10515600" cy="70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Beställning: 			Endast via e-handel; Regionernas beställarstöd</a:t>
          </a:r>
        </a:p>
      </dsp:txBody>
      <dsp:txXfrm>
        <a:off x="0" y="2125979"/>
        <a:ext cx="10515600" cy="707967"/>
      </dsp:txXfrm>
    </dsp:sp>
    <dsp:sp modelId="{45A97909-31ED-4920-A25E-C505872B4673}">
      <dsp:nvSpPr>
        <dsp:cNvPr id="0" name=""/>
        <dsp:cNvSpPr/>
      </dsp:nvSpPr>
      <dsp:spPr>
        <a:xfrm>
          <a:off x="0" y="283394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62692-7192-49EC-AB33-A75A92EAD40F}">
      <dsp:nvSpPr>
        <dsp:cNvPr id="0" name=""/>
        <dsp:cNvSpPr/>
      </dsp:nvSpPr>
      <dsp:spPr>
        <a:xfrm>
          <a:off x="0" y="2833947"/>
          <a:ext cx="10515600" cy="70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Varuvärde per år: 		ca 750 MSEK</a:t>
          </a:r>
        </a:p>
      </dsp:txBody>
      <dsp:txXfrm>
        <a:off x="0" y="2833947"/>
        <a:ext cx="10515600" cy="707967"/>
      </dsp:txXfrm>
    </dsp:sp>
    <dsp:sp modelId="{B0641101-2E35-45C4-8965-28E0C77A048F}">
      <dsp:nvSpPr>
        <dsp:cNvPr id="0" name=""/>
        <dsp:cNvSpPr/>
      </dsp:nvSpPr>
      <dsp:spPr>
        <a:xfrm>
          <a:off x="0" y="354191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DD243C-C448-497E-90AC-CF38C2B2434F}">
      <dsp:nvSpPr>
        <dsp:cNvPr id="0" name=""/>
        <dsp:cNvSpPr/>
      </dsp:nvSpPr>
      <dsp:spPr>
        <a:xfrm>
          <a:off x="0" y="3541915"/>
          <a:ext cx="10515600" cy="70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Leverans sker till Regionernas godsmottagningar (18 st). Därifrån tar regionernas internlogistik över leverans ut till verksamheterna.</a:t>
          </a:r>
        </a:p>
      </dsp:txBody>
      <dsp:txXfrm>
        <a:off x="0" y="3541915"/>
        <a:ext cx="10515600" cy="707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6D3BE-48ED-46D7-B259-EB959F6946F4}">
      <dsp:nvSpPr>
        <dsp:cNvPr id="0" name=""/>
        <dsp:cNvSpPr/>
      </dsp:nvSpPr>
      <dsp:spPr>
        <a:xfrm>
          <a:off x="0" y="51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2B65C-0E23-425D-B281-4002543D0865}">
      <dsp:nvSpPr>
        <dsp:cNvPr id="0" name=""/>
        <dsp:cNvSpPr/>
      </dsp:nvSpPr>
      <dsp:spPr>
        <a:xfrm>
          <a:off x="0" y="519"/>
          <a:ext cx="10515600" cy="60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Produkter: 		Inkontinensmaterial och urologiskt material</a:t>
          </a:r>
        </a:p>
      </dsp:txBody>
      <dsp:txXfrm>
        <a:off x="0" y="519"/>
        <a:ext cx="10515600" cy="607274"/>
      </dsp:txXfrm>
    </dsp:sp>
    <dsp:sp modelId="{B63B1660-9AA0-4E21-A9E6-EF6DFF970915}">
      <dsp:nvSpPr>
        <dsp:cNvPr id="0" name=""/>
        <dsp:cNvSpPr/>
      </dsp:nvSpPr>
      <dsp:spPr>
        <a:xfrm>
          <a:off x="0" y="60779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43AE5E-D1DB-4270-99F6-2012F604985D}">
      <dsp:nvSpPr>
        <dsp:cNvPr id="0" name=""/>
        <dsp:cNvSpPr/>
      </dsp:nvSpPr>
      <dsp:spPr>
        <a:xfrm>
          <a:off x="0" y="607793"/>
          <a:ext cx="10515600" cy="60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err="1"/>
            <a:t>Logistikpartner</a:t>
          </a:r>
          <a:r>
            <a:rPr lang="en-US" sz="2700" kern="1200" dirty="0"/>
            <a:t>: 		</a:t>
          </a:r>
          <a:r>
            <a:rPr lang="en-US" sz="2700" kern="1200" dirty="0" err="1"/>
            <a:t>OneMed</a:t>
          </a:r>
          <a:r>
            <a:rPr lang="en-US" sz="2700" kern="1200" dirty="0"/>
            <a:t> Sverige AB</a:t>
          </a:r>
        </a:p>
      </dsp:txBody>
      <dsp:txXfrm>
        <a:off x="0" y="607793"/>
        <a:ext cx="10515600" cy="607274"/>
      </dsp:txXfrm>
    </dsp:sp>
    <dsp:sp modelId="{887FD966-4A86-4512-925C-7687C16518E5}">
      <dsp:nvSpPr>
        <dsp:cNvPr id="0" name=""/>
        <dsp:cNvSpPr/>
      </dsp:nvSpPr>
      <dsp:spPr>
        <a:xfrm>
          <a:off x="0" y="121506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5020B-7B24-4E88-9948-AA3CD7C97BCD}">
      <dsp:nvSpPr>
        <dsp:cNvPr id="0" name=""/>
        <dsp:cNvSpPr/>
      </dsp:nvSpPr>
      <dsp:spPr>
        <a:xfrm>
          <a:off x="0" y="1215068"/>
          <a:ext cx="10515600" cy="60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Avtalsperiod:		Upp till 7 år (4+1+1+1 år) avtalsstart 2023-02-01</a:t>
          </a:r>
        </a:p>
      </dsp:txBody>
      <dsp:txXfrm>
        <a:off x="0" y="1215068"/>
        <a:ext cx="10515600" cy="607274"/>
      </dsp:txXfrm>
    </dsp:sp>
    <dsp:sp modelId="{4E04F9BA-80CF-452F-A28D-44B15C7AB1A6}">
      <dsp:nvSpPr>
        <dsp:cNvPr id="0" name=""/>
        <dsp:cNvSpPr/>
      </dsp:nvSpPr>
      <dsp:spPr>
        <a:xfrm>
          <a:off x="0" y="18223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7A1EE-FA9D-4524-B6A9-09005BCF91D3}">
      <dsp:nvSpPr>
        <dsp:cNvPr id="0" name=""/>
        <dsp:cNvSpPr/>
      </dsp:nvSpPr>
      <dsp:spPr>
        <a:xfrm>
          <a:off x="0" y="1822342"/>
          <a:ext cx="10515600" cy="60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Beställning: 		Förskrivningsportal</a:t>
          </a:r>
        </a:p>
      </dsp:txBody>
      <dsp:txXfrm>
        <a:off x="0" y="1822342"/>
        <a:ext cx="10515600" cy="607274"/>
      </dsp:txXfrm>
    </dsp:sp>
    <dsp:sp modelId="{9C7E0955-4869-4032-9C5E-481D74597F69}">
      <dsp:nvSpPr>
        <dsp:cNvPr id="0" name=""/>
        <dsp:cNvSpPr/>
      </dsp:nvSpPr>
      <dsp:spPr>
        <a:xfrm>
          <a:off x="0" y="24296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BD084-6492-4472-89FA-878DEEBD947D}">
      <dsp:nvSpPr>
        <dsp:cNvPr id="0" name=""/>
        <dsp:cNvSpPr/>
      </dsp:nvSpPr>
      <dsp:spPr>
        <a:xfrm>
          <a:off x="0" y="2429617"/>
          <a:ext cx="10515600" cy="60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Varuvärde per år:	 ca 100 MSEK</a:t>
          </a:r>
        </a:p>
      </dsp:txBody>
      <dsp:txXfrm>
        <a:off x="0" y="2429617"/>
        <a:ext cx="10515600" cy="607274"/>
      </dsp:txXfrm>
    </dsp:sp>
    <dsp:sp modelId="{E69AEAF3-8273-4454-BB65-8FAC11973B35}">
      <dsp:nvSpPr>
        <dsp:cNvPr id="0" name=""/>
        <dsp:cNvSpPr/>
      </dsp:nvSpPr>
      <dsp:spPr>
        <a:xfrm>
          <a:off x="0" y="303689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FB09E-878E-408D-8F3E-25F21176FAB6}">
      <dsp:nvSpPr>
        <dsp:cNvPr id="0" name=""/>
        <dsp:cNvSpPr/>
      </dsp:nvSpPr>
      <dsp:spPr>
        <a:xfrm>
          <a:off x="0" y="3036891"/>
          <a:ext cx="10515600" cy="60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Leverans sker direkt hem till patient eller särskilt boende</a:t>
          </a:r>
        </a:p>
      </dsp:txBody>
      <dsp:txXfrm>
        <a:off x="0" y="3036891"/>
        <a:ext cx="10515600" cy="607274"/>
      </dsp:txXfrm>
    </dsp:sp>
    <dsp:sp modelId="{248490ED-7B34-4012-9A6D-05016D0884C1}">
      <dsp:nvSpPr>
        <dsp:cNvPr id="0" name=""/>
        <dsp:cNvSpPr/>
      </dsp:nvSpPr>
      <dsp:spPr>
        <a:xfrm>
          <a:off x="0" y="364416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9279EA-E4FA-43B9-8670-C275EE5908CF}">
      <dsp:nvSpPr>
        <dsp:cNvPr id="0" name=""/>
        <dsp:cNvSpPr/>
      </dsp:nvSpPr>
      <dsp:spPr>
        <a:xfrm>
          <a:off x="0" y="3644166"/>
          <a:ext cx="10515600" cy="60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3 regioner medverkar på avtalet: Uppsala, Västmanland och Dalarna</a:t>
          </a:r>
        </a:p>
      </dsp:txBody>
      <dsp:txXfrm>
        <a:off x="0" y="3644166"/>
        <a:ext cx="10515600" cy="607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4CE3E-FCFE-41A2-BDF9-98DD9FED1BE8}">
      <dsp:nvSpPr>
        <dsp:cNvPr id="0" name=""/>
        <dsp:cNvSpPr/>
      </dsp:nvSpPr>
      <dsp:spPr>
        <a:xfrm>
          <a:off x="0" y="51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443FC-CA48-4DDD-B829-153B1B332E88}">
      <dsp:nvSpPr>
        <dsp:cNvPr id="0" name=""/>
        <dsp:cNvSpPr/>
      </dsp:nvSpPr>
      <dsp:spPr>
        <a:xfrm>
          <a:off x="0" y="519"/>
          <a:ext cx="10515600" cy="60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Produkter:		Sondnäringar, kosttillägg och enteralt nutritionsmaterial</a:t>
          </a:r>
        </a:p>
      </dsp:txBody>
      <dsp:txXfrm>
        <a:off x="0" y="519"/>
        <a:ext cx="10515600" cy="607274"/>
      </dsp:txXfrm>
    </dsp:sp>
    <dsp:sp modelId="{6709636A-EEE6-460B-A889-C0AA170650B4}">
      <dsp:nvSpPr>
        <dsp:cNvPr id="0" name=""/>
        <dsp:cNvSpPr/>
      </dsp:nvSpPr>
      <dsp:spPr>
        <a:xfrm>
          <a:off x="0" y="60779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D45422-23C7-4DB8-BF43-CC5F39A48703}">
      <dsp:nvSpPr>
        <dsp:cNvPr id="0" name=""/>
        <dsp:cNvSpPr/>
      </dsp:nvSpPr>
      <dsp:spPr>
        <a:xfrm>
          <a:off x="0" y="607793"/>
          <a:ext cx="10515600" cy="60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t>Logistikpartner</a:t>
          </a:r>
          <a:r>
            <a:rPr lang="en-US" sz="2400" kern="1200" dirty="0"/>
            <a:t>:		</a:t>
          </a:r>
          <a:r>
            <a:rPr lang="en-US" sz="2400" kern="1200" dirty="0" err="1"/>
            <a:t>Mediq</a:t>
          </a:r>
          <a:r>
            <a:rPr lang="en-US" sz="2400" kern="1200" dirty="0"/>
            <a:t> Sverige AB</a:t>
          </a:r>
        </a:p>
      </dsp:txBody>
      <dsp:txXfrm>
        <a:off x="0" y="607793"/>
        <a:ext cx="10515600" cy="607274"/>
      </dsp:txXfrm>
    </dsp:sp>
    <dsp:sp modelId="{79DF0329-6F27-4161-8528-8E7121E643EE}">
      <dsp:nvSpPr>
        <dsp:cNvPr id="0" name=""/>
        <dsp:cNvSpPr/>
      </dsp:nvSpPr>
      <dsp:spPr>
        <a:xfrm>
          <a:off x="0" y="121506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FE5BA-3D04-4DA6-951F-700339113BC0}">
      <dsp:nvSpPr>
        <dsp:cNvPr id="0" name=""/>
        <dsp:cNvSpPr/>
      </dsp:nvSpPr>
      <dsp:spPr>
        <a:xfrm>
          <a:off x="0" y="1215068"/>
          <a:ext cx="10515600" cy="60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Avtalsperiod:		Upp till 7 år (4+1+1+1 år) avtalsstart 2022-11-01</a:t>
          </a:r>
        </a:p>
      </dsp:txBody>
      <dsp:txXfrm>
        <a:off x="0" y="1215068"/>
        <a:ext cx="10515600" cy="607274"/>
      </dsp:txXfrm>
    </dsp:sp>
    <dsp:sp modelId="{D7E7C97E-C80B-47C3-8696-C65B42233E0A}">
      <dsp:nvSpPr>
        <dsp:cNvPr id="0" name=""/>
        <dsp:cNvSpPr/>
      </dsp:nvSpPr>
      <dsp:spPr>
        <a:xfrm>
          <a:off x="0" y="18223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AB1AB2-F4C4-4530-91DE-B32307D3F573}">
      <dsp:nvSpPr>
        <dsp:cNvPr id="0" name=""/>
        <dsp:cNvSpPr/>
      </dsp:nvSpPr>
      <dsp:spPr>
        <a:xfrm>
          <a:off x="0" y="1822342"/>
          <a:ext cx="10515600" cy="60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Beställning:		Förskrivningsportal</a:t>
          </a:r>
        </a:p>
      </dsp:txBody>
      <dsp:txXfrm>
        <a:off x="0" y="1822342"/>
        <a:ext cx="10515600" cy="607274"/>
      </dsp:txXfrm>
    </dsp:sp>
    <dsp:sp modelId="{3E187B1D-BC9F-4587-9337-78B8FA127921}">
      <dsp:nvSpPr>
        <dsp:cNvPr id="0" name=""/>
        <dsp:cNvSpPr/>
      </dsp:nvSpPr>
      <dsp:spPr>
        <a:xfrm>
          <a:off x="0" y="24296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8CFD4-C47A-47FE-9AD7-6C76FD9B1D45}">
      <dsp:nvSpPr>
        <dsp:cNvPr id="0" name=""/>
        <dsp:cNvSpPr/>
      </dsp:nvSpPr>
      <dsp:spPr>
        <a:xfrm>
          <a:off x="0" y="2429617"/>
          <a:ext cx="10515600" cy="60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Varuvärde per år:	ca 110 MSEK</a:t>
          </a:r>
        </a:p>
      </dsp:txBody>
      <dsp:txXfrm>
        <a:off x="0" y="2429617"/>
        <a:ext cx="10515600" cy="607274"/>
      </dsp:txXfrm>
    </dsp:sp>
    <dsp:sp modelId="{A15E9FAA-36C0-4E48-B8A1-AF4F98D55D27}">
      <dsp:nvSpPr>
        <dsp:cNvPr id="0" name=""/>
        <dsp:cNvSpPr/>
      </dsp:nvSpPr>
      <dsp:spPr>
        <a:xfrm>
          <a:off x="0" y="303689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5C5D0-AB51-4F93-8193-83C1E5439B42}">
      <dsp:nvSpPr>
        <dsp:cNvPr id="0" name=""/>
        <dsp:cNvSpPr/>
      </dsp:nvSpPr>
      <dsp:spPr>
        <a:xfrm>
          <a:off x="0" y="3036891"/>
          <a:ext cx="10515600" cy="60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Leverans sker direkt hem till patient eller särskilt boende</a:t>
          </a:r>
        </a:p>
      </dsp:txBody>
      <dsp:txXfrm>
        <a:off x="0" y="3036891"/>
        <a:ext cx="10515600" cy="607274"/>
      </dsp:txXfrm>
    </dsp:sp>
    <dsp:sp modelId="{D1A49835-7914-4DA6-8751-6A12AA509CC8}">
      <dsp:nvSpPr>
        <dsp:cNvPr id="0" name=""/>
        <dsp:cNvSpPr/>
      </dsp:nvSpPr>
      <dsp:spPr>
        <a:xfrm>
          <a:off x="0" y="364416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E89D0F-011B-40CF-A25A-E734F35AAE08}">
      <dsp:nvSpPr>
        <dsp:cNvPr id="0" name=""/>
        <dsp:cNvSpPr/>
      </dsp:nvSpPr>
      <dsp:spPr>
        <a:xfrm>
          <a:off x="0" y="3644166"/>
          <a:ext cx="10515600" cy="60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Alla 5 regioner medverkar i avtalet</a:t>
          </a:r>
        </a:p>
      </dsp:txBody>
      <dsp:txXfrm>
        <a:off x="0" y="3644166"/>
        <a:ext cx="10515600" cy="6072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2276B-20EC-4C16-B44D-31601219BA42}">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0F52A4-4F2A-4E50-852F-FD19FF26E03A}">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Produkter: 		</a:t>
          </a:r>
          <a:r>
            <a:rPr lang="en-US" sz="3400" kern="1200" dirty="0" err="1"/>
            <a:t>Diabetestekniska</a:t>
          </a:r>
          <a:r>
            <a:rPr lang="en-US" sz="3400" kern="1200" dirty="0"/>
            <a:t> </a:t>
          </a:r>
          <a:r>
            <a:rPr lang="en-US" sz="3400" kern="1200" dirty="0" err="1"/>
            <a:t>hjälpmedel</a:t>
          </a:r>
          <a:endParaRPr lang="en-US" sz="3400" kern="1200" dirty="0"/>
        </a:p>
      </dsp:txBody>
      <dsp:txXfrm>
        <a:off x="0" y="0"/>
        <a:ext cx="10515600" cy="1087834"/>
      </dsp:txXfrm>
    </dsp:sp>
    <dsp:sp modelId="{DC900622-FDC8-428E-B46E-A9DA0052E263}">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374ED0-2CC1-47FE-A5FF-EE5BE3873C94}">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Beställning:		Förskrivning via Apoteken</a:t>
          </a:r>
        </a:p>
      </dsp:txBody>
      <dsp:txXfrm>
        <a:off x="0" y="1087834"/>
        <a:ext cx="10515600" cy="1087834"/>
      </dsp:txXfrm>
    </dsp:sp>
    <dsp:sp modelId="{7C3F391D-52C8-4C38-B250-B842F8062F9C}">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E72A27-6566-40E9-98D0-52852E3BF0DD}">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Varuvärde per år:	ca 100 MSEK</a:t>
          </a:r>
        </a:p>
      </dsp:txBody>
      <dsp:txXfrm>
        <a:off x="0" y="2175669"/>
        <a:ext cx="10515600" cy="1087834"/>
      </dsp:txXfrm>
    </dsp:sp>
    <dsp:sp modelId="{495A914E-208F-4C46-B8C5-112C3CC99EC9}">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DD401-A98A-4933-ABD0-EED655FD13BA}">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Rabatter om ca 20 MSEK per år återbetalas till regionerna</a:t>
          </a:r>
        </a:p>
      </dsp:txBody>
      <dsp:txXfrm>
        <a:off x="0" y="3263503"/>
        <a:ext cx="10515600" cy="10878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ECDC9-3486-4450-8274-F79FB38DE4FB}">
      <dsp:nvSpPr>
        <dsp:cNvPr id="0" name=""/>
        <dsp:cNvSpPr/>
      </dsp:nvSpPr>
      <dsp:spPr>
        <a:xfrm>
          <a:off x="0" y="51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1F6F14-32DD-4F88-8F63-CB009B0AC356}">
      <dsp:nvSpPr>
        <dsp:cNvPr id="0" name=""/>
        <dsp:cNvSpPr/>
      </dsp:nvSpPr>
      <dsp:spPr>
        <a:xfrm>
          <a:off x="0" y="519"/>
          <a:ext cx="10515600" cy="850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Produkter: 		ca 95 000 avtalade produkter</a:t>
          </a:r>
        </a:p>
      </dsp:txBody>
      <dsp:txXfrm>
        <a:off x="0" y="519"/>
        <a:ext cx="10515600" cy="850184"/>
      </dsp:txXfrm>
    </dsp:sp>
    <dsp:sp modelId="{270054E6-632D-4C20-8393-B704F0D87678}">
      <dsp:nvSpPr>
        <dsp:cNvPr id="0" name=""/>
        <dsp:cNvSpPr/>
      </dsp:nvSpPr>
      <dsp:spPr>
        <a:xfrm>
          <a:off x="0" y="8507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386FEF-D107-4549-ABC8-7C14C37CED13}">
      <dsp:nvSpPr>
        <dsp:cNvPr id="0" name=""/>
        <dsp:cNvSpPr/>
      </dsp:nvSpPr>
      <dsp:spPr>
        <a:xfrm>
          <a:off x="0" y="850703"/>
          <a:ext cx="10515600" cy="850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Beställning: 		Beställarstöd, mail, telefon eller fax.</a:t>
          </a:r>
        </a:p>
      </dsp:txBody>
      <dsp:txXfrm>
        <a:off x="0" y="850703"/>
        <a:ext cx="10515600" cy="850184"/>
      </dsp:txXfrm>
    </dsp:sp>
    <dsp:sp modelId="{543029EA-6A3E-4713-85DA-80C67F7EE7C4}">
      <dsp:nvSpPr>
        <dsp:cNvPr id="0" name=""/>
        <dsp:cNvSpPr/>
      </dsp:nvSpPr>
      <dsp:spPr>
        <a:xfrm>
          <a:off x="0" y="17008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A5E81D-5CA1-4223-9E1A-9983A3F116F2}">
      <dsp:nvSpPr>
        <dsp:cNvPr id="0" name=""/>
        <dsp:cNvSpPr/>
      </dsp:nvSpPr>
      <dsp:spPr>
        <a:xfrm>
          <a:off x="0" y="1700887"/>
          <a:ext cx="10515600" cy="850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Varuvärde per år 	ca 830 MSEK</a:t>
          </a:r>
        </a:p>
      </dsp:txBody>
      <dsp:txXfrm>
        <a:off x="0" y="1700887"/>
        <a:ext cx="10515600" cy="850184"/>
      </dsp:txXfrm>
    </dsp:sp>
    <dsp:sp modelId="{63CDB964-901C-4F08-ADEB-92D7FAF4EFC1}">
      <dsp:nvSpPr>
        <dsp:cNvPr id="0" name=""/>
        <dsp:cNvSpPr/>
      </dsp:nvSpPr>
      <dsp:spPr>
        <a:xfrm>
          <a:off x="0" y="255107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A2A743-2D81-480E-8164-92F2675DF30D}">
      <dsp:nvSpPr>
        <dsp:cNvPr id="0" name=""/>
        <dsp:cNvSpPr/>
      </dsp:nvSpPr>
      <dsp:spPr>
        <a:xfrm>
          <a:off x="0" y="2551072"/>
          <a:ext cx="10515600" cy="850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Logistikkostnad: 	Fritt levererat mottagaren</a:t>
          </a:r>
        </a:p>
      </dsp:txBody>
      <dsp:txXfrm>
        <a:off x="0" y="2551072"/>
        <a:ext cx="10515600" cy="850184"/>
      </dsp:txXfrm>
    </dsp:sp>
    <dsp:sp modelId="{21B99173-F3C2-4C1D-894C-E671625F711B}">
      <dsp:nvSpPr>
        <dsp:cNvPr id="0" name=""/>
        <dsp:cNvSpPr/>
      </dsp:nvSpPr>
      <dsp:spPr>
        <a:xfrm>
          <a:off x="0" y="340125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989F3-A1D4-4453-91E2-CCF6A07DC3E5}">
      <dsp:nvSpPr>
        <dsp:cNvPr id="0" name=""/>
        <dsp:cNvSpPr/>
      </dsp:nvSpPr>
      <dsp:spPr>
        <a:xfrm>
          <a:off x="0" y="3401256"/>
          <a:ext cx="10515600" cy="850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Leverans sker till Regionernas godsmottagningar</a:t>
          </a:r>
        </a:p>
      </dsp:txBody>
      <dsp:txXfrm>
        <a:off x="0" y="3401256"/>
        <a:ext cx="10515600" cy="8501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40CF2-5AA5-4FC4-83B8-7C61792CC675}">
      <dsp:nvSpPr>
        <dsp:cNvPr id="0" name=""/>
        <dsp:cNvSpPr/>
      </dsp:nvSpPr>
      <dsp:spPr>
        <a:xfrm>
          <a:off x="0" y="3164"/>
          <a:ext cx="5914160" cy="674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E2F431-FFA6-4F17-BFD1-7560B5C693CE}">
      <dsp:nvSpPr>
        <dsp:cNvPr id="0" name=""/>
        <dsp:cNvSpPr/>
      </dsp:nvSpPr>
      <dsp:spPr>
        <a:xfrm>
          <a:off x="203920" y="154841"/>
          <a:ext cx="370765" cy="370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97749D-BB76-4FBD-9FBE-C378EEA8EA57}">
      <dsp:nvSpPr>
        <dsp:cNvPr id="0" name=""/>
        <dsp:cNvSpPr/>
      </dsp:nvSpPr>
      <dsp:spPr>
        <a:xfrm>
          <a:off x="778607" y="3164"/>
          <a:ext cx="5135552" cy="67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4" tIns="71344" rIns="71344" bIns="71344" numCol="1" spcCol="1270" anchor="ctr" anchorCtr="0">
          <a:noAutofit/>
        </a:bodyPr>
        <a:lstStyle/>
        <a:p>
          <a:pPr marL="0" lvl="0" indent="0" algn="l" defTabSz="622300">
            <a:lnSpc>
              <a:spcPct val="100000"/>
            </a:lnSpc>
            <a:spcBef>
              <a:spcPct val="0"/>
            </a:spcBef>
            <a:spcAft>
              <a:spcPct val="35000"/>
            </a:spcAft>
            <a:buNone/>
          </a:pPr>
          <a:r>
            <a:rPr lang="en-US" sz="1400" kern="1200"/>
            <a:t>Prioritering görs för kritiska artiklar</a:t>
          </a:r>
        </a:p>
      </dsp:txBody>
      <dsp:txXfrm>
        <a:off x="778607" y="3164"/>
        <a:ext cx="5135552" cy="674118"/>
      </dsp:txXfrm>
    </dsp:sp>
    <dsp:sp modelId="{3116B8C8-C486-4B66-9837-38905FB6BC0A}">
      <dsp:nvSpPr>
        <dsp:cNvPr id="0" name=""/>
        <dsp:cNvSpPr/>
      </dsp:nvSpPr>
      <dsp:spPr>
        <a:xfrm>
          <a:off x="0" y="845813"/>
          <a:ext cx="5914160" cy="674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D6DFD-002A-4FD7-8CA3-F68B187CDC0C}">
      <dsp:nvSpPr>
        <dsp:cNvPr id="0" name=""/>
        <dsp:cNvSpPr/>
      </dsp:nvSpPr>
      <dsp:spPr>
        <a:xfrm>
          <a:off x="203920" y="997489"/>
          <a:ext cx="370765" cy="3707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D56F99-55A2-46BA-A53C-7133AE687AF0}">
      <dsp:nvSpPr>
        <dsp:cNvPr id="0" name=""/>
        <dsp:cNvSpPr/>
      </dsp:nvSpPr>
      <dsp:spPr>
        <a:xfrm>
          <a:off x="778607" y="845813"/>
          <a:ext cx="5135552" cy="67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4" tIns="71344" rIns="71344" bIns="71344" numCol="1" spcCol="1270" anchor="ctr" anchorCtr="0">
          <a:noAutofit/>
        </a:bodyPr>
        <a:lstStyle/>
        <a:p>
          <a:pPr marL="0" lvl="0" indent="0" algn="l" defTabSz="622300">
            <a:lnSpc>
              <a:spcPct val="100000"/>
            </a:lnSpc>
            <a:spcBef>
              <a:spcPct val="0"/>
            </a:spcBef>
            <a:spcAft>
              <a:spcPct val="35000"/>
            </a:spcAft>
            <a:buNone/>
          </a:pPr>
          <a:r>
            <a:rPr lang="en-US" sz="1400" kern="1200"/>
            <a:t>Hur länge restar artikeln</a:t>
          </a:r>
        </a:p>
      </dsp:txBody>
      <dsp:txXfrm>
        <a:off x="778607" y="845813"/>
        <a:ext cx="5135552" cy="674118"/>
      </dsp:txXfrm>
    </dsp:sp>
    <dsp:sp modelId="{6B40423D-5BBA-406F-A948-D2B512AF98BC}">
      <dsp:nvSpPr>
        <dsp:cNvPr id="0" name=""/>
        <dsp:cNvSpPr/>
      </dsp:nvSpPr>
      <dsp:spPr>
        <a:xfrm>
          <a:off x="0" y="1688461"/>
          <a:ext cx="5914160" cy="674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99417-4E12-4889-8EE7-1889D2BF9A63}">
      <dsp:nvSpPr>
        <dsp:cNvPr id="0" name=""/>
        <dsp:cNvSpPr/>
      </dsp:nvSpPr>
      <dsp:spPr>
        <a:xfrm>
          <a:off x="203920" y="1840138"/>
          <a:ext cx="370765" cy="3707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EAA90-F7B7-4BCE-B44F-C627F552D3AB}">
      <dsp:nvSpPr>
        <dsp:cNvPr id="0" name=""/>
        <dsp:cNvSpPr/>
      </dsp:nvSpPr>
      <dsp:spPr>
        <a:xfrm>
          <a:off x="778607" y="1688461"/>
          <a:ext cx="5135552" cy="67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4" tIns="71344" rIns="71344" bIns="71344" numCol="1" spcCol="1270" anchor="ctr" anchorCtr="0">
          <a:noAutofit/>
        </a:bodyPr>
        <a:lstStyle/>
        <a:p>
          <a:pPr marL="0" lvl="0" indent="0" algn="l" defTabSz="622300">
            <a:lnSpc>
              <a:spcPct val="100000"/>
            </a:lnSpc>
            <a:spcBef>
              <a:spcPct val="0"/>
            </a:spcBef>
            <a:spcAft>
              <a:spcPct val="35000"/>
            </a:spcAft>
            <a:buNone/>
          </a:pPr>
          <a:r>
            <a:rPr lang="en-US" sz="1400" kern="1200"/>
            <a:t>Ersättningsartikeln ska uppfylla de krav som ställts på originalartikeln</a:t>
          </a:r>
        </a:p>
      </dsp:txBody>
      <dsp:txXfrm>
        <a:off x="778607" y="1688461"/>
        <a:ext cx="5135552" cy="674118"/>
      </dsp:txXfrm>
    </dsp:sp>
    <dsp:sp modelId="{0ECD6738-03BE-4306-893D-55001B09D73E}">
      <dsp:nvSpPr>
        <dsp:cNvPr id="0" name=""/>
        <dsp:cNvSpPr/>
      </dsp:nvSpPr>
      <dsp:spPr>
        <a:xfrm>
          <a:off x="0" y="2531110"/>
          <a:ext cx="5914160" cy="674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E5EF6E-DD9C-4863-814B-EF7113CBBA4B}">
      <dsp:nvSpPr>
        <dsp:cNvPr id="0" name=""/>
        <dsp:cNvSpPr/>
      </dsp:nvSpPr>
      <dsp:spPr>
        <a:xfrm>
          <a:off x="203920" y="2682786"/>
          <a:ext cx="370765" cy="3707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47A51-CF3F-4504-AA8F-62EB78DFF5B8}">
      <dsp:nvSpPr>
        <dsp:cNvPr id="0" name=""/>
        <dsp:cNvSpPr/>
      </dsp:nvSpPr>
      <dsp:spPr>
        <a:xfrm>
          <a:off x="778607" y="2531110"/>
          <a:ext cx="5135552" cy="67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4" tIns="71344" rIns="71344" bIns="71344" numCol="1" spcCol="1270" anchor="ctr" anchorCtr="0">
          <a:noAutofit/>
        </a:bodyPr>
        <a:lstStyle/>
        <a:p>
          <a:pPr marL="0" lvl="0" indent="0" algn="l" defTabSz="622300">
            <a:lnSpc>
              <a:spcPct val="100000"/>
            </a:lnSpc>
            <a:spcBef>
              <a:spcPct val="0"/>
            </a:spcBef>
            <a:spcAft>
              <a:spcPct val="35000"/>
            </a:spcAft>
            <a:buNone/>
          </a:pPr>
          <a:r>
            <a:rPr lang="en-US" sz="1400" kern="1200"/>
            <a:t>Ska fungera för alla fem regioner</a:t>
          </a:r>
        </a:p>
      </dsp:txBody>
      <dsp:txXfrm>
        <a:off x="778607" y="2531110"/>
        <a:ext cx="5135552" cy="674118"/>
      </dsp:txXfrm>
    </dsp:sp>
    <dsp:sp modelId="{A6D6AF9B-2CBB-4A95-A24F-C531F3BD9C07}">
      <dsp:nvSpPr>
        <dsp:cNvPr id="0" name=""/>
        <dsp:cNvSpPr/>
      </dsp:nvSpPr>
      <dsp:spPr>
        <a:xfrm>
          <a:off x="0" y="3373758"/>
          <a:ext cx="5914160" cy="674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04F74-611A-4CCD-9F5E-DE6AEE2DC4F7}">
      <dsp:nvSpPr>
        <dsp:cNvPr id="0" name=""/>
        <dsp:cNvSpPr/>
      </dsp:nvSpPr>
      <dsp:spPr>
        <a:xfrm>
          <a:off x="203920" y="3525435"/>
          <a:ext cx="370765" cy="3707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01AB6-B44B-4E46-93DB-43F244A1A2BC}">
      <dsp:nvSpPr>
        <dsp:cNvPr id="0" name=""/>
        <dsp:cNvSpPr/>
      </dsp:nvSpPr>
      <dsp:spPr>
        <a:xfrm>
          <a:off x="778607" y="3373758"/>
          <a:ext cx="5135552" cy="67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4" tIns="71344" rIns="71344" bIns="71344" numCol="1" spcCol="1270" anchor="ctr" anchorCtr="0">
          <a:noAutofit/>
        </a:bodyPr>
        <a:lstStyle/>
        <a:p>
          <a:pPr marL="0" lvl="0" indent="0" algn="l" defTabSz="622300">
            <a:lnSpc>
              <a:spcPct val="100000"/>
            </a:lnSpc>
            <a:spcBef>
              <a:spcPct val="0"/>
            </a:spcBef>
            <a:spcAft>
              <a:spcPct val="35000"/>
            </a:spcAft>
            <a:buNone/>
          </a:pPr>
          <a:r>
            <a:rPr lang="en-US" sz="1400" kern="1200" dirty="0" err="1"/>
            <a:t>När</a:t>
          </a:r>
          <a:r>
            <a:rPr lang="en-US" sz="1400" kern="1200" dirty="0"/>
            <a:t> </a:t>
          </a:r>
          <a:r>
            <a:rPr lang="en-US" sz="1400" kern="1200" dirty="0" err="1"/>
            <a:t>fick</a:t>
          </a:r>
          <a:r>
            <a:rPr lang="en-US" sz="1400" kern="1200" dirty="0"/>
            <a:t> vi information om </a:t>
          </a:r>
          <a:r>
            <a:rPr lang="en-US" sz="1400" kern="1200" dirty="0" err="1"/>
            <a:t>leveransstörningen</a:t>
          </a:r>
          <a:r>
            <a:rPr lang="en-US" sz="1400" kern="1200" dirty="0"/>
            <a:t>-</a:t>
          </a:r>
        </a:p>
        <a:p>
          <a:pPr marL="0" lvl="0" indent="0" algn="l" defTabSz="622300">
            <a:lnSpc>
              <a:spcPct val="100000"/>
            </a:lnSpc>
            <a:spcBef>
              <a:spcPct val="0"/>
            </a:spcBef>
            <a:spcAft>
              <a:spcPct val="35000"/>
            </a:spcAft>
            <a:buNone/>
          </a:pPr>
          <a:r>
            <a:rPr lang="en-US" sz="1400" kern="1200" dirty="0" err="1"/>
            <a:t>Leverantören</a:t>
          </a:r>
          <a:r>
            <a:rPr lang="en-US" sz="1400" kern="1200" dirty="0"/>
            <a:t> ska </a:t>
          </a:r>
          <a:r>
            <a:rPr lang="en-US" sz="1400" kern="1200" dirty="0" err="1"/>
            <a:t>meddela</a:t>
          </a:r>
          <a:r>
            <a:rPr lang="en-US" sz="1400" kern="1200" dirty="0"/>
            <a:t> </a:t>
          </a:r>
          <a:r>
            <a:rPr lang="en-US" sz="1400" kern="1200" dirty="0" err="1"/>
            <a:t>oss</a:t>
          </a:r>
          <a:r>
            <a:rPr lang="en-US" sz="1400" kern="1200" dirty="0"/>
            <a:t> </a:t>
          </a:r>
          <a:r>
            <a:rPr lang="en-US" sz="1400" kern="1200" dirty="0" err="1"/>
            <a:t>minst</a:t>
          </a:r>
          <a:r>
            <a:rPr lang="en-US" sz="1400" kern="1200" dirty="0"/>
            <a:t> 4 </a:t>
          </a:r>
          <a:r>
            <a:rPr lang="en-US" sz="1400" kern="1200" dirty="0" err="1"/>
            <a:t>veckor</a:t>
          </a:r>
          <a:r>
            <a:rPr lang="en-US" sz="1400" kern="1200" dirty="0"/>
            <a:t> </a:t>
          </a:r>
          <a:r>
            <a:rPr lang="en-US" sz="1400" kern="1200" dirty="0" err="1"/>
            <a:t>innan</a:t>
          </a:r>
          <a:r>
            <a:rPr lang="en-US" sz="1400" kern="1200" dirty="0"/>
            <a:t> </a:t>
          </a:r>
          <a:r>
            <a:rPr lang="en-US" sz="1400" kern="1200" dirty="0" err="1"/>
            <a:t>brist</a:t>
          </a:r>
          <a:endParaRPr lang="en-US" sz="1400" kern="1200" dirty="0"/>
        </a:p>
      </dsp:txBody>
      <dsp:txXfrm>
        <a:off x="778607" y="3373758"/>
        <a:ext cx="5135552" cy="6741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FC1533F-23B2-4226-9BAF-C173B4E51DC2}" type="datetimeFigureOut">
              <a:rPr lang="sv-SE" smtClean="0"/>
              <a:t>2024-12-18</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AA4C9F5-B7E9-4233-A4D3-DD3DC4F4E59F}" type="slidenum">
              <a:rPr lang="sv-SE" smtClean="0"/>
              <a:t>‹#›</a:t>
            </a:fld>
            <a:endParaRPr lang="sv-SE"/>
          </a:p>
        </p:txBody>
      </p:sp>
    </p:spTree>
    <p:extLst>
      <p:ext uri="{BB962C8B-B14F-4D97-AF65-F5344CB8AC3E}">
        <p14:creationId xmlns:p14="http://schemas.microsoft.com/office/powerpoint/2010/main" val="2746362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2C8FAFB-7944-4888-BAF2-0F786923C005}" type="datetimeFigureOut">
              <a:rPr lang="sv-SE" smtClean="0"/>
              <a:t>2024-12-18</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9B5271C-582E-49A3-8710-CC206E8C550F}" type="slidenum">
              <a:rPr lang="sv-SE" smtClean="0"/>
              <a:t>‹#›</a:t>
            </a:fld>
            <a:endParaRPr lang="sv-SE"/>
          </a:p>
        </p:txBody>
      </p:sp>
    </p:spTree>
    <p:extLst>
      <p:ext uri="{BB962C8B-B14F-4D97-AF65-F5344CB8AC3E}">
        <p14:creationId xmlns:p14="http://schemas.microsoft.com/office/powerpoint/2010/main" val="26276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9B5271C-582E-49A3-8710-CC206E8C550F}" type="slidenum">
              <a:rPr lang="sv-SE" smtClean="0"/>
              <a:t>1</a:t>
            </a:fld>
            <a:endParaRPr lang="sv-SE"/>
          </a:p>
        </p:txBody>
      </p:sp>
    </p:spTree>
    <p:extLst>
      <p:ext uri="{BB962C8B-B14F-4D97-AF65-F5344CB8AC3E}">
        <p14:creationId xmlns:p14="http://schemas.microsoft.com/office/powerpoint/2010/main" val="57495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F6B2B-6C11-AAF6-82E3-506A1FDD64A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1AD4441-6EF6-EA36-0D19-9CD9D3E5425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EFC527E-234A-BEEB-8132-991EFA5620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atin typeface="+mj-lt"/>
              </a:rPr>
              <a:t>Synpunktsformuläret ska också användas när man helt saknar en produkt. </a:t>
            </a:r>
            <a:endParaRPr lang="sv-SE" dirty="0">
              <a:latin typeface="+mj-lt"/>
            </a:endParaRPr>
          </a:p>
          <a:p>
            <a:pPr marL="0" indent="0">
              <a:buNone/>
            </a:pPr>
            <a:endParaRPr lang="sv-SE" dirty="0">
              <a:latin typeface="+mj-lt"/>
            </a:endParaRPr>
          </a:p>
          <a:p>
            <a:pPr marL="0" indent="0">
              <a:buNone/>
            </a:pPr>
            <a:r>
              <a:rPr lang="sv-SE" dirty="0">
                <a:latin typeface="+mj-lt"/>
              </a:rPr>
              <a:t>Om du ofta använder en artikel som inte är upphandlad, eller har hittat en artikel du ser kan vara bra att använda är vi tacksamma om du skickar in information om artikeln</a:t>
            </a:r>
          </a:p>
          <a:p>
            <a:pPr marL="0" indent="0">
              <a:buNone/>
            </a:pPr>
            <a:r>
              <a:rPr lang="sv-SE" dirty="0">
                <a:latin typeface="+mj-lt"/>
              </a:rPr>
              <a:t>Beskriver hur den kommer att användas, ibland kan det vara hjälpsamt att jämföra med en upphandlad artikel som kanske saknar en viss funktion.</a:t>
            </a:r>
          </a:p>
          <a:p>
            <a:pPr marL="0" indent="0">
              <a:buNone/>
            </a:pPr>
            <a:endParaRPr lang="sv-SE" dirty="0">
              <a:latin typeface="+mj-lt"/>
            </a:endParaRPr>
          </a:p>
          <a:p>
            <a:pPr marL="0" indent="0">
              <a:buNone/>
            </a:pPr>
            <a:r>
              <a:rPr lang="sv-SE" dirty="0">
                <a:latin typeface="+mj-lt"/>
              </a:rPr>
              <a:t>Har du hittat artikeln hos någon leverantör redan så ange gärna det. Likaså om du har en länk till artikeln. </a:t>
            </a:r>
          </a:p>
          <a:p>
            <a:pPr marL="0" indent="0">
              <a:buNone/>
            </a:pPr>
            <a:endParaRPr lang="sv-SE" dirty="0">
              <a:latin typeface="+mj-lt"/>
            </a:endParaRPr>
          </a:p>
          <a:p>
            <a:pPr marL="0" indent="0">
              <a:buNone/>
            </a:pPr>
            <a:r>
              <a:rPr lang="sv-SE" dirty="0">
                <a:latin typeface="+mj-lt"/>
              </a:rPr>
              <a:t>Viktigt att komma ihåg är att för att artiklar ska upphandlas behöver det finnas ett behov av dem så ange gärna en uppskattning av hur många du tror ni kommer att använda under ett år.</a:t>
            </a:r>
          </a:p>
        </p:txBody>
      </p:sp>
      <p:sp>
        <p:nvSpPr>
          <p:cNvPr id="4" name="Platshållare för bildnummer 3">
            <a:extLst>
              <a:ext uri="{FF2B5EF4-FFF2-40B4-BE49-F238E27FC236}">
                <a16:creationId xmlns:a16="http://schemas.microsoft.com/office/drawing/2014/main" id="{70FF0444-58A6-EA81-E562-AEAF3ED7F0A1}"/>
              </a:ext>
            </a:extLst>
          </p:cNvPr>
          <p:cNvSpPr>
            <a:spLocks noGrp="1"/>
          </p:cNvSpPr>
          <p:nvPr>
            <p:ph type="sldNum" sz="quarter" idx="5"/>
          </p:nvPr>
        </p:nvSpPr>
        <p:spPr/>
        <p:txBody>
          <a:bodyPr/>
          <a:lstStyle/>
          <a:p>
            <a:fld id="{B2CF4485-976D-497E-AC9F-91FAA69ACF7D}" type="slidenum">
              <a:rPr lang="sv-SE" smtClean="0"/>
              <a:t>24</a:t>
            </a:fld>
            <a:endParaRPr lang="sv-SE"/>
          </a:p>
        </p:txBody>
      </p:sp>
    </p:spTree>
    <p:extLst>
      <p:ext uri="{BB962C8B-B14F-4D97-AF65-F5344CB8AC3E}">
        <p14:creationId xmlns:p14="http://schemas.microsoft.com/office/powerpoint/2010/main" val="75249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2CF4485-976D-497E-AC9F-91FAA69ACF7D}" type="slidenum">
              <a:rPr lang="sv-SE" smtClean="0"/>
              <a:t>13</a:t>
            </a:fld>
            <a:endParaRPr lang="sv-SE"/>
          </a:p>
        </p:txBody>
      </p:sp>
    </p:spTree>
    <p:extLst>
      <p:ext uri="{BB962C8B-B14F-4D97-AF65-F5344CB8AC3E}">
        <p14:creationId xmlns:p14="http://schemas.microsoft.com/office/powerpoint/2010/main" val="416552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9E50D-8658-6B72-A15D-A4462A05CB4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540521C-8944-2EF6-38C9-0DB8D45D651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72EBC92-F69F-8C2D-D447-345281AEF510}"/>
              </a:ext>
            </a:extLst>
          </p:cNvPr>
          <p:cNvSpPr>
            <a:spLocks noGrp="1"/>
          </p:cNvSpPr>
          <p:nvPr>
            <p:ph type="body" idx="1"/>
          </p:nvPr>
        </p:nvSpPr>
        <p:spPr/>
        <p:txBody>
          <a:bodyPr/>
          <a:lstStyle/>
          <a:p>
            <a:pPr algn="l"/>
            <a:r>
              <a:rPr lang="sv-SE" b="1" i="0" dirty="0">
                <a:solidFill>
                  <a:srgbClr val="333333"/>
                </a:solidFill>
                <a:effectLst/>
                <a:latin typeface="Source Sans Pro" panose="020B0503030403020204" pitchFamily="34" charset="0"/>
              </a:rPr>
              <a:t>Kontakta din egen region när du har frågor om:</a:t>
            </a:r>
            <a:endParaRPr lang="sv-SE" b="0" i="0" dirty="0">
              <a:solidFill>
                <a:srgbClr val="333333"/>
              </a:solidFill>
              <a:effectLst/>
              <a:latin typeface="Source Sans Pro" panose="020B0503030403020204" pitchFamily="34" charset="0"/>
            </a:endParaRPr>
          </a:p>
          <a:p>
            <a:pPr algn="l">
              <a:buFont typeface="Arial" panose="020B0604020202020204" pitchFamily="34" charset="0"/>
              <a:buChar char="•"/>
            </a:pPr>
            <a:r>
              <a:rPr lang="sv-SE" b="0" i="0" dirty="0">
                <a:solidFill>
                  <a:srgbClr val="333333"/>
                </a:solidFill>
                <a:effectLst/>
                <a:latin typeface="Source Sans Pro" panose="020B0503030403020204" pitchFamily="34" charset="0"/>
              </a:rPr>
              <a:t>Köp av medicinteknisk utrustning</a:t>
            </a:r>
          </a:p>
          <a:p>
            <a:pPr algn="l">
              <a:buFont typeface="Arial" panose="020B0604020202020204" pitchFamily="34" charset="0"/>
              <a:buChar char="•"/>
            </a:pPr>
            <a:r>
              <a:rPr lang="sv-SE" b="0" i="0" dirty="0">
                <a:solidFill>
                  <a:srgbClr val="333333"/>
                </a:solidFill>
                <a:effectLst/>
                <a:latin typeface="Source Sans Pro" panose="020B0503030403020204" pitchFamily="34" charset="0"/>
              </a:rPr>
              <a:t>Köp av artiklar som inte är förbrukningsvaror</a:t>
            </a:r>
          </a:p>
          <a:p>
            <a:pPr algn="l">
              <a:buFont typeface="Arial" panose="020B0604020202020204" pitchFamily="34" charset="0"/>
              <a:buChar char="•"/>
            </a:pPr>
            <a:r>
              <a:rPr lang="sv-SE" b="0" i="0" dirty="0">
                <a:solidFill>
                  <a:srgbClr val="333333"/>
                </a:solidFill>
                <a:effectLst/>
                <a:latin typeface="Source Sans Pro" panose="020B0503030403020204" pitchFamily="34" charset="0"/>
              </a:rPr>
              <a:t>Elektroniska beställningssystem som </a:t>
            </a:r>
            <a:r>
              <a:rPr lang="sv-SE" b="0" i="0" dirty="0" err="1">
                <a:solidFill>
                  <a:srgbClr val="333333"/>
                </a:solidFill>
                <a:effectLst/>
                <a:latin typeface="Source Sans Pro" panose="020B0503030403020204" pitchFamily="34" charset="0"/>
              </a:rPr>
              <a:t>Agresso</a:t>
            </a:r>
            <a:r>
              <a:rPr lang="sv-SE" b="0" i="0" dirty="0">
                <a:solidFill>
                  <a:srgbClr val="333333"/>
                </a:solidFill>
                <a:effectLst/>
                <a:latin typeface="Source Sans Pro" panose="020B0503030403020204" pitchFamily="34" charset="0"/>
              </a:rPr>
              <a:t>, Raindance eller </a:t>
            </a:r>
            <a:r>
              <a:rPr lang="sv-SE" b="0" i="0" dirty="0" err="1">
                <a:solidFill>
                  <a:srgbClr val="333333"/>
                </a:solidFill>
                <a:effectLst/>
                <a:latin typeface="Source Sans Pro" panose="020B0503030403020204" pitchFamily="34" charset="0"/>
              </a:rPr>
              <a:t>Visma</a:t>
            </a:r>
            <a:r>
              <a:rPr lang="sv-SE" b="0" i="0" dirty="0">
                <a:solidFill>
                  <a:srgbClr val="333333"/>
                </a:solidFill>
                <a:effectLst/>
                <a:latin typeface="Source Sans Pro" panose="020B0503030403020204" pitchFamily="34" charset="0"/>
              </a:rPr>
              <a:t> </a:t>
            </a:r>
            <a:r>
              <a:rPr lang="sv-SE" b="0" i="0" dirty="0" err="1">
                <a:solidFill>
                  <a:srgbClr val="333333"/>
                </a:solidFill>
                <a:effectLst/>
                <a:latin typeface="Source Sans Pro" panose="020B0503030403020204" pitchFamily="34" charset="0"/>
              </a:rPr>
              <a:t>Proceedo</a:t>
            </a:r>
            <a:endParaRPr lang="sv-SE" b="0" i="0" dirty="0">
              <a:solidFill>
                <a:srgbClr val="333333"/>
              </a:solidFill>
              <a:effectLst/>
              <a:latin typeface="Source Sans Pro" panose="020B0503030403020204" pitchFamily="34" charset="0"/>
            </a:endParaRPr>
          </a:p>
          <a:p>
            <a:pPr algn="l">
              <a:buFont typeface="Arial" panose="020B0604020202020204" pitchFamily="34" charset="0"/>
              <a:buChar char="•"/>
            </a:pPr>
            <a:r>
              <a:rPr lang="sv-SE" b="0" i="0" dirty="0">
                <a:solidFill>
                  <a:srgbClr val="333333"/>
                </a:solidFill>
                <a:effectLst/>
                <a:latin typeface="Source Sans Pro" panose="020B0503030403020204" pitchFamily="34" charset="0"/>
              </a:rPr>
              <a:t>Interntransport</a:t>
            </a:r>
          </a:p>
          <a:p>
            <a:endParaRPr lang="sv-SE" dirty="0"/>
          </a:p>
        </p:txBody>
      </p:sp>
      <p:sp>
        <p:nvSpPr>
          <p:cNvPr id="4" name="Platshållare för bildnummer 3">
            <a:extLst>
              <a:ext uri="{FF2B5EF4-FFF2-40B4-BE49-F238E27FC236}">
                <a16:creationId xmlns:a16="http://schemas.microsoft.com/office/drawing/2014/main" id="{DD052CB1-24A0-2A8E-3128-53B59453A8A2}"/>
              </a:ext>
            </a:extLst>
          </p:cNvPr>
          <p:cNvSpPr>
            <a:spLocks noGrp="1"/>
          </p:cNvSpPr>
          <p:nvPr>
            <p:ph type="sldNum" sz="quarter" idx="5"/>
          </p:nvPr>
        </p:nvSpPr>
        <p:spPr/>
        <p:txBody>
          <a:bodyPr/>
          <a:lstStyle/>
          <a:p>
            <a:fld id="{B2CF4485-976D-497E-AC9F-91FAA69ACF7D}" type="slidenum">
              <a:rPr lang="sv-SE" smtClean="0"/>
              <a:t>14</a:t>
            </a:fld>
            <a:endParaRPr lang="sv-SE"/>
          </a:p>
        </p:txBody>
      </p:sp>
    </p:spTree>
    <p:extLst>
      <p:ext uri="{BB962C8B-B14F-4D97-AF65-F5344CB8AC3E}">
        <p14:creationId xmlns:p14="http://schemas.microsoft.com/office/powerpoint/2010/main" val="46011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FB32A-9191-A80A-DB6F-8FF9C988C70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897C854-6372-0A82-CBD6-D5B04010FF7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9FE5BFF-23BB-D166-FB60-0FB4BB9ECB5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C0686862-1688-3DF7-C4F2-D6518DDF5EB9}"/>
              </a:ext>
            </a:extLst>
          </p:cNvPr>
          <p:cNvSpPr>
            <a:spLocks noGrp="1"/>
          </p:cNvSpPr>
          <p:nvPr>
            <p:ph type="sldNum" sz="quarter" idx="5"/>
          </p:nvPr>
        </p:nvSpPr>
        <p:spPr/>
        <p:txBody>
          <a:bodyPr/>
          <a:lstStyle/>
          <a:p>
            <a:fld id="{B2CF4485-976D-497E-AC9F-91FAA69ACF7D}" type="slidenum">
              <a:rPr lang="sv-SE" smtClean="0"/>
              <a:t>15</a:t>
            </a:fld>
            <a:endParaRPr lang="sv-SE"/>
          </a:p>
        </p:txBody>
      </p:sp>
    </p:spTree>
    <p:extLst>
      <p:ext uri="{BB962C8B-B14F-4D97-AF65-F5344CB8AC3E}">
        <p14:creationId xmlns:p14="http://schemas.microsoft.com/office/powerpoint/2010/main" val="790026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dagsläget har vi ca. 180st leveransstörningar på lagerlagda artiklar. </a:t>
            </a:r>
          </a:p>
          <a:p>
            <a:r>
              <a:rPr lang="sv-SE" dirty="0"/>
              <a:t>Ca. 30st av dessa har en automatisk ersättare.</a:t>
            </a:r>
          </a:p>
          <a:p>
            <a:r>
              <a:rPr lang="sv-SE" dirty="0"/>
              <a:t>Ca. 30st har en hänvisning.</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Leverantören</a:t>
            </a:r>
            <a:r>
              <a:rPr lang="en-US" dirty="0"/>
              <a:t> ska </a:t>
            </a:r>
            <a:r>
              <a:rPr lang="en-US" dirty="0" err="1"/>
              <a:t>meddela</a:t>
            </a:r>
            <a:r>
              <a:rPr lang="en-US" dirty="0"/>
              <a:t> </a:t>
            </a:r>
            <a:r>
              <a:rPr lang="en-US" dirty="0" err="1"/>
              <a:t>oss</a:t>
            </a:r>
            <a:r>
              <a:rPr lang="en-US" dirty="0"/>
              <a:t> </a:t>
            </a:r>
            <a:r>
              <a:rPr lang="en-US" dirty="0" err="1"/>
              <a:t>minst</a:t>
            </a:r>
            <a:r>
              <a:rPr lang="en-US" dirty="0"/>
              <a:t> 4 </a:t>
            </a:r>
            <a:r>
              <a:rPr lang="en-US" dirty="0" err="1"/>
              <a:t>veckor</a:t>
            </a:r>
            <a:r>
              <a:rPr lang="en-US" dirty="0"/>
              <a:t> </a:t>
            </a:r>
            <a:r>
              <a:rPr lang="en-US" dirty="0" err="1"/>
              <a:t>innan</a:t>
            </a:r>
            <a:r>
              <a:rPr lang="en-US" dirty="0"/>
              <a:t> </a:t>
            </a:r>
            <a:r>
              <a:rPr lang="en-US" dirty="0" err="1"/>
              <a:t>brist</a:t>
            </a:r>
            <a:endParaRPr lang="en-US" dirty="0"/>
          </a:p>
          <a:p>
            <a:r>
              <a:rPr lang="sv-SE" dirty="0"/>
              <a:t>Detta sker tyvärr väldigt sällan och vi får informationen tyvärr alldeles för sent för att kunna få in en ersättare i god tid.</a:t>
            </a:r>
          </a:p>
        </p:txBody>
      </p:sp>
      <p:sp>
        <p:nvSpPr>
          <p:cNvPr id="4" name="Platshållare för bildnummer 3"/>
          <p:cNvSpPr>
            <a:spLocks noGrp="1"/>
          </p:cNvSpPr>
          <p:nvPr>
            <p:ph type="sldNum" sz="quarter" idx="5"/>
          </p:nvPr>
        </p:nvSpPr>
        <p:spPr/>
        <p:txBody>
          <a:bodyPr/>
          <a:lstStyle/>
          <a:p>
            <a:fld id="{49B5271C-582E-49A3-8710-CC206E8C550F}" type="slidenum">
              <a:rPr lang="sv-SE" smtClean="0"/>
              <a:t>18</a:t>
            </a:fld>
            <a:endParaRPr lang="sv-SE"/>
          </a:p>
        </p:txBody>
      </p:sp>
    </p:spTree>
    <p:extLst>
      <p:ext uri="{BB962C8B-B14F-4D97-AF65-F5344CB8AC3E}">
        <p14:creationId xmlns:p14="http://schemas.microsoft.com/office/powerpoint/2010/main" val="1981144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j-lt"/>
              </a:rPr>
              <a:t>Vi har ett nytt formulär som finns på vår hemsida</a:t>
            </a:r>
          </a:p>
          <a:p>
            <a:r>
              <a:rPr lang="sv-SE" dirty="0"/>
              <a:t>Det ligger under För beställare – Reklamationer och synpunkter</a:t>
            </a:r>
          </a:p>
        </p:txBody>
      </p:sp>
      <p:sp>
        <p:nvSpPr>
          <p:cNvPr id="4" name="Platshållare för bildnummer 3"/>
          <p:cNvSpPr>
            <a:spLocks noGrp="1"/>
          </p:cNvSpPr>
          <p:nvPr>
            <p:ph type="sldNum" sz="quarter" idx="5"/>
          </p:nvPr>
        </p:nvSpPr>
        <p:spPr/>
        <p:txBody>
          <a:bodyPr/>
          <a:lstStyle/>
          <a:p>
            <a:fld id="{B2CF4485-976D-497E-AC9F-91FAA69ACF7D}" type="slidenum">
              <a:rPr lang="sv-SE" smtClean="0"/>
              <a:t>20</a:t>
            </a:fld>
            <a:endParaRPr lang="sv-SE"/>
          </a:p>
        </p:txBody>
      </p:sp>
    </p:spTree>
    <p:extLst>
      <p:ext uri="{BB962C8B-B14F-4D97-AF65-F5344CB8AC3E}">
        <p14:creationId xmlns:p14="http://schemas.microsoft.com/office/powerpoint/2010/main" val="150427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CE268-F9D8-C455-2DB9-1FB2A318A60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D115279-0B4B-B201-B05A-CE7FE9C389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BE94352-6943-5C05-9892-CC4FC0F16AE2}"/>
              </a:ext>
            </a:extLst>
          </p:cNvPr>
          <p:cNvSpPr>
            <a:spLocks noGrp="1"/>
          </p:cNvSpPr>
          <p:nvPr>
            <p:ph type="body" idx="1"/>
          </p:nvPr>
        </p:nvSpPr>
        <p:spPr/>
        <p:txBody>
          <a:bodyPr/>
          <a:lstStyle/>
          <a:p>
            <a:pPr algn="l"/>
            <a:r>
              <a:rPr lang="sv-SE" dirty="0">
                <a:latin typeface="+mj-lt"/>
              </a:rPr>
              <a:t>Ibland är det svårt att veta om det är en reklamation eller en synpunkt man ska skicka in, då kan man tänka så här:</a:t>
            </a:r>
            <a:br>
              <a:rPr lang="sv-SE" dirty="0">
                <a:latin typeface="+mj-lt"/>
              </a:rPr>
            </a:br>
            <a:endParaRPr lang="sv-SE" dirty="0">
              <a:latin typeface="+mj-lt"/>
            </a:endParaRPr>
          </a:p>
          <a:p>
            <a:pPr algn="l"/>
            <a:r>
              <a:rPr lang="sv-SE" dirty="0">
                <a:latin typeface="+mj-lt"/>
              </a:rPr>
              <a:t>Reklamationer ska göras när det är </a:t>
            </a:r>
            <a:r>
              <a:rPr lang="sv-SE" b="1" i="0" dirty="0">
                <a:solidFill>
                  <a:srgbClr val="333333"/>
                </a:solidFill>
                <a:effectLst/>
                <a:latin typeface="Source Sans Pro" panose="020B0503030403020204" pitchFamily="34" charset="0"/>
              </a:rPr>
              <a:t>felaktigheter</a:t>
            </a:r>
            <a:r>
              <a:rPr lang="sv-SE" b="0" i="0" dirty="0">
                <a:solidFill>
                  <a:srgbClr val="333333"/>
                </a:solidFill>
                <a:effectLst/>
                <a:latin typeface="Source Sans Pro" panose="020B0503030403020204" pitchFamily="34" charset="0"/>
              </a:rPr>
              <a:t> på artikeln till exempel om artikeln är trasig, smutsig, inte fungerar som den ska. </a:t>
            </a:r>
          </a:p>
          <a:p>
            <a:pPr algn="l"/>
            <a:r>
              <a:rPr lang="sv-SE" b="0" i="0" dirty="0">
                <a:solidFill>
                  <a:srgbClr val="333333"/>
                </a:solidFill>
                <a:effectLst/>
                <a:latin typeface="Source Sans Pro" panose="020B0503030403020204" pitchFamily="34" charset="0"/>
              </a:rPr>
              <a:t>Det är också bra att komma ihåg att även trasiga förpackningar kan reklameras. </a:t>
            </a:r>
          </a:p>
          <a:p>
            <a:pPr marL="0" indent="0">
              <a:buNone/>
            </a:pPr>
            <a:endParaRPr lang="sv-SE" dirty="0">
              <a:latin typeface="+mj-lt"/>
            </a:endParaRPr>
          </a:p>
          <a:p>
            <a:pPr marL="0" indent="0">
              <a:buNone/>
            </a:pPr>
            <a:r>
              <a:rPr lang="sv-SE" dirty="0">
                <a:latin typeface="+mj-lt"/>
              </a:rPr>
              <a:t>För att skicka in en synpunkt till oss klickar du på länken.</a:t>
            </a:r>
          </a:p>
        </p:txBody>
      </p:sp>
      <p:sp>
        <p:nvSpPr>
          <p:cNvPr id="4" name="Platshållare för bildnummer 3">
            <a:extLst>
              <a:ext uri="{FF2B5EF4-FFF2-40B4-BE49-F238E27FC236}">
                <a16:creationId xmlns:a16="http://schemas.microsoft.com/office/drawing/2014/main" id="{8BC792D1-73A7-B0E2-095D-AC529CDAFD15}"/>
              </a:ext>
            </a:extLst>
          </p:cNvPr>
          <p:cNvSpPr>
            <a:spLocks noGrp="1"/>
          </p:cNvSpPr>
          <p:nvPr>
            <p:ph type="sldNum" sz="quarter" idx="5"/>
          </p:nvPr>
        </p:nvSpPr>
        <p:spPr/>
        <p:txBody>
          <a:bodyPr/>
          <a:lstStyle/>
          <a:p>
            <a:fld id="{B2CF4485-976D-497E-AC9F-91FAA69ACF7D}" type="slidenum">
              <a:rPr lang="sv-SE" smtClean="0"/>
              <a:t>21</a:t>
            </a:fld>
            <a:endParaRPr lang="sv-SE"/>
          </a:p>
        </p:txBody>
      </p:sp>
    </p:spTree>
    <p:extLst>
      <p:ext uri="{BB962C8B-B14F-4D97-AF65-F5344CB8AC3E}">
        <p14:creationId xmlns:p14="http://schemas.microsoft.com/office/powerpoint/2010/main" val="3786555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6D5C4-C899-CC43-8284-D50EDA7B67E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5540949-FF04-BFA2-9B17-251D1A37A70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87260D6-D16F-8A46-7946-9647292BADB8}"/>
              </a:ext>
            </a:extLst>
          </p:cNvPr>
          <p:cNvSpPr>
            <a:spLocks noGrp="1"/>
          </p:cNvSpPr>
          <p:nvPr>
            <p:ph type="body" idx="1"/>
          </p:nvPr>
        </p:nvSpPr>
        <p:spPr/>
        <p:txBody>
          <a:bodyPr/>
          <a:lstStyle/>
          <a:p>
            <a:pPr marL="0" indent="0">
              <a:buNone/>
            </a:pPr>
            <a:r>
              <a:rPr lang="sv-SE" dirty="0">
                <a:latin typeface="+mj-lt"/>
              </a:rPr>
              <a:t>Är du osäker på vilket formulär du har gått in på kan du titta i översta högra hörnet, där står det antingen reklamation eller synpunkt.</a:t>
            </a:r>
          </a:p>
          <a:p>
            <a:pPr marL="0" indent="0">
              <a:buNone/>
            </a:pPr>
            <a:endParaRPr lang="sv-SE" dirty="0">
              <a:latin typeface="+mj-lt"/>
            </a:endParaRPr>
          </a:p>
          <a:p>
            <a:r>
              <a:rPr lang="sv-SE" sz="2000" b="1" dirty="0"/>
              <a:t>Hur man fyller i synpunktsformuläret:</a:t>
            </a:r>
          </a:p>
          <a:p>
            <a:endParaRPr lang="sv-SE" sz="2000" b="1" dirty="0"/>
          </a:p>
          <a:p>
            <a:pPr marL="342900" indent="-342900">
              <a:buFont typeface="Arial" panose="020B0604020202020204" pitchFamily="34" charset="0"/>
              <a:buChar char="•"/>
            </a:pPr>
            <a:r>
              <a:rPr lang="sv-SE" sz="2000" b="1" dirty="0"/>
              <a:t>Först egna uppgifter</a:t>
            </a:r>
          </a:p>
          <a:p>
            <a:pPr marL="342900" indent="-342900">
              <a:buFont typeface="Arial" panose="020B0604020202020204" pitchFamily="34" charset="0"/>
              <a:buChar char="•"/>
            </a:pPr>
            <a:r>
              <a:rPr lang="sv-SE" sz="2000" b="1" dirty="0"/>
              <a:t>Välj </a:t>
            </a:r>
          </a:p>
          <a:p>
            <a:pPr marL="800100" lvl="1" indent="-342900">
              <a:buFont typeface="Arial" panose="020B0604020202020204" pitchFamily="34" charset="0"/>
              <a:buChar char="•"/>
            </a:pPr>
            <a:r>
              <a:rPr lang="sv-SE" sz="2000" b="1" dirty="0">
                <a:latin typeface="+mj-lt"/>
              </a:rPr>
              <a:t>Saknad artikel</a:t>
            </a:r>
          </a:p>
          <a:p>
            <a:pPr marL="800100" lvl="1" indent="-342900">
              <a:buFont typeface="Arial" panose="020B0604020202020204" pitchFamily="34" charset="0"/>
              <a:buChar char="•"/>
            </a:pPr>
            <a:r>
              <a:rPr lang="sv-SE" sz="2000" b="1" dirty="0">
                <a:latin typeface="+mj-lt"/>
              </a:rPr>
              <a:t>Synpunkt på upphandlad artikel</a:t>
            </a:r>
            <a:br>
              <a:rPr lang="sv-SE" sz="2000" b="1" dirty="0">
                <a:latin typeface="+mj-lt"/>
              </a:rPr>
            </a:br>
            <a:endParaRPr lang="sv-SE" sz="2000" b="1" dirty="0">
              <a:latin typeface="+mj-lt"/>
            </a:endParaRPr>
          </a:p>
          <a:p>
            <a:r>
              <a:rPr lang="sv-SE" sz="2000" b="1" dirty="0">
                <a:latin typeface="+mj-lt"/>
              </a:rPr>
              <a:t>Valet gör att formuläret ändrar sig för att bäst passa den information man vill skicka in.</a:t>
            </a:r>
          </a:p>
          <a:p>
            <a:pPr marL="0" indent="0">
              <a:buNone/>
            </a:pPr>
            <a:endParaRPr lang="sv-SE" dirty="0">
              <a:latin typeface="+mj-lt"/>
            </a:endParaRPr>
          </a:p>
        </p:txBody>
      </p:sp>
      <p:sp>
        <p:nvSpPr>
          <p:cNvPr id="4" name="Platshållare för bildnummer 3">
            <a:extLst>
              <a:ext uri="{FF2B5EF4-FFF2-40B4-BE49-F238E27FC236}">
                <a16:creationId xmlns:a16="http://schemas.microsoft.com/office/drawing/2014/main" id="{1F346CF6-F79E-E361-E9BE-A719186C5F6A}"/>
              </a:ext>
            </a:extLst>
          </p:cNvPr>
          <p:cNvSpPr>
            <a:spLocks noGrp="1"/>
          </p:cNvSpPr>
          <p:nvPr>
            <p:ph type="sldNum" sz="quarter" idx="5"/>
          </p:nvPr>
        </p:nvSpPr>
        <p:spPr/>
        <p:txBody>
          <a:bodyPr/>
          <a:lstStyle/>
          <a:p>
            <a:fld id="{B2CF4485-976D-497E-AC9F-91FAA69ACF7D}" type="slidenum">
              <a:rPr lang="sv-SE" smtClean="0"/>
              <a:t>22</a:t>
            </a:fld>
            <a:endParaRPr lang="sv-SE"/>
          </a:p>
        </p:txBody>
      </p:sp>
    </p:spTree>
    <p:extLst>
      <p:ext uri="{BB962C8B-B14F-4D97-AF65-F5344CB8AC3E}">
        <p14:creationId xmlns:p14="http://schemas.microsoft.com/office/powerpoint/2010/main" val="2639056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0A1FA-34B7-838C-06F5-85708B8DCF0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5C09B76-6E10-2DD2-584F-FCFDC7C4D57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372890C-C788-7141-70FA-806B23B0CDAF}"/>
              </a:ext>
            </a:extLst>
          </p:cNvPr>
          <p:cNvSpPr>
            <a:spLocks noGrp="1"/>
          </p:cNvSpPr>
          <p:nvPr>
            <p:ph type="body" idx="1"/>
          </p:nvPr>
        </p:nvSpPr>
        <p:spPr/>
        <p:txBody>
          <a:bodyPr/>
          <a:lstStyle/>
          <a:p>
            <a:pPr marL="0" indent="0">
              <a:buNone/>
            </a:pPr>
            <a:r>
              <a:rPr lang="sv-SE" dirty="0">
                <a:latin typeface="+mj-lt"/>
              </a:rPr>
              <a:t>Synpunkter ska göras när en artikel fungerar men inte helt perfekt, den kanske är obekväm att använda, man lätt slinter när den ska användas eller på något annat sätt skulle kunna fungera bättre. </a:t>
            </a:r>
          </a:p>
          <a:p>
            <a:pPr marL="0" indent="0">
              <a:buNone/>
            </a:pPr>
            <a:endParaRPr lang="sv-SE" dirty="0">
              <a:latin typeface="+mj-lt"/>
            </a:endParaRPr>
          </a:p>
          <a:p>
            <a:pPr marL="0" indent="0">
              <a:buNone/>
            </a:pPr>
            <a:r>
              <a:rPr lang="sv-SE" dirty="0">
                <a:latin typeface="+mj-lt"/>
              </a:rPr>
              <a:t>Då är vi tacksamma för att ni skickar in en synpunkt så vi kan ta hänsyn till problemet och se om vi kan rätta till det. Vi gör en bedömning om det är ett generellt behov bland beställarna som vi lätt kan tillgodose i nuvarande avtal t.ex. genom att lägga till en storlek eller ytterligare ett tillbehör eller om vi sparar önskemålet till nästa upphandling och där ser om vi kan omvandla önskemålet till ett krav.</a:t>
            </a:r>
          </a:p>
          <a:p>
            <a:pPr marL="0" indent="0">
              <a:buNone/>
            </a:pPr>
            <a:endParaRPr lang="sv-SE" dirty="0">
              <a:latin typeface="+mj-lt"/>
            </a:endParaRPr>
          </a:p>
          <a:p>
            <a:pPr marL="0" indent="0">
              <a:buNone/>
            </a:pPr>
            <a:r>
              <a:rPr lang="sv-SE" dirty="0">
                <a:latin typeface="+mj-lt"/>
              </a:rPr>
              <a:t>Ett av fälten Artikel, varuförsörjningens artikelnummer eller leverantörens artikelnummer måste fyllas i för att vi ska kunna hitta artikeln du vill lämna en synpunkt på.</a:t>
            </a:r>
          </a:p>
          <a:p>
            <a:pPr marL="0" indent="0">
              <a:buNone/>
            </a:pPr>
            <a:endParaRPr lang="sv-SE" dirty="0">
              <a:latin typeface="+mj-lt"/>
            </a:endParaRPr>
          </a:p>
          <a:p>
            <a:pPr marL="0" indent="0">
              <a:buNone/>
            </a:pPr>
            <a:r>
              <a:rPr lang="sv-SE" dirty="0">
                <a:latin typeface="+mj-lt"/>
              </a:rPr>
              <a:t>Det är bra om du är så utförlig som möjligt när du beskriver problemet, det hjälper oss att snabbare bedöma hur vi bäst kan ta tillvara på informationen du lämnar.</a:t>
            </a:r>
          </a:p>
          <a:p>
            <a:pPr marL="0" indent="0">
              <a:buNone/>
            </a:pPr>
            <a:endParaRPr lang="sv-SE" dirty="0">
              <a:latin typeface="+mj-lt"/>
            </a:endParaRPr>
          </a:p>
        </p:txBody>
      </p:sp>
      <p:sp>
        <p:nvSpPr>
          <p:cNvPr id="4" name="Platshållare för bildnummer 3">
            <a:extLst>
              <a:ext uri="{FF2B5EF4-FFF2-40B4-BE49-F238E27FC236}">
                <a16:creationId xmlns:a16="http://schemas.microsoft.com/office/drawing/2014/main" id="{AF63D057-07CF-9E3D-5DE0-EF4A9E5BA956}"/>
              </a:ext>
            </a:extLst>
          </p:cNvPr>
          <p:cNvSpPr>
            <a:spLocks noGrp="1"/>
          </p:cNvSpPr>
          <p:nvPr>
            <p:ph type="sldNum" sz="quarter" idx="5"/>
          </p:nvPr>
        </p:nvSpPr>
        <p:spPr/>
        <p:txBody>
          <a:bodyPr/>
          <a:lstStyle/>
          <a:p>
            <a:fld id="{B2CF4485-976D-497E-AC9F-91FAA69ACF7D}" type="slidenum">
              <a:rPr lang="sv-SE" smtClean="0"/>
              <a:t>23</a:t>
            </a:fld>
            <a:endParaRPr lang="sv-SE"/>
          </a:p>
        </p:txBody>
      </p:sp>
    </p:spTree>
    <p:extLst>
      <p:ext uri="{BB962C8B-B14F-4D97-AF65-F5344CB8AC3E}">
        <p14:creationId xmlns:p14="http://schemas.microsoft.com/office/powerpoint/2010/main" val="3016891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C4D38FF-6DB1-4158-9CC3-8414651591A1}" type="datetime1">
              <a:rPr lang="sv-SE" smtClean="0"/>
              <a:t>2024-12-18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pic>
        <p:nvPicPr>
          <p:cNvPr id="7" name="Bild 1" descr="J:\Loggor\Varuförsörjningen2007\Dokument\Varu_200dp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5638" y="262046"/>
            <a:ext cx="2740827" cy="652354"/>
          </a:xfrm>
          <a:prstGeom prst="rect">
            <a:avLst/>
          </a:prstGeom>
          <a:noFill/>
          <a:ln>
            <a:noFill/>
          </a:ln>
        </p:spPr>
      </p:pic>
    </p:spTree>
    <p:extLst>
      <p:ext uri="{BB962C8B-B14F-4D97-AF65-F5344CB8AC3E}">
        <p14:creationId xmlns:p14="http://schemas.microsoft.com/office/powerpoint/2010/main" val="330417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4243690-FA70-4D83-A114-4C70662023F9}" type="datetime1">
              <a:rPr lang="sv-SE" smtClean="0"/>
              <a:t>2024-12-18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23736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7468AAF-73D0-4B0F-8FF6-04338E337FE8}" type="datetime1">
              <a:rPr lang="sv-SE" smtClean="0"/>
              <a:t>2024-12-18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3254523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arin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0107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Marin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9249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Varmorange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2"/>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2392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Varmorange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2"/>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6356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erise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3"/>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1313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erise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3"/>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0538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Violett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4"/>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3651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Violett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4"/>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0949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F113378-1FE1-4F65-BA9B-9765ACCA8BAE}" type="datetime1">
              <a:rPr lang="sv-SE" smtClean="0"/>
              <a:t>2024-12-18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pic>
        <p:nvPicPr>
          <p:cNvPr id="7" name="Bild 1" descr="J:\Loggor\Varuförsörjningen2007\Dokument\Varu_200dp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01409" y="6176963"/>
            <a:ext cx="2180991" cy="456412"/>
          </a:xfrm>
          <a:prstGeom prst="rect">
            <a:avLst/>
          </a:prstGeom>
          <a:noFill/>
          <a:ln>
            <a:noFill/>
          </a:ln>
        </p:spPr>
      </p:pic>
      <p:cxnSp>
        <p:nvCxnSpPr>
          <p:cNvPr id="8" name="Rak 7"/>
          <p:cNvCxnSpPr/>
          <p:nvPr userDrawn="1"/>
        </p:nvCxnSpPr>
        <p:spPr>
          <a:xfrm>
            <a:off x="726232" y="634481"/>
            <a:ext cx="0" cy="63448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521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Mossgrön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5"/>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6121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Mossgrön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5"/>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9646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36EE93-EAC1-4FD2-A4FA-C4BBC7F8DB49}" type="datetime1">
              <a:rPr lang="sv-SE" smtClean="0"/>
              <a:t>2024-12-18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250807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BBF9F21-CE0B-4E6A-9DDA-722BAE4E8794}" type="datetime1">
              <a:rPr lang="sv-SE" smtClean="0"/>
              <a:t>2024-12-18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251F0B-481C-400D-ADDC-A4DD0C6A530C}" type="slidenum">
              <a:rPr lang="sv-SE" smtClean="0"/>
              <a:t>‹#›</a:t>
            </a:fld>
            <a:endParaRPr lang="sv-SE"/>
          </a:p>
        </p:txBody>
      </p:sp>
      <p:pic>
        <p:nvPicPr>
          <p:cNvPr id="8" name="Bild 1" descr="J:\Loggor\Varuförsörjningen2007\Dokument\Varu_200dp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07630" y="6176963"/>
            <a:ext cx="2180991" cy="456412"/>
          </a:xfrm>
          <a:prstGeom prst="rect">
            <a:avLst/>
          </a:prstGeom>
          <a:noFill/>
          <a:ln>
            <a:noFill/>
          </a:ln>
        </p:spPr>
      </p:pic>
      <p:cxnSp>
        <p:nvCxnSpPr>
          <p:cNvPr id="9" name="Rak 8"/>
          <p:cNvCxnSpPr/>
          <p:nvPr userDrawn="1"/>
        </p:nvCxnSpPr>
        <p:spPr>
          <a:xfrm>
            <a:off x="726232" y="634485"/>
            <a:ext cx="0" cy="63448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6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2C38944F-6F2A-44D8-8951-5026B40A198C}" type="datetime1">
              <a:rPr lang="sv-SE" smtClean="0"/>
              <a:t>2024-12-18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78397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FAC8B54C-71B7-461F-A613-39ED2134A263}" type="datetime1">
              <a:rPr lang="sv-SE" smtClean="0"/>
              <a:t>2024-12-18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187033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D987729-C870-4D4B-8DE2-FE5EBE25B683}" type="datetime1">
              <a:rPr lang="sv-SE" smtClean="0"/>
              <a:t>2024-12-18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371448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EB150E-7E8A-421F-84E9-6BEBF81F4F94}" type="datetime1">
              <a:rPr lang="sv-SE" smtClean="0"/>
              <a:t>2024-12-18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261623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327D3E8-1817-4790-BFD1-D1C6E9C2B927}" type="datetime1">
              <a:rPr lang="sv-SE" smtClean="0"/>
              <a:t>2024-12-18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193900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540C8-72B9-4FA7-8E5A-C8DC16030527}" type="datetime1">
              <a:rPr lang="sv-SE" smtClean="0"/>
              <a:t>2024-12-18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51F0B-481C-400D-ADDC-A4DD0C6A530C}" type="slidenum">
              <a:rPr lang="sv-SE" smtClean="0"/>
              <a:t>‹#›</a:t>
            </a:fld>
            <a:endParaRPr lang="sv-SE"/>
          </a:p>
        </p:txBody>
      </p:sp>
    </p:spTree>
    <p:extLst>
      <p:ext uri="{BB962C8B-B14F-4D97-AF65-F5344CB8AC3E}">
        <p14:creationId xmlns:p14="http://schemas.microsoft.com/office/powerpoint/2010/main" val="85909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141E2C7-4CD1-4E82-9A0E-20D6E7219DA5}"/>
              </a:ext>
            </a:extLst>
          </p:cNvPr>
          <p:cNvSpPr>
            <a:spLocks noGrp="1"/>
          </p:cNvSpPr>
          <p:nvPr>
            <p:ph type="title"/>
          </p:nvPr>
        </p:nvSpPr>
        <p:spPr>
          <a:xfrm>
            <a:off x="520858" y="262766"/>
            <a:ext cx="9582884" cy="1325563"/>
          </a:xfrm>
          <a:prstGeom prst="rect">
            <a:avLst/>
          </a:prstGeom>
        </p:spPr>
        <p:txBody>
          <a:bodyPr vert="horz" lIns="0" tIns="0" rIns="0" bIns="0" rtlCol="0" anchor="b" anchorCtr="0">
            <a:noAutofit/>
          </a:bodyPr>
          <a:lstStyle/>
          <a:p>
            <a:r>
              <a:rPr lang="sv-SE"/>
              <a:t>Rubrik</a:t>
            </a:r>
          </a:p>
        </p:txBody>
      </p:sp>
      <p:sp>
        <p:nvSpPr>
          <p:cNvPr id="3" name="Platshållare för text 2">
            <a:extLst>
              <a:ext uri="{FF2B5EF4-FFF2-40B4-BE49-F238E27FC236}">
                <a16:creationId xmlns:a16="http://schemas.microsoft.com/office/drawing/2014/main" id="{1196400F-2A13-4211-8D37-28E38D116F8C}"/>
              </a:ext>
            </a:extLst>
          </p:cNvPr>
          <p:cNvSpPr>
            <a:spLocks noGrp="1"/>
          </p:cNvSpPr>
          <p:nvPr>
            <p:ph type="body" idx="1"/>
          </p:nvPr>
        </p:nvSpPr>
        <p:spPr>
          <a:xfrm>
            <a:off x="920096" y="1846097"/>
            <a:ext cx="9193883" cy="345605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cxnSp>
        <p:nvCxnSpPr>
          <p:cNvPr id="10" name="Rak koppling 9">
            <a:extLst>
              <a:ext uri="{FF2B5EF4-FFF2-40B4-BE49-F238E27FC236}">
                <a16:creationId xmlns:a16="http://schemas.microsoft.com/office/drawing/2014/main" id="{21B03CF4-3CE5-4634-A35C-B2376DCB9166}"/>
              </a:ext>
            </a:extLst>
          </p:cNvPr>
          <p:cNvCxnSpPr/>
          <p:nvPr userDrawn="1"/>
        </p:nvCxnSpPr>
        <p:spPr>
          <a:xfrm>
            <a:off x="573263" y="5967482"/>
            <a:ext cx="95304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498C3DEF-FDA1-4422-A964-0D20CB4C4AE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578450" y="5403745"/>
            <a:ext cx="1049995" cy="883189"/>
          </a:xfrm>
          <a:prstGeom prst="rect">
            <a:avLst/>
          </a:prstGeom>
        </p:spPr>
      </p:pic>
    </p:spTree>
    <p:extLst>
      <p:ext uri="{BB962C8B-B14F-4D97-AF65-F5344CB8AC3E}">
        <p14:creationId xmlns:p14="http://schemas.microsoft.com/office/powerpoint/2010/main" val="3074455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4500" b="1" kern="1200">
          <a:solidFill>
            <a:schemeClr val="accent1"/>
          </a:solidFill>
          <a:latin typeface="+mj-lt"/>
          <a:ea typeface="+mj-ea"/>
          <a:cs typeface="+mj-cs"/>
        </a:defRPr>
      </a:lvl1pPr>
    </p:titleStyle>
    <p:bodyStyle>
      <a:lvl1pPr marL="272654" indent="-272654" algn="l" defTabSz="685800" rtl="0" eaLnBrk="1" latinLnBrk="0" hangingPunct="1">
        <a:lnSpc>
          <a:spcPts val="2700"/>
        </a:lnSpc>
        <a:spcBef>
          <a:spcPts val="600"/>
        </a:spcBef>
        <a:buClr>
          <a:schemeClr val="accent1"/>
        </a:buClr>
        <a:buFont typeface="Arial" panose="020B0604020202020204" pitchFamily="34" charset="0"/>
        <a:buChar char="●"/>
        <a:defRPr sz="2400" b="0" kern="1200">
          <a:solidFill>
            <a:schemeClr val="tx1"/>
          </a:solidFill>
          <a:latin typeface="+mn-lt"/>
          <a:ea typeface="+mn-ea"/>
          <a:cs typeface="+mn-cs"/>
        </a:defRPr>
      </a:lvl1pPr>
      <a:lvl2pPr marL="470297" indent="-191691" algn="l" defTabSz="685800" rtl="0" eaLnBrk="1" latinLnBrk="0" hangingPunct="1">
        <a:lnSpc>
          <a:spcPts val="27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2pPr>
      <a:lvl3pPr marL="470297" indent="-191691" algn="l" defTabSz="685800" rtl="0" eaLnBrk="1" latinLnBrk="0" hangingPunct="1">
        <a:lnSpc>
          <a:spcPts val="27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3pPr>
      <a:lvl4pPr marL="470297" indent="-191691" algn="l" defTabSz="685800" rtl="0" eaLnBrk="1" latinLnBrk="0" hangingPunct="1">
        <a:lnSpc>
          <a:spcPts val="27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4pPr>
      <a:lvl5pPr marL="470297" indent="-191691" algn="l" defTabSz="685800" rtl="0" eaLnBrk="1" latinLnBrk="0" hangingPunct="1">
        <a:lnSpc>
          <a:spcPts val="27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ixabay.com/da/jul-stjerne-julen-juledekoration-1054753/"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s://varuforsorjningen.se/support/leveransstoerningar/"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DCDD3-B648-548C-9942-553FFCBF362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err="1"/>
              <a:t>Varuförsörjningens</a:t>
            </a:r>
            <a:r>
              <a:rPr lang="en-US" b="1" dirty="0"/>
              <a:t> </a:t>
            </a:r>
            <a:r>
              <a:rPr lang="en-US" b="1" dirty="0" err="1"/>
              <a:t>informationsmöte</a:t>
            </a:r>
            <a:r>
              <a:rPr lang="en-US" b="1" dirty="0"/>
              <a:t> 18/12</a:t>
            </a:r>
            <a:endParaRPr lang="en-US" dirty="0"/>
          </a:p>
        </p:txBody>
      </p:sp>
      <p:pic>
        <p:nvPicPr>
          <p:cNvPr id="6" name="Platshållare för innehåll 5" descr="En bild som visar jul, stearinljus, julgran, träd&#10;&#10;Automatiskt genererad beskrivning">
            <a:extLst>
              <a:ext uri="{FF2B5EF4-FFF2-40B4-BE49-F238E27FC236}">
                <a16:creationId xmlns:a16="http://schemas.microsoft.com/office/drawing/2014/main" id="{4093E812-CC2D-2B2B-6A9F-6597CAB05E50}"/>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4033" b="12915"/>
          <a:stretch/>
        </p:blipFill>
        <p:spPr>
          <a:xfrm>
            <a:off x="838200" y="1825625"/>
            <a:ext cx="10515600" cy="4351338"/>
          </a:xfrm>
          <a:noFill/>
        </p:spPr>
      </p:pic>
    </p:spTree>
    <p:extLst>
      <p:ext uri="{BB962C8B-B14F-4D97-AF65-F5344CB8AC3E}">
        <p14:creationId xmlns:p14="http://schemas.microsoft.com/office/powerpoint/2010/main" val="94708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D519110-D3EE-BDEA-93F3-5655DCC7FDD3}"/>
              </a:ext>
            </a:extLst>
          </p:cNvPr>
          <p:cNvSpPr>
            <a:spLocks noGrp="1"/>
          </p:cNvSpPr>
          <p:nvPr>
            <p:ph type="title"/>
          </p:nvPr>
        </p:nvSpPr>
        <p:spPr>
          <a:xfrm>
            <a:off x="838200" y="556995"/>
            <a:ext cx="10515600" cy="1133693"/>
          </a:xfrm>
        </p:spPr>
        <p:txBody>
          <a:bodyPr>
            <a:normAutofit/>
          </a:bodyPr>
          <a:lstStyle/>
          <a:p>
            <a:r>
              <a:rPr lang="sv-SE" sz="5200"/>
              <a:t>Förskrivning via Apotek</a:t>
            </a:r>
          </a:p>
        </p:txBody>
      </p:sp>
      <p:graphicFrame>
        <p:nvGraphicFramePr>
          <p:cNvPr id="5" name="Platshållare för innehåll 2">
            <a:extLst>
              <a:ext uri="{FF2B5EF4-FFF2-40B4-BE49-F238E27FC236}">
                <a16:creationId xmlns:a16="http://schemas.microsoft.com/office/drawing/2014/main" id="{C8D92738-0BA4-09F0-4B64-1C70DC7F32AA}"/>
              </a:ext>
            </a:extLst>
          </p:cNvPr>
          <p:cNvGraphicFramePr>
            <a:graphicFrameLocks noGrp="1"/>
          </p:cNvGraphicFramePr>
          <p:nvPr>
            <p:ph idx="1"/>
            <p:extLst>
              <p:ext uri="{D42A27DB-BD31-4B8C-83A1-F6EECF244321}">
                <p14:modId xmlns:p14="http://schemas.microsoft.com/office/powerpoint/2010/main" val="24165294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objekt 3" descr="En bild som visar Teckensnitt, text, Grafik, vit&#10;&#10;Automatiskt genererad beskrivning">
            <a:extLst>
              <a:ext uri="{FF2B5EF4-FFF2-40B4-BE49-F238E27FC236}">
                <a16:creationId xmlns:a16="http://schemas.microsoft.com/office/drawing/2014/main" id="{F5B544DA-4FD5-9CE5-DA79-3BEDE1C92DE2}"/>
              </a:ext>
            </a:extLst>
          </p:cNvPr>
          <p:cNvPicPr>
            <a:picLocks noChangeAspect="1"/>
          </p:cNvPicPr>
          <p:nvPr/>
        </p:nvPicPr>
        <p:blipFill>
          <a:blip r:embed="rId7"/>
          <a:stretch>
            <a:fillRect/>
          </a:stretch>
        </p:blipFill>
        <p:spPr>
          <a:xfrm>
            <a:off x="9391478" y="6111648"/>
            <a:ext cx="2457793" cy="523948"/>
          </a:xfrm>
          <a:prstGeom prst="rect">
            <a:avLst/>
          </a:prstGeom>
        </p:spPr>
      </p:pic>
    </p:spTree>
    <p:extLst>
      <p:ext uri="{BB962C8B-B14F-4D97-AF65-F5344CB8AC3E}">
        <p14:creationId xmlns:p14="http://schemas.microsoft.com/office/powerpoint/2010/main" val="186953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519110-D3EE-BDEA-93F3-5655DCC7FDD3}"/>
              </a:ext>
            </a:extLst>
          </p:cNvPr>
          <p:cNvSpPr>
            <a:spLocks noGrp="1"/>
          </p:cNvSpPr>
          <p:nvPr>
            <p:ph type="title"/>
          </p:nvPr>
        </p:nvSpPr>
        <p:spPr>
          <a:xfrm>
            <a:off x="838200" y="365125"/>
            <a:ext cx="10515600" cy="1325563"/>
          </a:xfrm>
        </p:spPr>
        <p:txBody>
          <a:bodyPr>
            <a:normAutofit/>
          </a:bodyPr>
          <a:lstStyle/>
          <a:p>
            <a:r>
              <a:rPr lang="sv-SE" sz="5400"/>
              <a:t>Direktleverans</a:t>
            </a:r>
            <a:endParaRPr lang="sv-SE" sz="5400" dirty="0"/>
          </a:p>
        </p:txBody>
      </p:sp>
      <p:graphicFrame>
        <p:nvGraphicFramePr>
          <p:cNvPr id="16" name="Platshållare för innehåll 2">
            <a:extLst>
              <a:ext uri="{FF2B5EF4-FFF2-40B4-BE49-F238E27FC236}">
                <a16:creationId xmlns:a16="http://schemas.microsoft.com/office/drawing/2014/main" id="{780AEF23-69AF-93F0-87D3-E0DA511DCD8B}"/>
              </a:ext>
            </a:extLst>
          </p:cNvPr>
          <p:cNvGraphicFramePr>
            <a:graphicFrameLocks noGrp="1"/>
          </p:cNvGraphicFramePr>
          <p:nvPr>
            <p:ph idx="1"/>
            <p:extLst>
              <p:ext uri="{D42A27DB-BD31-4B8C-83A1-F6EECF244321}">
                <p14:modId xmlns:p14="http://schemas.microsoft.com/office/powerpoint/2010/main" val="555792392"/>
              </p:ext>
            </p:extLst>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8614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60506B71-56D5-E811-3F6D-060258390535}"/>
              </a:ext>
            </a:extLst>
          </p:cNvPr>
          <p:cNvSpPr>
            <a:spLocks noGrp="1"/>
          </p:cNvSpPr>
          <p:nvPr>
            <p:ph type="ctrTitle"/>
          </p:nvPr>
        </p:nvSpPr>
        <p:spPr>
          <a:xfrm>
            <a:off x="1314824" y="735106"/>
            <a:ext cx="10053763" cy="2928470"/>
          </a:xfrm>
        </p:spPr>
        <p:txBody>
          <a:bodyPr anchor="b">
            <a:normAutofit/>
          </a:bodyPr>
          <a:lstStyle/>
          <a:p>
            <a:pPr algn="l"/>
            <a:r>
              <a:rPr lang="sv-SE" sz="4800">
                <a:solidFill>
                  <a:srgbClr val="FFFFFF"/>
                </a:solidFill>
              </a:rPr>
              <a:t>Tack!</a:t>
            </a:r>
          </a:p>
        </p:txBody>
      </p:sp>
      <p:pic>
        <p:nvPicPr>
          <p:cNvPr id="3" name="Bildobjekt 2" descr="En bild som visar Teckensnitt, text, Grafik, vit&#10;&#10;Automatiskt genererad beskrivning">
            <a:extLst>
              <a:ext uri="{FF2B5EF4-FFF2-40B4-BE49-F238E27FC236}">
                <a16:creationId xmlns:a16="http://schemas.microsoft.com/office/drawing/2014/main" id="{15073096-DF1E-0F8A-97EB-2350CF5BEAA6}"/>
              </a:ext>
            </a:extLst>
          </p:cNvPr>
          <p:cNvPicPr>
            <a:picLocks noChangeAspect="1"/>
          </p:cNvPicPr>
          <p:nvPr/>
        </p:nvPicPr>
        <p:blipFill>
          <a:blip r:embed="rId2"/>
          <a:stretch>
            <a:fillRect/>
          </a:stretch>
        </p:blipFill>
        <p:spPr>
          <a:xfrm>
            <a:off x="9391478" y="6111648"/>
            <a:ext cx="2457793" cy="523948"/>
          </a:xfrm>
          <a:prstGeom prst="rect">
            <a:avLst/>
          </a:prstGeom>
        </p:spPr>
      </p:pic>
    </p:spTree>
    <p:extLst>
      <p:ext uri="{BB962C8B-B14F-4D97-AF65-F5344CB8AC3E}">
        <p14:creationId xmlns:p14="http://schemas.microsoft.com/office/powerpoint/2010/main" val="38684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90EC0A-C99D-459A-AC6F-B41FF3632229}"/>
              </a:ext>
            </a:extLst>
          </p:cNvPr>
          <p:cNvSpPr>
            <a:spLocks noGrp="1"/>
          </p:cNvSpPr>
          <p:nvPr>
            <p:ph type="title"/>
          </p:nvPr>
        </p:nvSpPr>
        <p:spPr>
          <a:xfrm>
            <a:off x="838200" y="838200"/>
            <a:ext cx="5014910" cy="4898232"/>
          </a:xfrm>
        </p:spPr>
        <p:txBody>
          <a:bodyPr>
            <a:normAutofit/>
          </a:bodyPr>
          <a:lstStyle/>
          <a:p>
            <a:r>
              <a:rPr lang="sv-SE" dirty="0"/>
              <a:t>Allmän information om kontaktvägar - </a:t>
            </a:r>
            <a:br>
              <a:rPr lang="sv-SE" dirty="0"/>
            </a:br>
            <a:r>
              <a:rPr lang="sv-SE" dirty="0"/>
              <a:t>Varuförsörjningen</a:t>
            </a:r>
          </a:p>
        </p:txBody>
      </p:sp>
      <p:pic>
        <p:nvPicPr>
          <p:cNvPr id="5" name="Bildobjekt 4">
            <a:extLst>
              <a:ext uri="{FF2B5EF4-FFF2-40B4-BE49-F238E27FC236}">
                <a16:creationId xmlns:a16="http://schemas.microsoft.com/office/drawing/2014/main" id="{6AF0B7FA-6F0B-B4E1-AD3F-DB95B02130F0}"/>
              </a:ext>
            </a:extLst>
          </p:cNvPr>
          <p:cNvPicPr>
            <a:picLocks noChangeAspect="1"/>
          </p:cNvPicPr>
          <p:nvPr/>
        </p:nvPicPr>
        <p:blipFill>
          <a:blip r:embed="rId3"/>
          <a:stretch>
            <a:fillRect/>
          </a:stretch>
        </p:blipFill>
        <p:spPr>
          <a:xfrm>
            <a:off x="9391478" y="6176962"/>
            <a:ext cx="2457793" cy="523948"/>
          </a:xfrm>
          <a:prstGeom prst="rect">
            <a:avLst/>
          </a:prstGeom>
        </p:spPr>
      </p:pic>
      <p:sp>
        <p:nvSpPr>
          <p:cNvPr id="7" name="Platshållare för innehåll 6">
            <a:extLst>
              <a:ext uri="{FF2B5EF4-FFF2-40B4-BE49-F238E27FC236}">
                <a16:creationId xmlns:a16="http://schemas.microsoft.com/office/drawing/2014/main" id="{7D5C8A1E-F63A-9D7E-E7FD-E53A33E11E36}"/>
              </a:ext>
            </a:extLst>
          </p:cNvPr>
          <p:cNvSpPr>
            <a:spLocks noGrp="1"/>
          </p:cNvSpPr>
          <p:nvPr>
            <p:ph idx="1"/>
          </p:nvPr>
        </p:nvSpPr>
        <p:spPr>
          <a:xfrm>
            <a:off x="6096000" y="1121568"/>
            <a:ext cx="5014911" cy="4614863"/>
          </a:xfrm>
        </p:spPr>
        <p:txBody>
          <a:bodyPr>
            <a:normAutofit/>
          </a:bodyPr>
          <a:lstStyle/>
          <a:p>
            <a:pPr marL="0" indent="0" algn="l">
              <a:buNone/>
            </a:pPr>
            <a:r>
              <a:rPr lang="sv-SE" b="1" i="0" dirty="0">
                <a:solidFill>
                  <a:srgbClr val="333333"/>
                </a:solidFill>
                <a:effectLst/>
                <a:latin typeface="Source Sans Pro" panose="020B0503030403020204" pitchFamily="34" charset="0"/>
              </a:rPr>
              <a:t>Kontakta Varuförsörjningen om du har frågor om:</a:t>
            </a:r>
          </a:p>
          <a:p>
            <a:r>
              <a:rPr lang="sv-SE" dirty="0">
                <a:solidFill>
                  <a:srgbClr val="333333"/>
                </a:solidFill>
                <a:latin typeface="Source Sans Pro" panose="020B0503030403020204" pitchFamily="34" charset="0"/>
              </a:rPr>
              <a:t>Vilka artiklar som finns upphandlade och ersättningsartiklar</a:t>
            </a:r>
          </a:p>
          <a:p>
            <a:pPr algn="l">
              <a:buFont typeface="Arial" panose="020B0604020202020204" pitchFamily="34" charset="0"/>
              <a:buChar char="•"/>
            </a:pPr>
            <a:r>
              <a:rPr lang="sv-SE" b="0" i="0" dirty="0">
                <a:solidFill>
                  <a:srgbClr val="333333"/>
                </a:solidFill>
                <a:effectLst/>
                <a:latin typeface="Source Sans Pro" panose="020B0503030403020204" pitchFamily="34" charset="0"/>
              </a:rPr>
              <a:t>En produkts användningsområde</a:t>
            </a:r>
          </a:p>
          <a:p>
            <a:pPr algn="l">
              <a:buFont typeface="Arial" panose="020B0604020202020204" pitchFamily="34" charset="0"/>
              <a:buChar char="•"/>
            </a:pPr>
            <a:r>
              <a:rPr lang="sv-SE" b="0" i="0" dirty="0">
                <a:solidFill>
                  <a:srgbClr val="333333"/>
                </a:solidFill>
                <a:effectLst/>
                <a:latin typeface="Source Sans Pro" panose="020B0503030403020204" pitchFamily="34" charset="0"/>
              </a:rPr>
              <a:t>En produktreklamation eller synpunkt</a:t>
            </a:r>
          </a:p>
          <a:p>
            <a:pPr algn="l">
              <a:buFont typeface="Arial" panose="020B0604020202020204" pitchFamily="34" charset="0"/>
              <a:buChar char="•"/>
            </a:pPr>
            <a:r>
              <a:rPr lang="sv-SE" b="0" i="0" dirty="0">
                <a:solidFill>
                  <a:srgbClr val="333333"/>
                </a:solidFill>
                <a:effectLst/>
                <a:latin typeface="Source Sans Pro" panose="020B0503030403020204" pitchFamily="34" charset="0"/>
              </a:rPr>
              <a:t>Hur du söker efter artiklar på hemsidan</a:t>
            </a:r>
          </a:p>
        </p:txBody>
      </p:sp>
      <p:pic>
        <p:nvPicPr>
          <p:cNvPr id="6" name="Bild 5" descr="Callcenter kontur">
            <a:extLst>
              <a:ext uri="{FF2B5EF4-FFF2-40B4-BE49-F238E27FC236}">
                <a16:creationId xmlns:a16="http://schemas.microsoft.com/office/drawing/2014/main" id="{F9BE31B6-5C8F-2348-37FF-18D559697E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838200"/>
            <a:ext cx="1435768" cy="1435768"/>
          </a:xfrm>
          <a:prstGeom prst="rect">
            <a:avLst/>
          </a:prstGeom>
        </p:spPr>
      </p:pic>
    </p:spTree>
    <p:extLst>
      <p:ext uri="{BB962C8B-B14F-4D97-AF65-F5344CB8AC3E}">
        <p14:creationId xmlns:p14="http://schemas.microsoft.com/office/powerpoint/2010/main" val="1725466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366F0-D16E-581F-BB21-A20009F6468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97D4CFA-2E0E-80B2-6962-26E783E54E92}"/>
              </a:ext>
            </a:extLst>
          </p:cNvPr>
          <p:cNvSpPr>
            <a:spLocks noGrp="1"/>
          </p:cNvSpPr>
          <p:nvPr>
            <p:ph type="title"/>
          </p:nvPr>
        </p:nvSpPr>
        <p:spPr>
          <a:xfrm>
            <a:off x="838200" y="1192679"/>
            <a:ext cx="4762328" cy="4985085"/>
          </a:xfrm>
        </p:spPr>
        <p:txBody>
          <a:bodyPr>
            <a:normAutofit/>
          </a:bodyPr>
          <a:lstStyle/>
          <a:p>
            <a:r>
              <a:rPr lang="sv-SE" dirty="0"/>
              <a:t>Allmän information om kontaktvägar - </a:t>
            </a:r>
            <a:br>
              <a:rPr lang="sv-SE" dirty="0"/>
            </a:br>
            <a:r>
              <a:rPr lang="sv-SE" dirty="0"/>
              <a:t>OneMed eller</a:t>
            </a:r>
            <a:br>
              <a:rPr lang="sv-SE" dirty="0"/>
            </a:br>
            <a:r>
              <a:rPr lang="sv-SE" dirty="0"/>
              <a:t>Leverantören</a:t>
            </a:r>
            <a:br>
              <a:rPr lang="sv-SE" b="1" dirty="0"/>
            </a:br>
            <a:endParaRPr lang="sv-SE" b="1" dirty="0"/>
          </a:p>
        </p:txBody>
      </p:sp>
      <p:pic>
        <p:nvPicPr>
          <p:cNvPr id="5" name="Bildobjekt 4">
            <a:extLst>
              <a:ext uri="{FF2B5EF4-FFF2-40B4-BE49-F238E27FC236}">
                <a16:creationId xmlns:a16="http://schemas.microsoft.com/office/drawing/2014/main" id="{7D19152D-5744-485D-839D-9788C963B8A8}"/>
              </a:ext>
            </a:extLst>
          </p:cNvPr>
          <p:cNvPicPr>
            <a:picLocks noChangeAspect="1"/>
          </p:cNvPicPr>
          <p:nvPr/>
        </p:nvPicPr>
        <p:blipFill>
          <a:blip r:embed="rId3"/>
          <a:stretch>
            <a:fillRect/>
          </a:stretch>
        </p:blipFill>
        <p:spPr>
          <a:xfrm>
            <a:off x="9391478" y="6176962"/>
            <a:ext cx="2457793" cy="523948"/>
          </a:xfrm>
          <a:prstGeom prst="rect">
            <a:avLst/>
          </a:prstGeom>
        </p:spPr>
      </p:pic>
      <p:sp>
        <p:nvSpPr>
          <p:cNvPr id="7" name="Platshållare för innehåll 6">
            <a:extLst>
              <a:ext uri="{FF2B5EF4-FFF2-40B4-BE49-F238E27FC236}">
                <a16:creationId xmlns:a16="http://schemas.microsoft.com/office/drawing/2014/main" id="{9D6D81AC-AB0B-1F1E-1A51-0665E4E7FDC7}"/>
              </a:ext>
            </a:extLst>
          </p:cNvPr>
          <p:cNvSpPr>
            <a:spLocks noGrp="1"/>
          </p:cNvSpPr>
          <p:nvPr>
            <p:ph idx="1"/>
          </p:nvPr>
        </p:nvSpPr>
        <p:spPr>
          <a:xfrm>
            <a:off x="6096000" y="641684"/>
            <a:ext cx="5753270" cy="5887453"/>
          </a:xfrm>
        </p:spPr>
        <p:txBody>
          <a:bodyPr>
            <a:normAutofit/>
          </a:bodyPr>
          <a:lstStyle/>
          <a:p>
            <a:pPr marL="0" indent="0" algn="l">
              <a:buNone/>
            </a:pPr>
            <a:r>
              <a:rPr lang="sv-SE" b="1" i="0" dirty="0">
                <a:solidFill>
                  <a:srgbClr val="333333"/>
                </a:solidFill>
                <a:effectLst/>
                <a:latin typeface="Source Sans Pro" panose="020B0503030403020204" pitchFamily="34" charset="0"/>
              </a:rPr>
              <a:t>Kontakta OneMed alternativt den leverantör som du beställt produkten ifrån om du har frågor om:</a:t>
            </a:r>
            <a:endParaRPr lang="sv-SE" b="0" i="0" dirty="0">
              <a:solidFill>
                <a:srgbClr val="333333"/>
              </a:solidFill>
              <a:effectLst/>
              <a:latin typeface="Source Sans Pro" panose="020B0503030403020204" pitchFamily="34" charset="0"/>
            </a:endParaRPr>
          </a:p>
          <a:p>
            <a:pPr algn="l">
              <a:buFont typeface="Arial" panose="020B0604020202020204" pitchFamily="34" charset="0"/>
              <a:buChar char="•"/>
            </a:pPr>
            <a:r>
              <a:rPr lang="sv-SE" b="0" i="0" dirty="0">
                <a:solidFill>
                  <a:srgbClr val="333333"/>
                </a:solidFill>
                <a:effectLst/>
                <a:latin typeface="Source Sans Pro" panose="020B0503030403020204" pitchFamily="34" charset="0"/>
              </a:rPr>
              <a:t>Beställningen</a:t>
            </a:r>
          </a:p>
          <a:p>
            <a:pPr algn="l">
              <a:buFont typeface="Arial" panose="020B0604020202020204" pitchFamily="34" charset="0"/>
              <a:buChar char="•"/>
            </a:pPr>
            <a:r>
              <a:rPr lang="sv-SE" b="0" i="0" dirty="0">
                <a:solidFill>
                  <a:srgbClr val="333333"/>
                </a:solidFill>
                <a:effectLst/>
                <a:latin typeface="Source Sans Pro" panose="020B0503030403020204" pitchFamily="34" charset="0"/>
              </a:rPr>
              <a:t>Fakturan</a:t>
            </a:r>
          </a:p>
          <a:p>
            <a:pPr algn="l">
              <a:buFont typeface="Arial" panose="020B0604020202020204" pitchFamily="34" charset="0"/>
              <a:buChar char="•"/>
            </a:pPr>
            <a:r>
              <a:rPr lang="sv-SE" b="0" i="0" dirty="0">
                <a:solidFill>
                  <a:srgbClr val="333333"/>
                </a:solidFill>
                <a:effectLst/>
                <a:latin typeface="Source Sans Pro" panose="020B0503030403020204" pitchFamily="34" charset="0"/>
              </a:rPr>
              <a:t>Felleverans</a:t>
            </a:r>
          </a:p>
          <a:p>
            <a:pPr algn="l">
              <a:buFont typeface="Arial" panose="020B0604020202020204" pitchFamily="34" charset="0"/>
              <a:buChar char="•"/>
            </a:pPr>
            <a:r>
              <a:rPr lang="sv-SE" b="0" i="0" dirty="0">
                <a:solidFill>
                  <a:srgbClr val="333333"/>
                </a:solidFill>
                <a:effectLst/>
                <a:latin typeface="Source Sans Pro" panose="020B0503030403020204" pitchFamily="34" charset="0"/>
              </a:rPr>
              <a:t>Följesedeln</a:t>
            </a:r>
          </a:p>
          <a:p>
            <a:pPr algn="l">
              <a:buFont typeface="Arial" panose="020B0604020202020204" pitchFamily="34" charset="0"/>
              <a:buChar char="•"/>
            </a:pPr>
            <a:r>
              <a:rPr lang="sv-SE" b="0" i="0" dirty="0">
                <a:solidFill>
                  <a:srgbClr val="333333"/>
                </a:solidFill>
                <a:effectLst/>
                <a:latin typeface="Source Sans Pro" panose="020B0503030403020204" pitchFamily="34" charset="0"/>
              </a:rPr>
              <a:t>Leveransbesked</a:t>
            </a:r>
          </a:p>
          <a:p>
            <a:pPr algn="l">
              <a:buFont typeface="Arial" panose="020B0604020202020204" pitchFamily="34" charset="0"/>
              <a:buChar char="•"/>
            </a:pPr>
            <a:r>
              <a:rPr lang="sv-SE" b="0" i="0" dirty="0">
                <a:solidFill>
                  <a:srgbClr val="333333"/>
                </a:solidFill>
                <a:effectLst/>
                <a:latin typeface="Source Sans Pro" panose="020B0503030403020204" pitchFamily="34" charset="0"/>
              </a:rPr>
              <a:t>Returer</a:t>
            </a:r>
          </a:p>
          <a:p>
            <a:pPr algn="l">
              <a:buFont typeface="Arial" panose="020B0604020202020204" pitchFamily="34" charset="0"/>
              <a:buChar char="•"/>
            </a:pPr>
            <a:r>
              <a:rPr lang="sv-SE" b="0" i="0" dirty="0">
                <a:solidFill>
                  <a:srgbClr val="333333"/>
                </a:solidFill>
                <a:effectLst/>
                <a:latin typeface="Source Sans Pro" panose="020B0503030403020204" pitchFamily="34" charset="0"/>
              </a:rPr>
              <a:t>Transportskadereklamationer</a:t>
            </a:r>
          </a:p>
        </p:txBody>
      </p:sp>
      <p:sp>
        <p:nvSpPr>
          <p:cNvPr id="3" name="textruta 2">
            <a:extLst>
              <a:ext uri="{FF2B5EF4-FFF2-40B4-BE49-F238E27FC236}">
                <a16:creationId xmlns:a16="http://schemas.microsoft.com/office/drawing/2014/main" id="{7CF080E8-13FD-131C-EDA0-9411A956D75D}"/>
              </a:ext>
            </a:extLst>
          </p:cNvPr>
          <p:cNvSpPr txBox="1"/>
          <p:nvPr/>
        </p:nvSpPr>
        <p:spPr>
          <a:xfrm>
            <a:off x="342729" y="5450903"/>
            <a:ext cx="11011069" cy="830997"/>
          </a:xfrm>
          <a:prstGeom prst="rect">
            <a:avLst/>
          </a:prstGeom>
          <a:noFill/>
        </p:spPr>
        <p:txBody>
          <a:bodyPr wrap="square" rtlCol="0">
            <a:spAutoFit/>
          </a:bodyPr>
          <a:lstStyle/>
          <a:p>
            <a:r>
              <a:rPr lang="sv-SE" sz="2400" b="1" dirty="0">
                <a:solidFill>
                  <a:srgbClr val="333333"/>
                </a:solidFill>
                <a:latin typeface="Source Sans Pro" panose="020B0503030403020204" pitchFamily="34" charset="0"/>
              </a:rPr>
              <a:t>OBS! Om du saknar ett paket ska du i första hand kontakta din lokala godsmottagning, därefter OneMed/respektive leverantör</a:t>
            </a:r>
          </a:p>
        </p:txBody>
      </p:sp>
      <p:pic>
        <p:nvPicPr>
          <p:cNvPr id="4" name="Bild 3" descr="Callcenter kontur">
            <a:extLst>
              <a:ext uri="{FF2B5EF4-FFF2-40B4-BE49-F238E27FC236}">
                <a16:creationId xmlns:a16="http://schemas.microsoft.com/office/drawing/2014/main" id="{F6D1F885-2D0C-7337-81CA-DB58A98DEC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1573" y="780448"/>
            <a:ext cx="1435768" cy="1435768"/>
          </a:xfrm>
          <a:prstGeom prst="rect">
            <a:avLst/>
          </a:prstGeom>
        </p:spPr>
      </p:pic>
    </p:spTree>
    <p:extLst>
      <p:ext uri="{BB962C8B-B14F-4D97-AF65-F5344CB8AC3E}">
        <p14:creationId xmlns:p14="http://schemas.microsoft.com/office/powerpoint/2010/main" val="1028961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60769-C47F-EB86-D24B-5DD148C83B1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3CBA523-160F-CAB5-A439-05FBDA1B10CC}"/>
              </a:ext>
            </a:extLst>
          </p:cNvPr>
          <p:cNvSpPr>
            <a:spLocks noGrp="1"/>
          </p:cNvSpPr>
          <p:nvPr>
            <p:ph type="title"/>
          </p:nvPr>
        </p:nvSpPr>
        <p:spPr>
          <a:xfrm>
            <a:off x="838200" y="1261711"/>
            <a:ext cx="4831080" cy="5338763"/>
          </a:xfrm>
        </p:spPr>
        <p:txBody>
          <a:bodyPr>
            <a:normAutofit/>
          </a:bodyPr>
          <a:lstStyle/>
          <a:p>
            <a:r>
              <a:rPr lang="sv-SE" dirty="0"/>
              <a:t>Allmän information om kontaktvägar - </a:t>
            </a:r>
            <a:br>
              <a:rPr lang="sv-SE" dirty="0"/>
            </a:br>
            <a:r>
              <a:rPr lang="sv-SE" dirty="0"/>
              <a:t>Er egna region</a:t>
            </a:r>
            <a:br>
              <a:rPr lang="sv-SE" b="1" dirty="0"/>
            </a:br>
            <a:endParaRPr lang="sv-SE" b="1" dirty="0"/>
          </a:p>
        </p:txBody>
      </p:sp>
      <p:pic>
        <p:nvPicPr>
          <p:cNvPr id="5" name="Bildobjekt 4">
            <a:extLst>
              <a:ext uri="{FF2B5EF4-FFF2-40B4-BE49-F238E27FC236}">
                <a16:creationId xmlns:a16="http://schemas.microsoft.com/office/drawing/2014/main" id="{B382D63D-6A2B-29E0-DD01-383E7287135C}"/>
              </a:ext>
            </a:extLst>
          </p:cNvPr>
          <p:cNvPicPr>
            <a:picLocks noChangeAspect="1"/>
          </p:cNvPicPr>
          <p:nvPr/>
        </p:nvPicPr>
        <p:blipFill>
          <a:blip r:embed="rId3"/>
          <a:stretch>
            <a:fillRect/>
          </a:stretch>
        </p:blipFill>
        <p:spPr>
          <a:xfrm>
            <a:off x="9391478" y="6176962"/>
            <a:ext cx="2457793" cy="523948"/>
          </a:xfrm>
          <a:prstGeom prst="rect">
            <a:avLst/>
          </a:prstGeom>
        </p:spPr>
      </p:pic>
      <p:sp>
        <p:nvSpPr>
          <p:cNvPr id="7" name="Platshållare för innehåll 6">
            <a:extLst>
              <a:ext uri="{FF2B5EF4-FFF2-40B4-BE49-F238E27FC236}">
                <a16:creationId xmlns:a16="http://schemas.microsoft.com/office/drawing/2014/main" id="{D12D10B2-656D-9AE6-433D-1DEB8AD06A1E}"/>
              </a:ext>
            </a:extLst>
          </p:cNvPr>
          <p:cNvSpPr>
            <a:spLocks noGrp="1"/>
          </p:cNvSpPr>
          <p:nvPr>
            <p:ph idx="1"/>
          </p:nvPr>
        </p:nvSpPr>
        <p:spPr>
          <a:xfrm>
            <a:off x="5669280" y="1331083"/>
            <a:ext cx="5351145" cy="4845879"/>
          </a:xfrm>
        </p:spPr>
        <p:txBody>
          <a:bodyPr>
            <a:normAutofit/>
          </a:bodyPr>
          <a:lstStyle/>
          <a:p>
            <a:pPr algn="l"/>
            <a:r>
              <a:rPr lang="sv-SE" b="1" i="0" dirty="0">
                <a:solidFill>
                  <a:srgbClr val="333333"/>
                </a:solidFill>
                <a:effectLst/>
                <a:latin typeface="Source Sans Pro" panose="020B0503030403020204" pitchFamily="34" charset="0"/>
              </a:rPr>
              <a:t>Kontakta din egen region när du har frågor om:</a:t>
            </a:r>
            <a:endParaRPr lang="sv-SE" b="0" i="0" dirty="0">
              <a:solidFill>
                <a:srgbClr val="333333"/>
              </a:solidFill>
              <a:effectLst/>
              <a:latin typeface="Source Sans Pro" panose="020B0503030403020204" pitchFamily="34" charset="0"/>
            </a:endParaRPr>
          </a:p>
          <a:p>
            <a:pPr algn="l">
              <a:buFont typeface="Arial" panose="020B0604020202020204" pitchFamily="34" charset="0"/>
              <a:buChar char="•"/>
            </a:pPr>
            <a:r>
              <a:rPr lang="sv-SE" b="0" i="0" dirty="0">
                <a:solidFill>
                  <a:srgbClr val="333333"/>
                </a:solidFill>
                <a:effectLst/>
                <a:latin typeface="Source Sans Pro" panose="020B0503030403020204" pitchFamily="34" charset="0"/>
              </a:rPr>
              <a:t>Köp av medicinteknisk utrustning</a:t>
            </a:r>
          </a:p>
          <a:p>
            <a:pPr algn="l">
              <a:buFont typeface="Arial" panose="020B0604020202020204" pitchFamily="34" charset="0"/>
              <a:buChar char="•"/>
            </a:pPr>
            <a:r>
              <a:rPr lang="sv-SE" b="0" i="0" dirty="0">
                <a:solidFill>
                  <a:srgbClr val="333333"/>
                </a:solidFill>
                <a:effectLst/>
                <a:latin typeface="Source Sans Pro" panose="020B0503030403020204" pitchFamily="34" charset="0"/>
              </a:rPr>
              <a:t>Köp av artiklar som inte är förbrukningsvaror</a:t>
            </a:r>
          </a:p>
          <a:p>
            <a:pPr algn="l">
              <a:buFont typeface="Arial" panose="020B0604020202020204" pitchFamily="34" charset="0"/>
              <a:buChar char="•"/>
            </a:pPr>
            <a:r>
              <a:rPr lang="sv-SE" b="0" i="0" dirty="0">
                <a:solidFill>
                  <a:srgbClr val="333333"/>
                </a:solidFill>
                <a:effectLst/>
                <a:latin typeface="Source Sans Pro" panose="020B0503030403020204" pitchFamily="34" charset="0"/>
              </a:rPr>
              <a:t>Elektroniska beställningssystem som </a:t>
            </a:r>
            <a:r>
              <a:rPr lang="sv-SE" b="0" i="0" dirty="0" err="1">
                <a:solidFill>
                  <a:srgbClr val="333333"/>
                </a:solidFill>
                <a:effectLst/>
                <a:latin typeface="Source Sans Pro" panose="020B0503030403020204" pitchFamily="34" charset="0"/>
              </a:rPr>
              <a:t>Agresso</a:t>
            </a:r>
            <a:r>
              <a:rPr lang="sv-SE" b="0" i="0" dirty="0">
                <a:solidFill>
                  <a:srgbClr val="333333"/>
                </a:solidFill>
                <a:effectLst/>
                <a:latin typeface="Source Sans Pro" panose="020B0503030403020204" pitchFamily="34" charset="0"/>
              </a:rPr>
              <a:t>, Raindance eller </a:t>
            </a:r>
            <a:r>
              <a:rPr lang="sv-SE" b="0" i="0" dirty="0" err="1">
                <a:solidFill>
                  <a:srgbClr val="333333"/>
                </a:solidFill>
                <a:effectLst/>
                <a:latin typeface="Source Sans Pro" panose="020B0503030403020204" pitchFamily="34" charset="0"/>
              </a:rPr>
              <a:t>Visma</a:t>
            </a:r>
            <a:r>
              <a:rPr lang="sv-SE" b="0" i="0" dirty="0">
                <a:solidFill>
                  <a:srgbClr val="333333"/>
                </a:solidFill>
                <a:effectLst/>
                <a:latin typeface="Source Sans Pro" panose="020B0503030403020204" pitchFamily="34" charset="0"/>
              </a:rPr>
              <a:t> </a:t>
            </a:r>
            <a:r>
              <a:rPr lang="sv-SE" b="0" i="0" dirty="0" err="1">
                <a:solidFill>
                  <a:srgbClr val="333333"/>
                </a:solidFill>
                <a:effectLst/>
                <a:latin typeface="Source Sans Pro" panose="020B0503030403020204" pitchFamily="34" charset="0"/>
              </a:rPr>
              <a:t>Proceedo</a:t>
            </a:r>
            <a:endParaRPr lang="sv-SE" b="0" i="0" dirty="0">
              <a:solidFill>
                <a:srgbClr val="333333"/>
              </a:solidFill>
              <a:effectLst/>
              <a:latin typeface="Source Sans Pro" panose="020B0503030403020204" pitchFamily="34" charset="0"/>
            </a:endParaRPr>
          </a:p>
          <a:p>
            <a:pPr algn="l">
              <a:buFont typeface="Arial" panose="020B0604020202020204" pitchFamily="34" charset="0"/>
              <a:buChar char="•"/>
            </a:pPr>
            <a:r>
              <a:rPr lang="sv-SE" b="0" i="0" dirty="0">
                <a:solidFill>
                  <a:srgbClr val="333333"/>
                </a:solidFill>
                <a:effectLst/>
                <a:latin typeface="Source Sans Pro" panose="020B0503030403020204" pitchFamily="34" charset="0"/>
              </a:rPr>
              <a:t>Interntransport</a:t>
            </a:r>
          </a:p>
        </p:txBody>
      </p:sp>
      <p:pic>
        <p:nvPicPr>
          <p:cNvPr id="3" name="Bild 2" descr="Callcenter kontur">
            <a:extLst>
              <a:ext uri="{FF2B5EF4-FFF2-40B4-BE49-F238E27FC236}">
                <a16:creationId xmlns:a16="http://schemas.microsoft.com/office/drawing/2014/main" id="{1012312D-F7C2-5C34-72CD-6EC1F25AF7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1547" y="988585"/>
            <a:ext cx="1435768" cy="1435768"/>
          </a:xfrm>
          <a:prstGeom prst="rect">
            <a:avLst/>
          </a:prstGeom>
        </p:spPr>
      </p:pic>
    </p:spTree>
    <p:extLst>
      <p:ext uri="{BB962C8B-B14F-4D97-AF65-F5344CB8AC3E}">
        <p14:creationId xmlns:p14="http://schemas.microsoft.com/office/powerpoint/2010/main" val="81660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6BD83-397B-77BC-498E-FBB176076C8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A964089-1BBD-E66E-3928-F4EAB2279213}"/>
              </a:ext>
            </a:extLst>
          </p:cNvPr>
          <p:cNvSpPr>
            <a:spLocks noGrp="1"/>
          </p:cNvSpPr>
          <p:nvPr>
            <p:ph type="title"/>
          </p:nvPr>
        </p:nvSpPr>
        <p:spPr>
          <a:xfrm>
            <a:off x="838199" y="494523"/>
            <a:ext cx="9752045" cy="836560"/>
          </a:xfrm>
        </p:spPr>
        <p:txBody>
          <a:bodyPr>
            <a:normAutofit/>
          </a:bodyPr>
          <a:lstStyle/>
          <a:p>
            <a:r>
              <a:rPr lang="sv-SE" b="1" dirty="0"/>
              <a:t>Leveransstörningar</a:t>
            </a:r>
          </a:p>
        </p:txBody>
      </p:sp>
      <p:pic>
        <p:nvPicPr>
          <p:cNvPr id="5" name="Bildobjekt 4">
            <a:extLst>
              <a:ext uri="{FF2B5EF4-FFF2-40B4-BE49-F238E27FC236}">
                <a16:creationId xmlns:a16="http://schemas.microsoft.com/office/drawing/2014/main" id="{C7C8616D-1CD8-4D9B-1C26-A0879CC1D784}"/>
              </a:ext>
            </a:extLst>
          </p:cNvPr>
          <p:cNvPicPr>
            <a:picLocks noChangeAspect="1"/>
          </p:cNvPicPr>
          <p:nvPr/>
        </p:nvPicPr>
        <p:blipFill>
          <a:blip r:embed="rId2"/>
          <a:stretch>
            <a:fillRect/>
          </a:stretch>
        </p:blipFill>
        <p:spPr>
          <a:xfrm>
            <a:off x="9391478" y="6176962"/>
            <a:ext cx="2457793" cy="523948"/>
          </a:xfrm>
          <a:prstGeom prst="rect">
            <a:avLst/>
          </a:prstGeom>
        </p:spPr>
      </p:pic>
      <p:sp>
        <p:nvSpPr>
          <p:cNvPr id="7" name="Platshållare för innehåll 6">
            <a:extLst>
              <a:ext uri="{FF2B5EF4-FFF2-40B4-BE49-F238E27FC236}">
                <a16:creationId xmlns:a16="http://schemas.microsoft.com/office/drawing/2014/main" id="{3A2A3AD6-DC00-4EA4-D85B-6622A48AE277}"/>
              </a:ext>
            </a:extLst>
          </p:cNvPr>
          <p:cNvSpPr>
            <a:spLocks noGrp="1"/>
          </p:cNvSpPr>
          <p:nvPr>
            <p:ph idx="1"/>
          </p:nvPr>
        </p:nvSpPr>
        <p:spPr>
          <a:xfrm>
            <a:off x="541953" y="2077533"/>
            <a:ext cx="6073622" cy="3736975"/>
          </a:xfrm>
        </p:spPr>
        <p:txBody>
          <a:bodyPr/>
          <a:lstStyle/>
          <a:p>
            <a:r>
              <a:rPr lang="sv-SE" dirty="0"/>
              <a:t>Leveransstörningar på artiklar som finns lagerlagda hos OneMed finns upplagda på Varuförsörjningens hemsida: </a:t>
            </a:r>
            <a:r>
              <a:rPr lang="sv-SE" dirty="0">
                <a:hlinkClick r:id="rId3"/>
              </a:rPr>
              <a:t>Leveransstörningar – Varuförsörjningen</a:t>
            </a:r>
            <a:endParaRPr lang="sv-SE" dirty="0"/>
          </a:p>
          <a:p>
            <a:r>
              <a:rPr lang="sv-SE" dirty="0"/>
              <a:t>Uppdateras dagligen (veckodagar)</a:t>
            </a:r>
          </a:p>
          <a:p>
            <a:r>
              <a:rPr lang="sv-SE" dirty="0"/>
              <a:t>Leveransstörningar för DL-artiklar syns ej</a:t>
            </a:r>
          </a:p>
        </p:txBody>
      </p:sp>
      <p:pic>
        <p:nvPicPr>
          <p:cNvPr id="8" name="Bildobjekt 7">
            <a:extLst>
              <a:ext uri="{FF2B5EF4-FFF2-40B4-BE49-F238E27FC236}">
                <a16:creationId xmlns:a16="http://schemas.microsoft.com/office/drawing/2014/main" id="{4F47D74E-4011-A860-755B-BD1FB6826D9C}"/>
              </a:ext>
            </a:extLst>
          </p:cNvPr>
          <p:cNvPicPr>
            <a:picLocks noChangeAspect="1"/>
          </p:cNvPicPr>
          <p:nvPr/>
        </p:nvPicPr>
        <p:blipFill>
          <a:blip r:embed="rId4"/>
          <a:stretch>
            <a:fillRect/>
          </a:stretch>
        </p:blipFill>
        <p:spPr>
          <a:xfrm>
            <a:off x="6319329" y="1492173"/>
            <a:ext cx="5529942" cy="2697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4041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6BD83-397B-77BC-498E-FBB176076C8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A964089-1BBD-E66E-3928-F4EAB2279213}"/>
              </a:ext>
            </a:extLst>
          </p:cNvPr>
          <p:cNvSpPr>
            <a:spLocks noGrp="1"/>
          </p:cNvSpPr>
          <p:nvPr>
            <p:ph type="title"/>
          </p:nvPr>
        </p:nvSpPr>
        <p:spPr>
          <a:xfrm>
            <a:off x="837394" y="747590"/>
            <a:ext cx="9425473" cy="492884"/>
          </a:xfrm>
        </p:spPr>
        <p:txBody>
          <a:bodyPr>
            <a:noAutofit/>
          </a:bodyPr>
          <a:lstStyle/>
          <a:p>
            <a:r>
              <a:rPr lang="sv-SE" b="1" dirty="0"/>
              <a:t>Leveransstörningar</a:t>
            </a:r>
            <a:endParaRPr lang="sv-SE" sz="4800" b="1" dirty="0"/>
          </a:p>
        </p:txBody>
      </p:sp>
      <p:pic>
        <p:nvPicPr>
          <p:cNvPr id="5" name="Bildobjekt 4">
            <a:extLst>
              <a:ext uri="{FF2B5EF4-FFF2-40B4-BE49-F238E27FC236}">
                <a16:creationId xmlns:a16="http://schemas.microsoft.com/office/drawing/2014/main" id="{C7C8616D-1CD8-4D9B-1C26-A0879CC1D784}"/>
              </a:ext>
            </a:extLst>
          </p:cNvPr>
          <p:cNvPicPr>
            <a:picLocks noChangeAspect="1"/>
          </p:cNvPicPr>
          <p:nvPr/>
        </p:nvPicPr>
        <p:blipFill>
          <a:blip r:embed="rId2"/>
          <a:stretch>
            <a:fillRect/>
          </a:stretch>
        </p:blipFill>
        <p:spPr>
          <a:xfrm>
            <a:off x="9391478" y="6176962"/>
            <a:ext cx="2457793" cy="523948"/>
          </a:xfrm>
          <a:prstGeom prst="rect">
            <a:avLst/>
          </a:prstGeom>
        </p:spPr>
      </p:pic>
      <p:pic>
        <p:nvPicPr>
          <p:cNvPr id="4" name="Bildobjekt 3">
            <a:extLst>
              <a:ext uri="{FF2B5EF4-FFF2-40B4-BE49-F238E27FC236}">
                <a16:creationId xmlns:a16="http://schemas.microsoft.com/office/drawing/2014/main" id="{7453945D-7D4D-FA11-EDC4-EC511EE1882B}"/>
              </a:ext>
            </a:extLst>
          </p:cNvPr>
          <p:cNvPicPr>
            <a:picLocks noChangeAspect="1"/>
          </p:cNvPicPr>
          <p:nvPr/>
        </p:nvPicPr>
        <p:blipFill>
          <a:blip r:embed="rId3"/>
          <a:stretch>
            <a:fillRect/>
          </a:stretch>
        </p:blipFill>
        <p:spPr>
          <a:xfrm>
            <a:off x="914039" y="2173995"/>
            <a:ext cx="8056294" cy="909460"/>
          </a:xfrm>
          <a:prstGeom prst="rect">
            <a:avLst/>
          </a:prstGeom>
        </p:spPr>
      </p:pic>
      <p:pic>
        <p:nvPicPr>
          <p:cNvPr id="8" name="Bildobjekt 7">
            <a:extLst>
              <a:ext uri="{FF2B5EF4-FFF2-40B4-BE49-F238E27FC236}">
                <a16:creationId xmlns:a16="http://schemas.microsoft.com/office/drawing/2014/main" id="{0B5FDEB3-B93B-D441-4F61-E286E0361F94}"/>
              </a:ext>
            </a:extLst>
          </p:cNvPr>
          <p:cNvPicPr>
            <a:picLocks noChangeAspect="1"/>
          </p:cNvPicPr>
          <p:nvPr/>
        </p:nvPicPr>
        <p:blipFill>
          <a:blip r:embed="rId4"/>
          <a:stretch>
            <a:fillRect/>
          </a:stretch>
        </p:blipFill>
        <p:spPr>
          <a:xfrm>
            <a:off x="7558683" y="4053238"/>
            <a:ext cx="2288729" cy="1139877"/>
          </a:xfrm>
          <a:prstGeom prst="rect">
            <a:avLst/>
          </a:prstGeom>
        </p:spPr>
      </p:pic>
      <p:pic>
        <p:nvPicPr>
          <p:cNvPr id="10" name="Bildobjekt 9">
            <a:extLst>
              <a:ext uri="{FF2B5EF4-FFF2-40B4-BE49-F238E27FC236}">
                <a16:creationId xmlns:a16="http://schemas.microsoft.com/office/drawing/2014/main" id="{1EC31205-1BF2-DFC1-84FF-6828DFBD825E}"/>
              </a:ext>
            </a:extLst>
          </p:cNvPr>
          <p:cNvPicPr>
            <a:picLocks noChangeAspect="1"/>
          </p:cNvPicPr>
          <p:nvPr/>
        </p:nvPicPr>
        <p:blipFill>
          <a:blip r:embed="rId5"/>
          <a:stretch>
            <a:fillRect/>
          </a:stretch>
        </p:blipFill>
        <p:spPr>
          <a:xfrm>
            <a:off x="2865917" y="4126409"/>
            <a:ext cx="2288730" cy="1127026"/>
          </a:xfrm>
          <a:prstGeom prst="rect">
            <a:avLst/>
          </a:prstGeom>
        </p:spPr>
      </p:pic>
      <p:pic>
        <p:nvPicPr>
          <p:cNvPr id="12" name="Bildobjekt 11">
            <a:extLst>
              <a:ext uri="{FF2B5EF4-FFF2-40B4-BE49-F238E27FC236}">
                <a16:creationId xmlns:a16="http://schemas.microsoft.com/office/drawing/2014/main" id="{DB5F8C8D-0E7B-61EA-932F-5E579B71E031}"/>
              </a:ext>
            </a:extLst>
          </p:cNvPr>
          <p:cNvPicPr>
            <a:picLocks noChangeAspect="1"/>
          </p:cNvPicPr>
          <p:nvPr/>
        </p:nvPicPr>
        <p:blipFill>
          <a:blip r:embed="rId6"/>
          <a:stretch>
            <a:fillRect/>
          </a:stretch>
        </p:blipFill>
        <p:spPr>
          <a:xfrm>
            <a:off x="5154646" y="4126409"/>
            <a:ext cx="2404037" cy="1984001"/>
          </a:xfrm>
          <a:prstGeom prst="rect">
            <a:avLst/>
          </a:prstGeom>
        </p:spPr>
      </p:pic>
      <p:pic>
        <p:nvPicPr>
          <p:cNvPr id="14" name="Bildobjekt 13">
            <a:extLst>
              <a:ext uri="{FF2B5EF4-FFF2-40B4-BE49-F238E27FC236}">
                <a16:creationId xmlns:a16="http://schemas.microsoft.com/office/drawing/2014/main" id="{A571025B-93A4-53B4-C5A5-836FC9421D89}"/>
              </a:ext>
            </a:extLst>
          </p:cNvPr>
          <p:cNvPicPr>
            <a:picLocks noChangeAspect="1"/>
          </p:cNvPicPr>
          <p:nvPr/>
        </p:nvPicPr>
        <p:blipFill>
          <a:blip r:embed="rId7"/>
          <a:stretch>
            <a:fillRect/>
          </a:stretch>
        </p:blipFill>
        <p:spPr>
          <a:xfrm>
            <a:off x="776103" y="4126409"/>
            <a:ext cx="2129741" cy="2306550"/>
          </a:xfrm>
          <a:prstGeom prst="rect">
            <a:avLst/>
          </a:prstGeom>
        </p:spPr>
      </p:pic>
      <p:sp>
        <p:nvSpPr>
          <p:cNvPr id="15" name="textruta 14">
            <a:extLst>
              <a:ext uri="{FF2B5EF4-FFF2-40B4-BE49-F238E27FC236}">
                <a16:creationId xmlns:a16="http://schemas.microsoft.com/office/drawing/2014/main" id="{BD04D2E2-F638-186B-C0F9-10804DBCE83A}"/>
              </a:ext>
            </a:extLst>
          </p:cNvPr>
          <p:cNvSpPr txBox="1"/>
          <p:nvPr/>
        </p:nvSpPr>
        <p:spPr>
          <a:xfrm>
            <a:off x="543398" y="1694525"/>
            <a:ext cx="7361853" cy="400110"/>
          </a:xfrm>
          <a:prstGeom prst="rect">
            <a:avLst/>
          </a:prstGeom>
          <a:noFill/>
        </p:spPr>
        <p:txBody>
          <a:bodyPr wrap="square" rtlCol="0">
            <a:spAutoFit/>
          </a:bodyPr>
          <a:lstStyle/>
          <a:p>
            <a:pPr marL="285750" indent="-285750">
              <a:buFont typeface="Arial" panose="020B0604020202020204" pitchFamily="34" charset="0"/>
              <a:buChar char="•"/>
            </a:pPr>
            <a:r>
              <a:rPr lang="sv-SE" sz="2000" dirty="0"/>
              <a:t>I </a:t>
            </a:r>
            <a:r>
              <a:rPr lang="sv-SE" sz="2000" dirty="0" err="1"/>
              <a:t>sökreslutatet</a:t>
            </a:r>
            <a:r>
              <a:rPr lang="sv-SE" sz="2000" dirty="0"/>
              <a:t> markeras de artiklarna som har leveransstörning:</a:t>
            </a:r>
            <a:endParaRPr lang="sv-SE" dirty="0"/>
          </a:p>
        </p:txBody>
      </p:sp>
      <p:sp>
        <p:nvSpPr>
          <p:cNvPr id="16" name="textruta 15">
            <a:extLst>
              <a:ext uri="{FF2B5EF4-FFF2-40B4-BE49-F238E27FC236}">
                <a16:creationId xmlns:a16="http://schemas.microsoft.com/office/drawing/2014/main" id="{7B59FFA2-039A-D150-145F-9A6C15E0742D}"/>
              </a:ext>
            </a:extLst>
          </p:cNvPr>
          <p:cNvSpPr txBox="1"/>
          <p:nvPr/>
        </p:nvSpPr>
        <p:spPr>
          <a:xfrm>
            <a:off x="466531" y="3339911"/>
            <a:ext cx="7996334" cy="707886"/>
          </a:xfrm>
          <a:prstGeom prst="rect">
            <a:avLst/>
          </a:prstGeom>
          <a:noFill/>
        </p:spPr>
        <p:txBody>
          <a:bodyPr wrap="square" rtlCol="0">
            <a:spAutoFit/>
          </a:bodyPr>
          <a:lstStyle/>
          <a:p>
            <a:pPr marL="285750" indent="-285750">
              <a:buFont typeface="Arial" panose="020B0604020202020204" pitchFamily="34" charset="0"/>
              <a:buChar char="•"/>
            </a:pPr>
            <a:r>
              <a:rPr lang="sv-SE" sz="2000" dirty="0"/>
              <a:t>Klickar man sig in på artikeln framgår mer information kring leveransstörningen</a:t>
            </a:r>
            <a:r>
              <a:rPr lang="sv-SE" dirty="0"/>
              <a:t>:</a:t>
            </a:r>
          </a:p>
        </p:txBody>
      </p:sp>
    </p:spTree>
    <p:extLst>
      <p:ext uri="{BB962C8B-B14F-4D97-AF65-F5344CB8AC3E}">
        <p14:creationId xmlns:p14="http://schemas.microsoft.com/office/powerpoint/2010/main" val="128742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6BD83-397B-77BC-498E-FBB176076C8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A964089-1BBD-E66E-3928-F4EAB2279213}"/>
              </a:ext>
            </a:extLst>
          </p:cNvPr>
          <p:cNvSpPr>
            <a:spLocks noGrp="1"/>
          </p:cNvSpPr>
          <p:nvPr>
            <p:ph type="title"/>
          </p:nvPr>
        </p:nvSpPr>
        <p:spPr>
          <a:xfrm>
            <a:off x="838199" y="838199"/>
            <a:ext cx="10657551" cy="328747"/>
          </a:xfrm>
        </p:spPr>
        <p:txBody>
          <a:bodyPr>
            <a:noAutofit/>
          </a:bodyPr>
          <a:lstStyle/>
          <a:p>
            <a:r>
              <a:rPr lang="sv-SE" b="1" dirty="0"/>
              <a:t>Hantering av ersättningsartiklar vid leveransstörning</a:t>
            </a:r>
          </a:p>
        </p:txBody>
      </p:sp>
      <p:pic>
        <p:nvPicPr>
          <p:cNvPr id="5" name="Bildobjekt 4">
            <a:extLst>
              <a:ext uri="{FF2B5EF4-FFF2-40B4-BE49-F238E27FC236}">
                <a16:creationId xmlns:a16="http://schemas.microsoft.com/office/drawing/2014/main" id="{C7C8616D-1CD8-4D9B-1C26-A0879CC1D784}"/>
              </a:ext>
            </a:extLst>
          </p:cNvPr>
          <p:cNvPicPr>
            <a:picLocks noChangeAspect="1"/>
          </p:cNvPicPr>
          <p:nvPr/>
        </p:nvPicPr>
        <p:blipFill>
          <a:blip r:embed="rId3"/>
          <a:stretch>
            <a:fillRect/>
          </a:stretch>
        </p:blipFill>
        <p:spPr>
          <a:xfrm>
            <a:off x="9391478" y="6176962"/>
            <a:ext cx="2457793" cy="523948"/>
          </a:xfrm>
          <a:prstGeom prst="rect">
            <a:avLst/>
          </a:prstGeom>
        </p:spPr>
      </p:pic>
      <p:graphicFrame>
        <p:nvGraphicFramePr>
          <p:cNvPr id="21" name="Platshållare för innehåll 6">
            <a:extLst>
              <a:ext uri="{FF2B5EF4-FFF2-40B4-BE49-F238E27FC236}">
                <a16:creationId xmlns:a16="http://schemas.microsoft.com/office/drawing/2014/main" id="{A1516A11-9625-CB68-247D-3E1BD4A8DE8D}"/>
              </a:ext>
            </a:extLst>
          </p:cNvPr>
          <p:cNvGraphicFramePr>
            <a:graphicFrameLocks noGrp="1"/>
          </p:cNvGraphicFramePr>
          <p:nvPr>
            <p:ph idx="1"/>
            <p:extLst>
              <p:ext uri="{D42A27DB-BD31-4B8C-83A1-F6EECF244321}">
                <p14:modId xmlns:p14="http://schemas.microsoft.com/office/powerpoint/2010/main" val="773904135"/>
              </p:ext>
            </p:extLst>
          </p:nvPr>
        </p:nvGraphicFramePr>
        <p:xfrm>
          <a:off x="838199" y="1968759"/>
          <a:ext cx="5914160" cy="40510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ruta 2">
            <a:extLst>
              <a:ext uri="{FF2B5EF4-FFF2-40B4-BE49-F238E27FC236}">
                <a16:creationId xmlns:a16="http://schemas.microsoft.com/office/drawing/2014/main" id="{48160F4D-FEF2-02D9-013C-8AE4944B1E21}"/>
              </a:ext>
            </a:extLst>
          </p:cNvPr>
          <p:cNvSpPr txBox="1"/>
          <p:nvPr/>
        </p:nvSpPr>
        <p:spPr>
          <a:xfrm>
            <a:off x="7259341" y="3464045"/>
            <a:ext cx="3004457" cy="1477328"/>
          </a:xfrm>
          <a:prstGeom prst="rect">
            <a:avLst/>
          </a:prstGeom>
          <a:noFill/>
        </p:spPr>
        <p:txBody>
          <a:bodyPr wrap="square" rtlCol="0">
            <a:spAutoFit/>
          </a:bodyPr>
          <a:lstStyle/>
          <a:p>
            <a:r>
              <a:rPr lang="sv-SE" i="1" dirty="0"/>
              <a:t>Vet ni med er att det finns en artikel som fungerar som ersättare på en artikel som har leveransstörning?</a:t>
            </a:r>
          </a:p>
          <a:p>
            <a:r>
              <a:rPr lang="sv-SE" i="1" dirty="0"/>
              <a:t>-Informera oss gärna!</a:t>
            </a:r>
          </a:p>
        </p:txBody>
      </p:sp>
      <p:pic>
        <p:nvPicPr>
          <p:cNvPr id="22" name="Bildobjekt 21">
            <a:extLst>
              <a:ext uri="{FF2B5EF4-FFF2-40B4-BE49-F238E27FC236}">
                <a16:creationId xmlns:a16="http://schemas.microsoft.com/office/drawing/2014/main" id="{1A804A96-76B3-E593-656F-C8284DE6566A}"/>
              </a:ext>
            </a:extLst>
          </p:cNvPr>
          <p:cNvPicPr>
            <a:picLocks noChangeAspect="1"/>
          </p:cNvPicPr>
          <p:nvPr/>
        </p:nvPicPr>
        <p:blipFill>
          <a:blip r:embed="rId9"/>
          <a:stretch>
            <a:fillRect/>
          </a:stretch>
        </p:blipFill>
        <p:spPr>
          <a:xfrm>
            <a:off x="9610655" y="4497796"/>
            <a:ext cx="1160125" cy="887154"/>
          </a:xfrm>
          <a:prstGeom prst="rect">
            <a:avLst/>
          </a:prstGeom>
        </p:spPr>
      </p:pic>
    </p:spTree>
    <p:extLst>
      <p:ext uri="{BB962C8B-B14F-4D97-AF65-F5344CB8AC3E}">
        <p14:creationId xmlns:p14="http://schemas.microsoft.com/office/powerpoint/2010/main" val="1569194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1E8D8CF7-24B5-E464-45A5-A77745222CC7}"/>
              </a:ext>
            </a:extLst>
          </p:cNvPr>
          <p:cNvSpPr>
            <a:spLocks noGrp="1"/>
          </p:cNvSpPr>
          <p:nvPr>
            <p:ph type="title"/>
          </p:nvPr>
        </p:nvSpPr>
        <p:spPr>
          <a:xfrm>
            <a:off x="621307" y="2200279"/>
            <a:ext cx="5073607" cy="1532055"/>
          </a:xfrm>
        </p:spPr>
        <p:txBody>
          <a:bodyPr>
            <a:noAutofit/>
          </a:bodyPr>
          <a:lstStyle/>
          <a:p>
            <a:r>
              <a:rPr lang="sv-SE" sz="3600" b="1" dirty="0"/>
              <a:t>Hantering av ersättningsartiklar vid leveransstörning på artiklar som beställts och levereras direkt från leverantör</a:t>
            </a:r>
          </a:p>
        </p:txBody>
      </p:sp>
      <p:sp>
        <p:nvSpPr>
          <p:cNvPr id="3" name="Platshållare för innehåll 2">
            <a:extLst>
              <a:ext uri="{FF2B5EF4-FFF2-40B4-BE49-F238E27FC236}">
                <a16:creationId xmlns:a16="http://schemas.microsoft.com/office/drawing/2014/main" id="{ED8FBDFE-57E7-0C49-4483-C3E2DED7C96E}"/>
              </a:ext>
            </a:extLst>
          </p:cNvPr>
          <p:cNvSpPr>
            <a:spLocks noGrp="1"/>
          </p:cNvSpPr>
          <p:nvPr>
            <p:ph idx="1"/>
          </p:nvPr>
        </p:nvSpPr>
        <p:spPr>
          <a:xfrm>
            <a:off x="5302332" y="838199"/>
            <a:ext cx="6051468" cy="5338763"/>
          </a:xfrm>
        </p:spPr>
        <p:txBody>
          <a:bodyPr anchor="ctr">
            <a:normAutofit/>
          </a:bodyPr>
          <a:lstStyle/>
          <a:p>
            <a:pPr marL="0" indent="0">
              <a:buNone/>
            </a:pPr>
            <a:endParaRPr lang="sv-SE" sz="2000" b="0" i="0" dirty="0">
              <a:effectLst/>
              <a:latin typeface="Source Sans Pro" panose="020B0503030403020204" pitchFamily="34" charset="0"/>
            </a:endParaRPr>
          </a:p>
          <a:p>
            <a:endParaRPr lang="sv-SE" sz="2000" b="0" i="0" dirty="0">
              <a:effectLst/>
              <a:latin typeface="Source Sans Pro" panose="020B0503030403020204" pitchFamily="34" charset="0"/>
            </a:endParaRPr>
          </a:p>
          <a:p>
            <a:pPr marL="0" indent="0">
              <a:buNone/>
            </a:pPr>
            <a:endParaRPr lang="sv-SE" sz="2000" dirty="0"/>
          </a:p>
        </p:txBody>
      </p:sp>
      <p:pic>
        <p:nvPicPr>
          <p:cNvPr id="5" name="Bildobjekt 4">
            <a:extLst>
              <a:ext uri="{FF2B5EF4-FFF2-40B4-BE49-F238E27FC236}">
                <a16:creationId xmlns:a16="http://schemas.microsoft.com/office/drawing/2014/main" id="{B4C20D23-8F9B-A827-3F21-FEF043B3F7D6}"/>
              </a:ext>
            </a:extLst>
          </p:cNvPr>
          <p:cNvPicPr>
            <a:picLocks noChangeAspect="1"/>
          </p:cNvPicPr>
          <p:nvPr/>
        </p:nvPicPr>
        <p:blipFill>
          <a:blip r:embed="rId2"/>
          <a:stretch>
            <a:fillRect/>
          </a:stretch>
        </p:blipFill>
        <p:spPr>
          <a:xfrm>
            <a:off x="9169139" y="6019801"/>
            <a:ext cx="2457793" cy="523948"/>
          </a:xfrm>
          <a:prstGeom prst="rect">
            <a:avLst/>
          </a:prstGeom>
        </p:spPr>
      </p:pic>
      <p:sp>
        <p:nvSpPr>
          <p:cNvPr id="11" name="textruta 10">
            <a:extLst>
              <a:ext uri="{FF2B5EF4-FFF2-40B4-BE49-F238E27FC236}">
                <a16:creationId xmlns:a16="http://schemas.microsoft.com/office/drawing/2014/main" id="{F4174AC2-34E9-1ED4-4F36-A3CD025E4E32}"/>
              </a:ext>
            </a:extLst>
          </p:cNvPr>
          <p:cNvSpPr txBox="1"/>
          <p:nvPr/>
        </p:nvSpPr>
        <p:spPr>
          <a:xfrm>
            <a:off x="6248270" y="2083786"/>
            <a:ext cx="5322423" cy="2215991"/>
          </a:xfrm>
          <a:prstGeom prst="rect">
            <a:avLst/>
          </a:prstGeom>
          <a:noFill/>
        </p:spPr>
        <p:txBody>
          <a:bodyPr wrap="square" rtlCol="0">
            <a:spAutoFit/>
          </a:bodyPr>
          <a:lstStyle/>
          <a:p>
            <a:pPr marL="285750" indent="-285750">
              <a:buFont typeface="Arial" panose="020B0604020202020204" pitchFamily="34" charset="0"/>
              <a:buChar char="•"/>
            </a:pPr>
            <a:r>
              <a:rPr lang="sv-SE" sz="2000" dirty="0"/>
              <a:t>Vi kan inte informera om leveransstörning på Varuförsörjningens hemsida.</a:t>
            </a:r>
          </a:p>
          <a:p>
            <a:pPr marL="285750" indent="-285750">
              <a:buFont typeface="Arial" panose="020B0604020202020204" pitchFamily="34" charset="0"/>
              <a:buChar char="•"/>
            </a:pPr>
            <a:r>
              <a:rPr lang="sv-SE" sz="2000" dirty="0"/>
              <a:t>Leverantören ska erbjuda er som beställt en ersättningsartikel.</a:t>
            </a:r>
          </a:p>
          <a:p>
            <a:pPr marL="285750" indent="-285750">
              <a:buFont typeface="Arial" panose="020B0604020202020204" pitchFamily="34" charset="0"/>
              <a:buChar char="•"/>
            </a:pPr>
            <a:r>
              <a:rPr lang="sv-SE" sz="2000" dirty="0"/>
              <a:t>Ersättningsartikeln ska levereras till samma pris som den avtalade produkten.</a:t>
            </a:r>
          </a:p>
          <a:p>
            <a:endParaRPr lang="sv-SE" dirty="0"/>
          </a:p>
        </p:txBody>
      </p:sp>
      <p:sp>
        <p:nvSpPr>
          <p:cNvPr id="12" name="textruta 11">
            <a:extLst>
              <a:ext uri="{FF2B5EF4-FFF2-40B4-BE49-F238E27FC236}">
                <a16:creationId xmlns:a16="http://schemas.microsoft.com/office/drawing/2014/main" id="{8660E9A9-B3BE-F073-AB14-65F296BA598D}"/>
              </a:ext>
            </a:extLst>
          </p:cNvPr>
          <p:cNvSpPr txBox="1"/>
          <p:nvPr/>
        </p:nvSpPr>
        <p:spPr>
          <a:xfrm>
            <a:off x="6864353" y="4452685"/>
            <a:ext cx="4762579" cy="1200329"/>
          </a:xfrm>
          <a:prstGeom prst="rect">
            <a:avLst/>
          </a:prstGeom>
          <a:noFill/>
        </p:spPr>
        <p:txBody>
          <a:bodyPr wrap="square" rtlCol="0">
            <a:spAutoFit/>
          </a:bodyPr>
          <a:lstStyle/>
          <a:p>
            <a:r>
              <a:rPr lang="sv-SE" i="1" dirty="0"/>
              <a:t>Behöver ni hjälp eller har frågor vid leveransstörningar kan ni kontakta oss på Varuförsörjningen för vidare hjälp.</a:t>
            </a:r>
          </a:p>
          <a:p>
            <a:endParaRPr lang="sv-SE" dirty="0"/>
          </a:p>
        </p:txBody>
      </p:sp>
      <p:pic>
        <p:nvPicPr>
          <p:cNvPr id="13" name="Bildobjekt 12">
            <a:extLst>
              <a:ext uri="{FF2B5EF4-FFF2-40B4-BE49-F238E27FC236}">
                <a16:creationId xmlns:a16="http://schemas.microsoft.com/office/drawing/2014/main" id="{82A33DE4-E212-197A-43BC-4430ABB03BC9}"/>
              </a:ext>
            </a:extLst>
          </p:cNvPr>
          <p:cNvPicPr>
            <a:picLocks noChangeAspect="1"/>
          </p:cNvPicPr>
          <p:nvPr/>
        </p:nvPicPr>
        <p:blipFill>
          <a:blip r:embed="rId3"/>
          <a:stretch>
            <a:fillRect/>
          </a:stretch>
        </p:blipFill>
        <p:spPr>
          <a:xfrm>
            <a:off x="5858777" y="4452685"/>
            <a:ext cx="887112" cy="918996"/>
          </a:xfrm>
          <a:prstGeom prst="rect">
            <a:avLst/>
          </a:prstGeom>
        </p:spPr>
      </p:pic>
    </p:spTree>
    <p:extLst>
      <p:ext uri="{BB962C8B-B14F-4D97-AF65-F5344CB8AC3E}">
        <p14:creationId xmlns:p14="http://schemas.microsoft.com/office/powerpoint/2010/main" val="215072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3">
            <a:extLst>
              <a:ext uri="{FF2B5EF4-FFF2-40B4-BE49-F238E27FC236}">
                <a16:creationId xmlns:a16="http://schemas.microsoft.com/office/drawing/2014/main" id="{722D31B6-DA33-DCE9-70B3-3F9947213E39}"/>
              </a:ext>
            </a:extLst>
          </p:cNvPr>
          <p:cNvGraphicFramePr>
            <a:graphicFrameLocks noGrp="1"/>
          </p:cNvGraphicFramePr>
          <p:nvPr>
            <p:ph idx="1"/>
            <p:extLst>
              <p:ext uri="{D42A27DB-BD31-4B8C-83A1-F6EECF244321}">
                <p14:modId xmlns:p14="http://schemas.microsoft.com/office/powerpoint/2010/main" val="2726421550"/>
              </p:ext>
            </p:extLst>
          </p:nvPr>
        </p:nvGraphicFramePr>
        <p:xfrm>
          <a:off x="5183188" y="850707"/>
          <a:ext cx="6172200" cy="5010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Bildobjekt 2" descr="En bild som visar Teckensnitt, text, Grafik, vit&#10;&#10;Automatiskt genererad beskrivning">
            <a:extLst>
              <a:ext uri="{FF2B5EF4-FFF2-40B4-BE49-F238E27FC236}">
                <a16:creationId xmlns:a16="http://schemas.microsoft.com/office/drawing/2014/main" id="{0EB6786A-593A-2EDB-D013-4523F1AC8276}"/>
              </a:ext>
            </a:extLst>
          </p:cNvPr>
          <p:cNvPicPr>
            <a:picLocks noChangeAspect="1"/>
          </p:cNvPicPr>
          <p:nvPr/>
        </p:nvPicPr>
        <p:blipFill>
          <a:blip r:embed="rId7"/>
          <a:stretch>
            <a:fillRect/>
          </a:stretch>
        </p:blipFill>
        <p:spPr>
          <a:xfrm>
            <a:off x="9391478" y="6111648"/>
            <a:ext cx="2457793" cy="523948"/>
          </a:xfrm>
          <a:prstGeom prst="rect">
            <a:avLst/>
          </a:prstGeom>
        </p:spPr>
      </p:pic>
      <p:pic>
        <p:nvPicPr>
          <p:cNvPr id="12" name="Bildobjekt 11" descr="En bild som visar text, kontorsvaror, penna, design&#10;&#10;Automatiskt genererad beskrivning">
            <a:extLst>
              <a:ext uri="{FF2B5EF4-FFF2-40B4-BE49-F238E27FC236}">
                <a16:creationId xmlns:a16="http://schemas.microsoft.com/office/drawing/2014/main" id="{DE6F6D59-A7ED-9F7D-6B60-A6B8A926B3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319" y="850706"/>
            <a:ext cx="5019869" cy="5019869"/>
          </a:xfrm>
          <a:prstGeom prst="rect">
            <a:avLst/>
          </a:prstGeom>
        </p:spPr>
      </p:pic>
    </p:spTree>
    <p:extLst>
      <p:ext uri="{BB962C8B-B14F-4D97-AF65-F5344CB8AC3E}">
        <p14:creationId xmlns:p14="http://schemas.microsoft.com/office/powerpoint/2010/main" val="1269119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B6DA2-B0F1-7192-9D1E-4D7C04BC2DB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D88DEA6-9DC4-74DB-1526-F94DC0463A50}"/>
              </a:ext>
            </a:extLst>
          </p:cNvPr>
          <p:cNvSpPr>
            <a:spLocks noGrp="1"/>
          </p:cNvSpPr>
          <p:nvPr>
            <p:ph type="title"/>
          </p:nvPr>
        </p:nvSpPr>
        <p:spPr>
          <a:xfrm>
            <a:off x="1081090" y="293914"/>
            <a:ext cx="4191000" cy="2329544"/>
          </a:xfrm>
        </p:spPr>
        <p:txBody>
          <a:bodyPr>
            <a:normAutofit/>
          </a:bodyPr>
          <a:lstStyle/>
          <a:p>
            <a:r>
              <a:rPr lang="sv-SE" sz="5400" b="1" dirty="0"/>
              <a:t>Synpunkter</a:t>
            </a:r>
            <a:br>
              <a:rPr lang="sv-SE" b="1" dirty="0"/>
            </a:br>
            <a:r>
              <a:rPr lang="sv-SE" sz="2000" b="1" dirty="0"/>
              <a:t>Har du allmänna åsikter gällande en produkt? Saknar du en produkt?</a:t>
            </a:r>
            <a:endParaRPr lang="sv-SE" b="1" dirty="0"/>
          </a:p>
        </p:txBody>
      </p:sp>
      <p:pic>
        <p:nvPicPr>
          <p:cNvPr id="5" name="Bildobjekt 4">
            <a:extLst>
              <a:ext uri="{FF2B5EF4-FFF2-40B4-BE49-F238E27FC236}">
                <a16:creationId xmlns:a16="http://schemas.microsoft.com/office/drawing/2014/main" id="{E0D6144B-52EF-480F-E012-624D0E4A976B}"/>
              </a:ext>
            </a:extLst>
          </p:cNvPr>
          <p:cNvPicPr>
            <a:picLocks noChangeAspect="1"/>
          </p:cNvPicPr>
          <p:nvPr/>
        </p:nvPicPr>
        <p:blipFill>
          <a:blip r:embed="rId3"/>
          <a:stretch>
            <a:fillRect/>
          </a:stretch>
        </p:blipFill>
        <p:spPr>
          <a:xfrm>
            <a:off x="9391478" y="6176962"/>
            <a:ext cx="2457793" cy="523948"/>
          </a:xfrm>
          <a:prstGeom prst="rect">
            <a:avLst/>
          </a:prstGeom>
        </p:spPr>
      </p:pic>
      <p:pic>
        <p:nvPicPr>
          <p:cNvPr id="4" name="Bildobjekt 3">
            <a:extLst>
              <a:ext uri="{FF2B5EF4-FFF2-40B4-BE49-F238E27FC236}">
                <a16:creationId xmlns:a16="http://schemas.microsoft.com/office/drawing/2014/main" id="{68A22548-F8F4-4DBC-D281-40FFEE113E76}"/>
              </a:ext>
            </a:extLst>
          </p:cNvPr>
          <p:cNvPicPr>
            <a:picLocks noChangeAspect="1"/>
          </p:cNvPicPr>
          <p:nvPr/>
        </p:nvPicPr>
        <p:blipFill>
          <a:blip r:embed="rId4"/>
          <a:stretch>
            <a:fillRect/>
          </a:stretch>
        </p:blipFill>
        <p:spPr>
          <a:xfrm>
            <a:off x="594544" y="2857059"/>
            <a:ext cx="11002911" cy="3162741"/>
          </a:xfrm>
          <a:prstGeom prst="rect">
            <a:avLst/>
          </a:prstGeom>
        </p:spPr>
      </p:pic>
    </p:spTree>
    <p:extLst>
      <p:ext uri="{BB962C8B-B14F-4D97-AF65-F5344CB8AC3E}">
        <p14:creationId xmlns:p14="http://schemas.microsoft.com/office/powerpoint/2010/main" val="3256953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08A03-47D9-E4C0-CAB1-062B5E10B4E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8E07C03-9620-8DA8-A10A-45D1526EBDDA}"/>
              </a:ext>
            </a:extLst>
          </p:cNvPr>
          <p:cNvSpPr>
            <a:spLocks noGrp="1"/>
          </p:cNvSpPr>
          <p:nvPr>
            <p:ph type="title"/>
          </p:nvPr>
        </p:nvSpPr>
        <p:spPr>
          <a:xfrm>
            <a:off x="1081090" y="293914"/>
            <a:ext cx="4191000" cy="2329544"/>
          </a:xfrm>
        </p:spPr>
        <p:txBody>
          <a:bodyPr>
            <a:normAutofit/>
          </a:bodyPr>
          <a:lstStyle/>
          <a:p>
            <a:r>
              <a:rPr lang="sv-SE" sz="5400" b="1" dirty="0"/>
              <a:t>Synpunkter</a:t>
            </a:r>
            <a:br>
              <a:rPr lang="sv-SE" b="1" dirty="0"/>
            </a:br>
            <a:r>
              <a:rPr lang="sv-SE" sz="2000" b="1" dirty="0"/>
              <a:t>Reklamation eller synpunkt?</a:t>
            </a:r>
            <a:endParaRPr lang="sv-SE" b="1" dirty="0"/>
          </a:p>
        </p:txBody>
      </p:sp>
      <p:pic>
        <p:nvPicPr>
          <p:cNvPr id="5" name="Bildobjekt 4">
            <a:extLst>
              <a:ext uri="{FF2B5EF4-FFF2-40B4-BE49-F238E27FC236}">
                <a16:creationId xmlns:a16="http://schemas.microsoft.com/office/drawing/2014/main" id="{ED385D0A-D2C0-BE50-DF97-42E4C825E8A9}"/>
              </a:ext>
            </a:extLst>
          </p:cNvPr>
          <p:cNvPicPr>
            <a:picLocks noChangeAspect="1"/>
          </p:cNvPicPr>
          <p:nvPr/>
        </p:nvPicPr>
        <p:blipFill>
          <a:blip r:embed="rId3"/>
          <a:stretch>
            <a:fillRect/>
          </a:stretch>
        </p:blipFill>
        <p:spPr>
          <a:xfrm>
            <a:off x="9391478" y="6176962"/>
            <a:ext cx="2457793" cy="523948"/>
          </a:xfrm>
          <a:prstGeom prst="rect">
            <a:avLst/>
          </a:prstGeom>
        </p:spPr>
      </p:pic>
      <p:pic>
        <p:nvPicPr>
          <p:cNvPr id="6" name="Bildobjekt 5">
            <a:extLst>
              <a:ext uri="{FF2B5EF4-FFF2-40B4-BE49-F238E27FC236}">
                <a16:creationId xmlns:a16="http://schemas.microsoft.com/office/drawing/2014/main" id="{BF1EAA3D-8ACD-BB4C-0DBF-7900B0CA2115}"/>
              </a:ext>
            </a:extLst>
          </p:cNvPr>
          <p:cNvPicPr>
            <a:picLocks noChangeAspect="1"/>
          </p:cNvPicPr>
          <p:nvPr/>
        </p:nvPicPr>
        <p:blipFill>
          <a:blip r:embed="rId4"/>
          <a:stretch>
            <a:fillRect/>
          </a:stretch>
        </p:blipFill>
        <p:spPr>
          <a:xfrm>
            <a:off x="2184640" y="2502654"/>
            <a:ext cx="7822719" cy="3674308"/>
          </a:xfrm>
          <a:prstGeom prst="rect">
            <a:avLst/>
          </a:prstGeom>
        </p:spPr>
      </p:pic>
    </p:spTree>
    <p:extLst>
      <p:ext uri="{BB962C8B-B14F-4D97-AF65-F5344CB8AC3E}">
        <p14:creationId xmlns:p14="http://schemas.microsoft.com/office/powerpoint/2010/main" val="3254650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19126-B045-697E-1FD0-537D66D7F208}"/>
            </a:ext>
          </a:extLst>
        </p:cNvPr>
        <p:cNvGrpSpPr/>
        <p:nvPr/>
      </p:nvGrpSpPr>
      <p:grpSpPr>
        <a:xfrm>
          <a:off x="0" y="0"/>
          <a:ext cx="0" cy="0"/>
          <a:chOff x="0" y="0"/>
          <a:chExt cx="0" cy="0"/>
        </a:xfrm>
      </p:grpSpPr>
      <p:pic>
        <p:nvPicPr>
          <p:cNvPr id="5" name="Bildobjekt 4">
            <a:extLst>
              <a:ext uri="{FF2B5EF4-FFF2-40B4-BE49-F238E27FC236}">
                <a16:creationId xmlns:a16="http://schemas.microsoft.com/office/drawing/2014/main" id="{DC9F8F1E-F2C1-02B3-A1F2-10C819A34490}"/>
              </a:ext>
            </a:extLst>
          </p:cNvPr>
          <p:cNvPicPr>
            <a:picLocks noChangeAspect="1"/>
          </p:cNvPicPr>
          <p:nvPr/>
        </p:nvPicPr>
        <p:blipFill>
          <a:blip r:embed="rId3"/>
          <a:stretch>
            <a:fillRect/>
          </a:stretch>
        </p:blipFill>
        <p:spPr>
          <a:xfrm>
            <a:off x="9391478" y="6176962"/>
            <a:ext cx="2457793" cy="523948"/>
          </a:xfrm>
          <a:prstGeom prst="rect">
            <a:avLst/>
          </a:prstGeom>
        </p:spPr>
      </p:pic>
      <p:pic>
        <p:nvPicPr>
          <p:cNvPr id="9" name="Bildobjekt 8">
            <a:extLst>
              <a:ext uri="{FF2B5EF4-FFF2-40B4-BE49-F238E27FC236}">
                <a16:creationId xmlns:a16="http://schemas.microsoft.com/office/drawing/2014/main" id="{B14F0F8D-0173-9A28-7F7E-5368BDE13596}"/>
              </a:ext>
            </a:extLst>
          </p:cNvPr>
          <p:cNvPicPr>
            <a:picLocks noChangeAspect="1"/>
          </p:cNvPicPr>
          <p:nvPr/>
        </p:nvPicPr>
        <p:blipFill>
          <a:blip r:embed="rId4"/>
          <a:stretch>
            <a:fillRect/>
          </a:stretch>
        </p:blipFill>
        <p:spPr>
          <a:xfrm>
            <a:off x="6360742" y="429308"/>
            <a:ext cx="4537013" cy="5605732"/>
          </a:xfrm>
          <a:prstGeom prst="rect">
            <a:avLst/>
          </a:prstGeom>
        </p:spPr>
      </p:pic>
      <p:sp>
        <p:nvSpPr>
          <p:cNvPr id="7" name="Rubrik 1">
            <a:extLst>
              <a:ext uri="{FF2B5EF4-FFF2-40B4-BE49-F238E27FC236}">
                <a16:creationId xmlns:a16="http://schemas.microsoft.com/office/drawing/2014/main" id="{5D5D539E-DE96-190C-AFDD-21A29F49D337}"/>
              </a:ext>
            </a:extLst>
          </p:cNvPr>
          <p:cNvSpPr txBox="1">
            <a:spLocks/>
          </p:cNvSpPr>
          <p:nvPr/>
        </p:nvSpPr>
        <p:spPr>
          <a:xfrm>
            <a:off x="1081089" y="1637440"/>
            <a:ext cx="4537013" cy="3873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b="1" dirty="0"/>
              <a:t>Hur man fyller i synpunktsformuläret:</a:t>
            </a:r>
          </a:p>
          <a:p>
            <a:endParaRPr lang="sv-SE" sz="2000" b="1" dirty="0"/>
          </a:p>
          <a:p>
            <a:pPr marL="342900" indent="-342900">
              <a:buFont typeface="Arial" panose="020B0604020202020204" pitchFamily="34" charset="0"/>
              <a:buChar char="•"/>
            </a:pPr>
            <a:r>
              <a:rPr lang="sv-SE" sz="2000" b="1" dirty="0"/>
              <a:t>Först egna uppgifter</a:t>
            </a:r>
          </a:p>
          <a:p>
            <a:pPr marL="342900" indent="-342900">
              <a:buFont typeface="Arial" panose="020B0604020202020204" pitchFamily="34" charset="0"/>
              <a:buChar char="•"/>
            </a:pPr>
            <a:r>
              <a:rPr lang="sv-SE" sz="2000" b="1" dirty="0"/>
              <a:t>Välj </a:t>
            </a:r>
          </a:p>
          <a:p>
            <a:pPr marL="800100" lvl="1" indent="-342900">
              <a:buFont typeface="Arial" panose="020B0604020202020204" pitchFamily="34" charset="0"/>
              <a:buChar char="•"/>
            </a:pPr>
            <a:r>
              <a:rPr lang="sv-SE" sz="2000" b="1" dirty="0">
                <a:latin typeface="+mj-lt"/>
              </a:rPr>
              <a:t>Saknad artikel</a:t>
            </a:r>
          </a:p>
          <a:p>
            <a:pPr marL="800100" lvl="1" indent="-342900">
              <a:buFont typeface="Arial" panose="020B0604020202020204" pitchFamily="34" charset="0"/>
              <a:buChar char="•"/>
            </a:pPr>
            <a:r>
              <a:rPr lang="sv-SE" sz="2000" b="1" dirty="0">
                <a:latin typeface="+mj-lt"/>
              </a:rPr>
              <a:t>Synpunkt på upphandlad artikel</a:t>
            </a:r>
            <a:br>
              <a:rPr lang="sv-SE" sz="2000" b="1" dirty="0">
                <a:latin typeface="+mj-lt"/>
              </a:rPr>
            </a:br>
            <a:endParaRPr lang="sv-SE" sz="2000" b="1" dirty="0">
              <a:latin typeface="+mj-lt"/>
            </a:endParaRPr>
          </a:p>
          <a:p>
            <a:r>
              <a:rPr lang="sv-SE" sz="2000" b="1" dirty="0">
                <a:latin typeface="+mj-lt"/>
              </a:rPr>
              <a:t>Valet gör att formuläret ändrar sig för att bäst passa den information man vill skicka in.</a:t>
            </a:r>
          </a:p>
          <a:p>
            <a:pPr marL="800100" lvl="1" indent="-342900">
              <a:buFont typeface="Arial" panose="020B0604020202020204" pitchFamily="34" charset="0"/>
              <a:buChar char="•"/>
            </a:pPr>
            <a:endParaRPr lang="sv-SE" sz="100" b="1" dirty="0"/>
          </a:p>
          <a:p>
            <a:pPr marL="342900" indent="-342900">
              <a:buFont typeface="Arial" panose="020B0604020202020204" pitchFamily="34" charset="0"/>
              <a:buChar char="•"/>
            </a:pPr>
            <a:endParaRPr lang="sv-SE" sz="2000" b="1" dirty="0"/>
          </a:p>
        </p:txBody>
      </p:sp>
      <p:sp>
        <p:nvSpPr>
          <p:cNvPr id="8" name="Rubrik 1">
            <a:extLst>
              <a:ext uri="{FF2B5EF4-FFF2-40B4-BE49-F238E27FC236}">
                <a16:creationId xmlns:a16="http://schemas.microsoft.com/office/drawing/2014/main" id="{498889D1-E269-069E-8500-4FA43F715F99}"/>
              </a:ext>
            </a:extLst>
          </p:cNvPr>
          <p:cNvSpPr txBox="1">
            <a:spLocks/>
          </p:cNvSpPr>
          <p:nvPr/>
        </p:nvSpPr>
        <p:spPr>
          <a:xfrm>
            <a:off x="1081090" y="293914"/>
            <a:ext cx="4191000" cy="23295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5400" b="1" dirty="0"/>
              <a:t>Synpunkter</a:t>
            </a:r>
            <a:endParaRPr lang="sv-SE" b="1" dirty="0"/>
          </a:p>
        </p:txBody>
      </p:sp>
    </p:spTree>
    <p:extLst>
      <p:ext uri="{BB962C8B-B14F-4D97-AF65-F5344CB8AC3E}">
        <p14:creationId xmlns:p14="http://schemas.microsoft.com/office/powerpoint/2010/main" val="2301308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7954D-B106-74FC-CD8E-271BA9DC71D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D3A1800-D0A7-ED79-21DD-F01064199898}"/>
              </a:ext>
            </a:extLst>
          </p:cNvPr>
          <p:cNvSpPr>
            <a:spLocks noGrp="1"/>
          </p:cNvSpPr>
          <p:nvPr>
            <p:ph type="title"/>
          </p:nvPr>
        </p:nvSpPr>
        <p:spPr>
          <a:xfrm>
            <a:off x="1081090" y="293914"/>
            <a:ext cx="4191000" cy="2329544"/>
          </a:xfrm>
        </p:spPr>
        <p:txBody>
          <a:bodyPr>
            <a:normAutofit/>
          </a:bodyPr>
          <a:lstStyle/>
          <a:p>
            <a:r>
              <a:rPr lang="sv-SE" sz="5400" b="1" dirty="0"/>
              <a:t>Synpunkter</a:t>
            </a:r>
            <a:br>
              <a:rPr lang="sv-SE" b="1" dirty="0"/>
            </a:br>
            <a:r>
              <a:rPr lang="sv-SE" sz="2000" b="1" dirty="0"/>
              <a:t>Synpunkt på upphandlad artikel</a:t>
            </a:r>
            <a:endParaRPr lang="sv-SE" b="1" dirty="0"/>
          </a:p>
        </p:txBody>
      </p:sp>
      <p:pic>
        <p:nvPicPr>
          <p:cNvPr id="5" name="Bildobjekt 4">
            <a:extLst>
              <a:ext uri="{FF2B5EF4-FFF2-40B4-BE49-F238E27FC236}">
                <a16:creationId xmlns:a16="http://schemas.microsoft.com/office/drawing/2014/main" id="{503343A9-DE4B-989E-F247-051B6F117E18}"/>
              </a:ext>
            </a:extLst>
          </p:cNvPr>
          <p:cNvPicPr>
            <a:picLocks noChangeAspect="1"/>
          </p:cNvPicPr>
          <p:nvPr/>
        </p:nvPicPr>
        <p:blipFill>
          <a:blip r:embed="rId3"/>
          <a:stretch>
            <a:fillRect/>
          </a:stretch>
        </p:blipFill>
        <p:spPr>
          <a:xfrm>
            <a:off x="9391478" y="6176962"/>
            <a:ext cx="2457793" cy="523948"/>
          </a:xfrm>
          <a:prstGeom prst="rect">
            <a:avLst/>
          </a:prstGeom>
        </p:spPr>
      </p:pic>
      <p:pic>
        <p:nvPicPr>
          <p:cNvPr id="4" name="Bildobjekt 3">
            <a:extLst>
              <a:ext uri="{FF2B5EF4-FFF2-40B4-BE49-F238E27FC236}">
                <a16:creationId xmlns:a16="http://schemas.microsoft.com/office/drawing/2014/main" id="{E0141A8D-CBDF-B38C-2C73-2BB3A0CCCADC}"/>
              </a:ext>
            </a:extLst>
          </p:cNvPr>
          <p:cNvPicPr>
            <a:picLocks noChangeAspect="1"/>
          </p:cNvPicPr>
          <p:nvPr/>
        </p:nvPicPr>
        <p:blipFill>
          <a:blip r:embed="rId4"/>
          <a:stretch>
            <a:fillRect/>
          </a:stretch>
        </p:blipFill>
        <p:spPr>
          <a:xfrm>
            <a:off x="4566916" y="904522"/>
            <a:ext cx="7201905" cy="5048955"/>
          </a:xfrm>
          <a:prstGeom prst="rect">
            <a:avLst/>
          </a:prstGeom>
        </p:spPr>
      </p:pic>
    </p:spTree>
    <p:extLst>
      <p:ext uri="{BB962C8B-B14F-4D97-AF65-F5344CB8AC3E}">
        <p14:creationId xmlns:p14="http://schemas.microsoft.com/office/powerpoint/2010/main" val="2780028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E273E-BD91-212C-AF8A-D005C695992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DA2C731-22B2-DF3D-061B-C80E84A77423}"/>
              </a:ext>
            </a:extLst>
          </p:cNvPr>
          <p:cNvSpPr>
            <a:spLocks noGrp="1"/>
          </p:cNvSpPr>
          <p:nvPr>
            <p:ph type="title"/>
          </p:nvPr>
        </p:nvSpPr>
        <p:spPr>
          <a:xfrm>
            <a:off x="1081090" y="293914"/>
            <a:ext cx="4191000" cy="2329544"/>
          </a:xfrm>
        </p:spPr>
        <p:txBody>
          <a:bodyPr>
            <a:normAutofit/>
          </a:bodyPr>
          <a:lstStyle/>
          <a:p>
            <a:r>
              <a:rPr lang="sv-SE" sz="5400" b="1" dirty="0"/>
              <a:t>Synpunkter</a:t>
            </a:r>
            <a:br>
              <a:rPr lang="sv-SE" b="1" dirty="0"/>
            </a:br>
            <a:r>
              <a:rPr lang="sv-SE" sz="2000" b="1" dirty="0"/>
              <a:t>Saknad artikel</a:t>
            </a:r>
            <a:endParaRPr lang="sv-SE" b="1" dirty="0"/>
          </a:p>
        </p:txBody>
      </p:sp>
      <p:pic>
        <p:nvPicPr>
          <p:cNvPr id="5" name="Bildobjekt 4">
            <a:extLst>
              <a:ext uri="{FF2B5EF4-FFF2-40B4-BE49-F238E27FC236}">
                <a16:creationId xmlns:a16="http://schemas.microsoft.com/office/drawing/2014/main" id="{3D2D643F-F765-E0B0-46BC-3A334F0BFC37}"/>
              </a:ext>
            </a:extLst>
          </p:cNvPr>
          <p:cNvPicPr>
            <a:picLocks noChangeAspect="1"/>
          </p:cNvPicPr>
          <p:nvPr/>
        </p:nvPicPr>
        <p:blipFill>
          <a:blip r:embed="rId3"/>
          <a:stretch>
            <a:fillRect/>
          </a:stretch>
        </p:blipFill>
        <p:spPr>
          <a:xfrm>
            <a:off x="9391478" y="6176962"/>
            <a:ext cx="2457793" cy="523948"/>
          </a:xfrm>
          <a:prstGeom prst="rect">
            <a:avLst/>
          </a:prstGeom>
        </p:spPr>
      </p:pic>
      <p:pic>
        <p:nvPicPr>
          <p:cNvPr id="6" name="Bildobjekt 5">
            <a:extLst>
              <a:ext uri="{FF2B5EF4-FFF2-40B4-BE49-F238E27FC236}">
                <a16:creationId xmlns:a16="http://schemas.microsoft.com/office/drawing/2014/main" id="{EA671C77-145D-7DC8-AB26-362DAE965F1B}"/>
              </a:ext>
            </a:extLst>
          </p:cNvPr>
          <p:cNvPicPr>
            <a:picLocks noChangeAspect="1"/>
          </p:cNvPicPr>
          <p:nvPr/>
        </p:nvPicPr>
        <p:blipFill>
          <a:blip r:embed="rId4"/>
          <a:stretch>
            <a:fillRect/>
          </a:stretch>
        </p:blipFill>
        <p:spPr>
          <a:xfrm>
            <a:off x="5272090" y="1066470"/>
            <a:ext cx="6392167" cy="4725059"/>
          </a:xfrm>
          <a:prstGeom prst="rect">
            <a:avLst/>
          </a:prstGeom>
        </p:spPr>
      </p:pic>
    </p:spTree>
    <p:extLst>
      <p:ext uri="{BB962C8B-B14F-4D97-AF65-F5344CB8AC3E}">
        <p14:creationId xmlns:p14="http://schemas.microsoft.com/office/powerpoint/2010/main" val="2042964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1E8D8CF7-24B5-E464-45A5-A77745222CC7}"/>
              </a:ext>
            </a:extLst>
          </p:cNvPr>
          <p:cNvSpPr>
            <a:spLocks noGrp="1"/>
          </p:cNvSpPr>
          <p:nvPr>
            <p:ph type="title"/>
          </p:nvPr>
        </p:nvSpPr>
        <p:spPr>
          <a:xfrm>
            <a:off x="3327290" y="245244"/>
            <a:ext cx="6339224" cy="1532055"/>
          </a:xfrm>
        </p:spPr>
        <p:txBody>
          <a:bodyPr>
            <a:normAutofit/>
          </a:bodyPr>
          <a:lstStyle/>
          <a:p>
            <a:r>
              <a:rPr lang="sv-SE" b="1" dirty="0"/>
              <a:t>Allmän information</a:t>
            </a:r>
          </a:p>
        </p:txBody>
      </p:sp>
      <p:sp>
        <p:nvSpPr>
          <p:cNvPr id="3" name="Platshållare för innehåll 2">
            <a:extLst>
              <a:ext uri="{FF2B5EF4-FFF2-40B4-BE49-F238E27FC236}">
                <a16:creationId xmlns:a16="http://schemas.microsoft.com/office/drawing/2014/main" id="{ED8FBDFE-57E7-0C49-4483-C3E2DED7C96E}"/>
              </a:ext>
            </a:extLst>
          </p:cNvPr>
          <p:cNvSpPr>
            <a:spLocks noGrp="1"/>
          </p:cNvSpPr>
          <p:nvPr>
            <p:ph idx="1"/>
          </p:nvPr>
        </p:nvSpPr>
        <p:spPr>
          <a:xfrm>
            <a:off x="5302332" y="838199"/>
            <a:ext cx="6051468" cy="5338763"/>
          </a:xfrm>
        </p:spPr>
        <p:txBody>
          <a:bodyPr anchor="ctr">
            <a:normAutofit/>
          </a:bodyPr>
          <a:lstStyle/>
          <a:p>
            <a:pPr marL="0" indent="0">
              <a:buNone/>
            </a:pPr>
            <a:endParaRPr lang="sv-SE" sz="2000" b="0" i="0">
              <a:effectLst/>
              <a:latin typeface="Source Sans Pro" panose="020B0503030403020204" pitchFamily="34" charset="0"/>
            </a:endParaRPr>
          </a:p>
          <a:p>
            <a:endParaRPr lang="sv-SE" sz="2000" b="0" i="0">
              <a:effectLst/>
              <a:latin typeface="Source Sans Pro" panose="020B0503030403020204" pitchFamily="34" charset="0"/>
            </a:endParaRPr>
          </a:p>
          <a:p>
            <a:pPr marL="0" indent="0">
              <a:buNone/>
            </a:pPr>
            <a:endParaRPr lang="sv-SE" sz="2000"/>
          </a:p>
        </p:txBody>
      </p:sp>
      <p:pic>
        <p:nvPicPr>
          <p:cNvPr id="5" name="Bildobjekt 4">
            <a:extLst>
              <a:ext uri="{FF2B5EF4-FFF2-40B4-BE49-F238E27FC236}">
                <a16:creationId xmlns:a16="http://schemas.microsoft.com/office/drawing/2014/main" id="{B4C20D23-8F9B-A827-3F21-FEF043B3F7D6}"/>
              </a:ext>
            </a:extLst>
          </p:cNvPr>
          <p:cNvPicPr>
            <a:picLocks noChangeAspect="1"/>
          </p:cNvPicPr>
          <p:nvPr/>
        </p:nvPicPr>
        <p:blipFill>
          <a:blip r:embed="rId2"/>
          <a:stretch>
            <a:fillRect/>
          </a:stretch>
        </p:blipFill>
        <p:spPr>
          <a:xfrm>
            <a:off x="9169139" y="6019801"/>
            <a:ext cx="2457793" cy="523948"/>
          </a:xfrm>
          <a:prstGeom prst="rect">
            <a:avLst/>
          </a:prstGeom>
        </p:spPr>
      </p:pic>
      <p:pic>
        <p:nvPicPr>
          <p:cNvPr id="7" name="Bildobjekt 6">
            <a:extLst>
              <a:ext uri="{FF2B5EF4-FFF2-40B4-BE49-F238E27FC236}">
                <a16:creationId xmlns:a16="http://schemas.microsoft.com/office/drawing/2014/main" id="{D412D44E-DAA6-C6F3-E748-496F207D355E}"/>
              </a:ext>
            </a:extLst>
          </p:cNvPr>
          <p:cNvPicPr>
            <a:picLocks noChangeAspect="1"/>
          </p:cNvPicPr>
          <p:nvPr/>
        </p:nvPicPr>
        <p:blipFill>
          <a:blip r:embed="rId3"/>
          <a:stretch>
            <a:fillRect/>
          </a:stretch>
        </p:blipFill>
        <p:spPr>
          <a:xfrm>
            <a:off x="4905925" y="1810978"/>
            <a:ext cx="6721007" cy="3569353"/>
          </a:xfrm>
          <a:prstGeom prst="rect">
            <a:avLst/>
          </a:prstGeom>
        </p:spPr>
      </p:pic>
      <p:sp>
        <p:nvSpPr>
          <p:cNvPr id="9" name="textruta 8">
            <a:extLst>
              <a:ext uri="{FF2B5EF4-FFF2-40B4-BE49-F238E27FC236}">
                <a16:creationId xmlns:a16="http://schemas.microsoft.com/office/drawing/2014/main" id="{46FCD37D-B089-4B4F-5E7B-1D2E69E57792}"/>
              </a:ext>
            </a:extLst>
          </p:cNvPr>
          <p:cNvSpPr txBox="1"/>
          <p:nvPr/>
        </p:nvSpPr>
        <p:spPr>
          <a:xfrm>
            <a:off x="333925" y="2218380"/>
            <a:ext cx="4009980" cy="2862322"/>
          </a:xfrm>
          <a:prstGeom prst="rect">
            <a:avLst/>
          </a:prstGeom>
          <a:noFill/>
        </p:spPr>
        <p:txBody>
          <a:bodyPr wrap="square" rtlCol="0">
            <a:spAutoFit/>
          </a:bodyPr>
          <a:lstStyle/>
          <a:p>
            <a:r>
              <a:rPr lang="sv-SE" sz="2000" b="1" dirty="0"/>
              <a:t>Leveransstörning på artikel 64446</a:t>
            </a:r>
          </a:p>
          <a:p>
            <a:pPr marL="285750" indent="-285750">
              <a:buFontTx/>
              <a:buChar char="-"/>
            </a:pPr>
            <a:r>
              <a:rPr lang="sv-SE" sz="2000" dirty="0"/>
              <a:t>Leverantören kommer inte hinna leverera in denna på nytt innan jul så ni som väntar på dessa kommer inte kunna få leverans.</a:t>
            </a:r>
          </a:p>
          <a:p>
            <a:pPr marL="285750" indent="-285750">
              <a:buFontTx/>
              <a:buChar char="-"/>
            </a:pPr>
            <a:r>
              <a:rPr lang="sv-SE" sz="2000" dirty="0" err="1"/>
              <a:t>Ordrar</a:t>
            </a:r>
            <a:r>
              <a:rPr lang="sv-SE" sz="2000" dirty="0"/>
              <a:t> som inte levererats ut till er ännu kommer tas bort.</a:t>
            </a:r>
          </a:p>
          <a:p>
            <a:pPr marL="285750" indent="-285750">
              <a:buFontTx/>
              <a:buChar char="-"/>
            </a:pPr>
            <a:r>
              <a:rPr lang="sv-SE" sz="2000" dirty="0"/>
              <a:t>Tyvärr finns ingen ersättare för denna.</a:t>
            </a:r>
          </a:p>
        </p:txBody>
      </p:sp>
    </p:spTree>
    <p:extLst>
      <p:ext uri="{BB962C8B-B14F-4D97-AF65-F5344CB8AC3E}">
        <p14:creationId xmlns:p14="http://schemas.microsoft.com/office/powerpoint/2010/main" val="2297066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tshållare för innehåll 4" descr="Frågetecken på grön pastellbakgrund">
            <a:extLst>
              <a:ext uri="{FF2B5EF4-FFF2-40B4-BE49-F238E27FC236}">
                <a16:creationId xmlns:a16="http://schemas.microsoft.com/office/drawing/2014/main" id="{07C39ED9-761C-E75C-BE85-C625EC7B4C3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4538" b="20462"/>
          <a:stretch/>
        </p:blipFill>
        <p:spPr>
          <a:xfrm>
            <a:off x="20" y="10"/>
            <a:ext cx="12191980" cy="6857990"/>
          </a:xfrm>
          <a:prstGeom prst="rect">
            <a:avLst/>
          </a:prstGeom>
          <a:noFill/>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6B3F031-E446-7D2E-B420-2B0449A09C1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Frågor?</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762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4" descr="Närbild av semesterdekorationer, inklusive baubles, tallar och tallar">
            <a:extLst>
              <a:ext uri="{FF2B5EF4-FFF2-40B4-BE49-F238E27FC236}">
                <a16:creationId xmlns:a16="http://schemas.microsoft.com/office/drawing/2014/main" id="{EDA542E2-D5B3-517B-FBBB-21803D1B8FAA}"/>
              </a:ext>
            </a:extLst>
          </p:cNvPr>
          <p:cNvPicPr>
            <a:picLocks noChangeAspect="1"/>
          </p:cNvPicPr>
          <p:nvPr/>
        </p:nvPicPr>
        <p:blipFill>
          <a:blip r:embed="rId2">
            <a:extLst>
              <a:ext uri="{28A0092B-C50C-407E-A947-70E740481C1C}">
                <a14:useLocalDpi xmlns:a14="http://schemas.microsoft.com/office/drawing/2010/main" val="0"/>
              </a:ext>
            </a:extLst>
          </a:blip>
          <a:srcRect l="5884" r="-1" b="-1"/>
          <a:stretch/>
        </p:blipFill>
        <p:spPr>
          <a:xfrm>
            <a:off x="2522356" y="10"/>
            <a:ext cx="9669642" cy="6857990"/>
          </a:xfrm>
          <a:prstGeom prst="rect">
            <a:avLst/>
          </a:prstGeom>
        </p:spPr>
      </p:pic>
      <p:sp>
        <p:nvSpPr>
          <p:cNvPr id="19"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1CA17FBE-BB6E-8B35-0373-FCB2844B7223}"/>
              </a:ext>
            </a:extLst>
          </p:cNvPr>
          <p:cNvSpPr>
            <a:spLocks noGrp="1"/>
          </p:cNvSpPr>
          <p:nvPr>
            <p:ph type="title"/>
          </p:nvPr>
        </p:nvSpPr>
        <p:spPr>
          <a:xfrm>
            <a:off x="838200" y="365125"/>
            <a:ext cx="4208929" cy="1899912"/>
          </a:xfrm>
        </p:spPr>
        <p:txBody>
          <a:bodyPr>
            <a:normAutofit/>
          </a:bodyPr>
          <a:lstStyle/>
          <a:p>
            <a:r>
              <a:rPr lang="sv-SE" sz="3400" dirty="0"/>
              <a:t>Nästa möte 22/1 2025</a:t>
            </a:r>
            <a:br>
              <a:rPr lang="sv-SE" sz="3400" dirty="0"/>
            </a:br>
            <a:endParaRPr lang="sv-SE" sz="3400" dirty="0">
              <a:latin typeface="Brush Script MT" panose="03060802040406070304" pitchFamily="66" charset="0"/>
            </a:endParaRPr>
          </a:p>
        </p:txBody>
      </p:sp>
      <p:sp>
        <p:nvSpPr>
          <p:cNvPr id="20" name="Content Placeholder 8">
            <a:extLst>
              <a:ext uri="{FF2B5EF4-FFF2-40B4-BE49-F238E27FC236}">
                <a16:creationId xmlns:a16="http://schemas.microsoft.com/office/drawing/2014/main" id="{EB8B8663-B4D4-63DE-54D2-00EFF4949C68}"/>
              </a:ext>
            </a:extLst>
          </p:cNvPr>
          <p:cNvSpPr>
            <a:spLocks noGrp="1"/>
          </p:cNvSpPr>
          <p:nvPr>
            <p:ph idx="1"/>
          </p:nvPr>
        </p:nvSpPr>
        <p:spPr>
          <a:xfrm>
            <a:off x="838200" y="2434201"/>
            <a:ext cx="5508812" cy="3742762"/>
          </a:xfrm>
        </p:spPr>
        <p:txBody>
          <a:bodyPr>
            <a:normAutofit/>
          </a:bodyPr>
          <a:lstStyle/>
          <a:p>
            <a:pPr marL="0" indent="0">
              <a:buNone/>
            </a:pPr>
            <a:r>
              <a:rPr lang="sv-SE" sz="8000" dirty="0">
                <a:solidFill>
                  <a:srgbClr val="FF0000"/>
                </a:solidFill>
                <a:latin typeface="Brush Script MT" panose="03060802040406070304" pitchFamily="66" charset="0"/>
              </a:rPr>
              <a:t>God Jul och gott nytt år!</a:t>
            </a:r>
            <a:endParaRPr lang="en-US" sz="8000" dirty="0">
              <a:solidFill>
                <a:srgbClr val="FF0000"/>
              </a:solidFill>
            </a:endParaRPr>
          </a:p>
        </p:txBody>
      </p:sp>
    </p:spTree>
    <p:extLst>
      <p:ext uri="{BB962C8B-B14F-4D97-AF65-F5344CB8AC3E}">
        <p14:creationId xmlns:p14="http://schemas.microsoft.com/office/powerpoint/2010/main" val="16881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60506B71-56D5-E811-3F6D-060258390535}"/>
              </a:ext>
            </a:extLst>
          </p:cNvPr>
          <p:cNvSpPr>
            <a:spLocks noGrp="1"/>
          </p:cNvSpPr>
          <p:nvPr>
            <p:ph type="ctrTitle"/>
          </p:nvPr>
        </p:nvSpPr>
        <p:spPr>
          <a:xfrm>
            <a:off x="1314824" y="735106"/>
            <a:ext cx="10053763" cy="2928470"/>
          </a:xfrm>
        </p:spPr>
        <p:txBody>
          <a:bodyPr anchor="b">
            <a:normAutofit/>
          </a:bodyPr>
          <a:lstStyle/>
          <a:p>
            <a:pPr algn="l"/>
            <a:r>
              <a:rPr lang="sv-SE" sz="4800">
                <a:solidFill>
                  <a:srgbClr val="FFFFFF"/>
                </a:solidFill>
              </a:rPr>
              <a:t>Varuförsörjningens Logistik</a:t>
            </a:r>
          </a:p>
        </p:txBody>
      </p:sp>
      <p:sp>
        <p:nvSpPr>
          <p:cNvPr id="3" name="Underrubrik 2">
            <a:extLst>
              <a:ext uri="{FF2B5EF4-FFF2-40B4-BE49-F238E27FC236}">
                <a16:creationId xmlns:a16="http://schemas.microsoft.com/office/drawing/2014/main" id="{20DA24DF-3766-D631-565D-78B3BC285F41}"/>
              </a:ext>
            </a:extLst>
          </p:cNvPr>
          <p:cNvSpPr>
            <a:spLocks noGrp="1"/>
          </p:cNvSpPr>
          <p:nvPr>
            <p:ph type="subTitle" idx="1"/>
          </p:nvPr>
        </p:nvSpPr>
        <p:spPr>
          <a:xfrm>
            <a:off x="1350682" y="4870824"/>
            <a:ext cx="10005951" cy="1458258"/>
          </a:xfrm>
        </p:spPr>
        <p:txBody>
          <a:bodyPr anchor="ctr">
            <a:normAutofit/>
          </a:bodyPr>
          <a:lstStyle/>
          <a:p>
            <a:pPr algn="l"/>
            <a:r>
              <a:rPr lang="sv-SE" dirty="0"/>
              <a:t>Varuförsörjningen</a:t>
            </a:r>
          </a:p>
          <a:p>
            <a:pPr algn="l"/>
            <a:r>
              <a:rPr lang="sv-SE" dirty="0"/>
              <a:t>Öyvind Bjerke</a:t>
            </a:r>
          </a:p>
        </p:txBody>
      </p:sp>
      <p:pic>
        <p:nvPicPr>
          <p:cNvPr id="4" name="Bildobjekt 3" descr="En bild som visar Teckensnitt, text, Grafik, vit&#10;&#10;Automatiskt genererad beskrivning">
            <a:extLst>
              <a:ext uri="{FF2B5EF4-FFF2-40B4-BE49-F238E27FC236}">
                <a16:creationId xmlns:a16="http://schemas.microsoft.com/office/drawing/2014/main" id="{C647B705-EB05-0E57-946B-DD85C9F839FD}"/>
              </a:ext>
            </a:extLst>
          </p:cNvPr>
          <p:cNvPicPr>
            <a:picLocks noChangeAspect="1"/>
          </p:cNvPicPr>
          <p:nvPr/>
        </p:nvPicPr>
        <p:blipFill>
          <a:blip r:embed="rId2"/>
          <a:stretch>
            <a:fillRect/>
          </a:stretch>
        </p:blipFill>
        <p:spPr>
          <a:xfrm>
            <a:off x="9391478" y="6111648"/>
            <a:ext cx="2457793" cy="523948"/>
          </a:xfrm>
          <a:prstGeom prst="rect">
            <a:avLst/>
          </a:prstGeom>
        </p:spPr>
      </p:pic>
    </p:spTree>
    <p:extLst>
      <p:ext uri="{BB962C8B-B14F-4D97-AF65-F5344CB8AC3E}">
        <p14:creationId xmlns:p14="http://schemas.microsoft.com/office/powerpoint/2010/main" val="391396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500"/>
                                  </p:stCondLst>
                                  <p:iterate type="wd">
                                    <p:tmPct val="15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D519110-D3EE-BDEA-93F3-5655DCC7FDD3}"/>
              </a:ext>
            </a:extLst>
          </p:cNvPr>
          <p:cNvSpPr>
            <a:spLocks noGrp="1"/>
          </p:cNvSpPr>
          <p:nvPr>
            <p:ph type="title"/>
          </p:nvPr>
        </p:nvSpPr>
        <p:spPr>
          <a:xfrm>
            <a:off x="1008184" y="174032"/>
            <a:ext cx="10175631" cy="1111843"/>
          </a:xfrm>
        </p:spPr>
        <p:txBody>
          <a:bodyPr anchor="ctr">
            <a:normAutofit/>
          </a:bodyPr>
          <a:lstStyle/>
          <a:p>
            <a:pPr algn="ctr"/>
            <a:r>
              <a:rPr lang="sv-SE" sz="4000"/>
              <a:t>Logistikflöden</a:t>
            </a:r>
          </a:p>
        </p:txBody>
      </p:sp>
      <p:sp>
        <p:nvSpPr>
          <p:cNvPr id="3" name="Platshållare för innehåll 2">
            <a:extLst>
              <a:ext uri="{FF2B5EF4-FFF2-40B4-BE49-F238E27FC236}">
                <a16:creationId xmlns:a16="http://schemas.microsoft.com/office/drawing/2014/main" id="{31CA7A06-91E7-12F5-9C93-9A899CEE91D2}"/>
              </a:ext>
            </a:extLst>
          </p:cNvPr>
          <p:cNvSpPr>
            <a:spLocks noGrp="1"/>
          </p:cNvSpPr>
          <p:nvPr>
            <p:ph idx="1"/>
          </p:nvPr>
        </p:nvSpPr>
        <p:spPr>
          <a:xfrm>
            <a:off x="1008184" y="1459907"/>
            <a:ext cx="10175630" cy="767904"/>
          </a:xfrm>
        </p:spPr>
        <p:txBody>
          <a:bodyPr anchor="ctr">
            <a:normAutofit/>
          </a:bodyPr>
          <a:lstStyle/>
          <a:p>
            <a:pPr marL="0" indent="0" algn="ctr">
              <a:spcBef>
                <a:spcPts val="0"/>
              </a:spcBef>
              <a:buNone/>
            </a:pPr>
            <a:r>
              <a:rPr lang="sv-SE" sz="2000">
                <a:effectLst/>
                <a:latin typeface="Calibri" panose="020F0502020204030204" pitchFamily="34" charset="0"/>
              </a:rPr>
              <a:t>Varuförsörjningen har fem olika logistikflöden:</a:t>
            </a:r>
          </a:p>
          <a:p>
            <a:pPr marL="0" indent="0" algn="ctr">
              <a:spcBef>
                <a:spcPts val="0"/>
              </a:spcBef>
              <a:buNone/>
            </a:pPr>
            <a:endParaRPr lang="sv-SE" sz="2000">
              <a:latin typeface="Calibri" panose="020F0502020204030204" pitchFamily="34" charset="0"/>
            </a:endParaRPr>
          </a:p>
          <a:p>
            <a:pPr marL="0" indent="0" algn="ctr">
              <a:buNone/>
            </a:pPr>
            <a:endParaRPr lang="sv-SE" sz="2000"/>
          </a:p>
        </p:txBody>
      </p:sp>
      <p:graphicFrame>
        <p:nvGraphicFramePr>
          <p:cNvPr id="5" name="Tabell 5">
            <a:extLst>
              <a:ext uri="{FF2B5EF4-FFF2-40B4-BE49-F238E27FC236}">
                <a16:creationId xmlns:a16="http://schemas.microsoft.com/office/drawing/2014/main" id="{D1DFFC66-451F-7D32-0DEB-D7CEDC391785}"/>
              </a:ext>
            </a:extLst>
          </p:cNvPr>
          <p:cNvGraphicFramePr>
            <a:graphicFrameLocks noGrp="1"/>
          </p:cNvGraphicFramePr>
          <p:nvPr>
            <p:extLst>
              <p:ext uri="{D42A27DB-BD31-4B8C-83A1-F6EECF244321}">
                <p14:modId xmlns:p14="http://schemas.microsoft.com/office/powerpoint/2010/main" val="1456332281"/>
              </p:ext>
            </p:extLst>
          </p:nvPr>
        </p:nvGraphicFramePr>
        <p:xfrm>
          <a:off x="1047651" y="2013263"/>
          <a:ext cx="10093650" cy="3899399"/>
        </p:xfrm>
        <a:graphic>
          <a:graphicData uri="http://schemas.openxmlformats.org/drawingml/2006/table">
            <a:tbl>
              <a:tblPr firstRow="1" bandRow="1">
                <a:tableStyleId>{5C22544A-7EE6-4342-B048-85BDC9FD1C3A}</a:tableStyleId>
              </a:tblPr>
              <a:tblGrid>
                <a:gridCol w="5957625">
                  <a:extLst>
                    <a:ext uri="{9D8B030D-6E8A-4147-A177-3AD203B41FA5}">
                      <a16:colId xmlns:a16="http://schemas.microsoft.com/office/drawing/2014/main" val="1769388686"/>
                    </a:ext>
                  </a:extLst>
                </a:gridCol>
                <a:gridCol w="4136025">
                  <a:extLst>
                    <a:ext uri="{9D8B030D-6E8A-4147-A177-3AD203B41FA5}">
                      <a16:colId xmlns:a16="http://schemas.microsoft.com/office/drawing/2014/main" val="1072746512"/>
                    </a:ext>
                  </a:extLst>
                </a:gridCol>
              </a:tblGrid>
              <a:tr h="5086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a:effectLst/>
                          <a:latin typeface="Calibri" panose="020F0502020204030204" pitchFamily="34" charset="0"/>
                        </a:rPr>
                        <a:t>Logistikflöde</a:t>
                      </a:r>
                    </a:p>
                  </a:txBody>
                  <a:tcPr marL="111636" marR="111636" marT="55819" marB="55819"/>
                </a:tc>
                <a:tc>
                  <a:txBody>
                    <a:bodyPr/>
                    <a:lstStyle/>
                    <a:p>
                      <a:r>
                        <a:rPr lang="sv-SE" sz="2200"/>
                        <a:t>Omsättning per år (varuvärde)</a:t>
                      </a:r>
                    </a:p>
                  </a:txBody>
                  <a:tcPr marL="111636" marR="111636" marT="55819" marB="55819"/>
                </a:tc>
                <a:extLst>
                  <a:ext uri="{0D108BD9-81ED-4DB2-BD59-A6C34878D82A}">
                    <a16:rowId xmlns:a16="http://schemas.microsoft.com/office/drawing/2014/main" val="2156917551"/>
                  </a:ext>
                </a:extLst>
              </a:tr>
              <a:tr h="5086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a:effectLst/>
                          <a:latin typeface="Calibri" panose="020F0502020204030204" pitchFamily="34" charset="0"/>
                        </a:rPr>
                        <a:t>3PL (OneMed)</a:t>
                      </a:r>
                    </a:p>
                  </a:txBody>
                  <a:tcPr marL="111636" marR="111636" marT="55819" marB="55819"/>
                </a:tc>
                <a:tc>
                  <a:txBody>
                    <a:bodyPr/>
                    <a:lstStyle/>
                    <a:p>
                      <a:r>
                        <a:rPr lang="sv-SE" sz="2200" dirty="0"/>
                        <a:t>750 000 000 kr</a:t>
                      </a:r>
                    </a:p>
                  </a:txBody>
                  <a:tcPr marL="111636" marR="111636" marT="55819" marB="55819"/>
                </a:tc>
                <a:extLst>
                  <a:ext uri="{0D108BD9-81ED-4DB2-BD59-A6C34878D82A}">
                    <a16:rowId xmlns:a16="http://schemas.microsoft.com/office/drawing/2014/main" val="2725791354"/>
                  </a:ext>
                </a:extLst>
              </a:tr>
              <a:tr h="5086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kern="1200">
                          <a:solidFill>
                            <a:schemeClr val="dk1"/>
                          </a:solidFill>
                          <a:effectLst/>
                          <a:latin typeface="Calibri" panose="020F0502020204030204" pitchFamily="34" charset="0"/>
                          <a:ea typeface="+mn-ea"/>
                          <a:cs typeface="+mn-cs"/>
                        </a:rPr>
                        <a:t>Hemdistribution InkoUro (OneMed)</a:t>
                      </a:r>
                    </a:p>
                  </a:txBody>
                  <a:tcPr marL="111636" marR="111636" marT="55819" marB="558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kern="1200">
                          <a:solidFill>
                            <a:schemeClr val="dk1"/>
                          </a:solidFill>
                          <a:effectLst/>
                          <a:latin typeface="Calibri" panose="020F0502020204030204" pitchFamily="34" charset="0"/>
                          <a:ea typeface="+mn-ea"/>
                          <a:cs typeface="+mn-cs"/>
                        </a:rPr>
                        <a:t>100 000 000 kr</a:t>
                      </a:r>
                    </a:p>
                  </a:txBody>
                  <a:tcPr marL="111636" marR="111636" marT="55819" marB="55819"/>
                </a:tc>
                <a:extLst>
                  <a:ext uri="{0D108BD9-81ED-4DB2-BD59-A6C34878D82A}">
                    <a16:rowId xmlns:a16="http://schemas.microsoft.com/office/drawing/2014/main" val="3826658579"/>
                  </a:ext>
                </a:extLst>
              </a:tr>
              <a:tr h="5086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a:effectLst/>
                          <a:latin typeface="Calibri" panose="020F0502020204030204" pitchFamily="34" charset="0"/>
                        </a:rPr>
                        <a:t>Hemdistribution Nutrition (Mediq)</a:t>
                      </a:r>
                    </a:p>
                  </a:txBody>
                  <a:tcPr marL="111636" marR="111636" marT="55819" marB="55819"/>
                </a:tc>
                <a:tc>
                  <a:txBody>
                    <a:bodyPr/>
                    <a:lstStyle/>
                    <a:p>
                      <a:r>
                        <a:rPr lang="sv-SE" sz="2200"/>
                        <a:t>110 000 000 kr</a:t>
                      </a:r>
                    </a:p>
                  </a:txBody>
                  <a:tcPr marL="111636" marR="111636" marT="55819" marB="55819"/>
                </a:tc>
                <a:extLst>
                  <a:ext uri="{0D108BD9-81ED-4DB2-BD59-A6C34878D82A}">
                    <a16:rowId xmlns:a16="http://schemas.microsoft.com/office/drawing/2014/main" val="2855150031"/>
                  </a:ext>
                </a:extLst>
              </a:tr>
              <a:tr h="8475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a:effectLst/>
                          <a:latin typeface="Calibri" panose="020F0502020204030204" pitchFamily="34" charset="0"/>
                        </a:rPr>
                        <a:t>Förskrivning via Apotek Diabetestekniska hjälpmedel</a:t>
                      </a:r>
                    </a:p>
                  </a:txBody>
                  <a:tcPr marL="111636" marR="111636" marT="55819" marB="55819"/>
                </a:tc>
                <a:tc>
                  <a:txBody>
                    <a:bodyPr/>
                    <a:lstStyle/>
                    <a:p>
                      <a:r>
                        <a:rPr lang="sv-SE" sz="2200"/>
                        <a:t>100 000 000 kr</a:t>
                      </a:r>
                    </a:p>
                  </a:txBody>
                  <a:tcPr marL="111636" marR="111636" marT="55819" marB="55819"/>
                </a:tc>
                <a:extLst>
                  <a:ext uri="{0D108BD9-81ED-4DB2-BD59-A6C34878D82A}">
                    <a16:rowId xmlns:a16="http://schemas.microsoft.com/office/drawing/2014/main" val="1736095347"/>
                  </a:ext>
                </a:extLst>
              </a:tr>
              <a:tr h="5086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a:effectLst/>
                          <a:latin typeface="Calibri" panose="020F0502020204030204" pitchFamily="34" charset="0"/>
                        </a:rPr>
                        <a:t>Direktleverans</a:t>
                      </a:r>
                    </a:p>
                  </a:txBody>
                  <a:tcPr marL="111636" marR="111636" marT="55819" marB="55819"/>
                </a:tc>
                <a:tc>
                  <a:txBody>
                    <a:bodyPr/>
                    <a:lstStyle/>
                    <a:p>
                      <a:r>
                        <a:rPr lang="sv-SE" sz="2200"/>
                        <a:t>830 000 000 kr</a:t>
                      </a:r>
                    </a:p>
                  </a:txBody>
                  <a:tcPr marL="111636" marR="111636" marT="55819" marB="55819"/>
                </a:tc>
                <a:extLst>
                  <a:ext uri="{0D108BD9-81ED-4DB2-BD59-A6C34878D82A}">
                    <a16:rowId xmlns:a16="http://schemas.microsoft.com/office/drawing/2014/main" val="4045458812"/>
                  </a:ext>
                </a:extLst>
              </a:tr>
              <a:tr h="5086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b="1">
                          <a:effectLst/>
                          <a:latin typeface="Calibri" panose="020F0502020204030204" pitchFamily="34" charset="0"/>
                        </a:rPr>
                        <a:t>Summa</a:t>
                      </a:r>
                    </a:p>
                  </a:txBody>
                  <a:tcPr marL="111636" marR="111636" marT="55819" marB="55819"/>
                </a:tc>
                <a:tc>
                  <a:txBody>
                    <a:bodyPr/>
                    <a:lstStyle/>
                    <a:p>
                      <a:r>
                        <a:rPr lang="sv-SE" sz="2200" b="1" dirty="0"/>
                        <a:t>1 890 000 000 kr</a:t>
                      </a:r>
                    </a:p>
                  </a:txBody>
                  <a:tcPr marL="111636" marR="111636" marT="55819" marB="55819"/>
                </a:tc>
                <a:extLst>
                  <a:ext uri="{0D108BD9-81ED-4DB2-BD59-A6C34878D82A}">
                    <a16:rowId xmlns:a16="http://schemas.microsoft.com/office/drawing/2014/main" val="2639310229"/>
                  </a:ext>
                </a:extLst>
              </a:tr>
            </a:tbl>
          </a:graphicData>
        </a:graphic>
      </p:graphicFrame>
      <p:pic>
        <p:nvPicPr>
          <p:cNvPr id="6" name="Bildobjekt 5" descr="En bild som visar Teckensnitt, text, Grafik, vit&#10;&#10;Automatiskt genererad beskrivning">
            <a:extLst>
              <a:ext uri="{FF2B5EF4-FFF2-40B4-BE49-F238E27FC236}">
                <a16:creationId xmlns:a16="http://schemas.microsoft.com/office/drawing/2014/main" id="{0EA89D59-6315-B79B-FDDB-73F6F8B11792}"/>
              </a:ext>
            </a:extLst>
          </p:cNvPr>
          <p:cNvPicPr>
            <a:picLocks noChangeAspect="1"/>
          </p:cNvPicPr>
          <p:nvPr/>
        </p:nvPicPr>
        <p:blipFill>
          <a:blip r:embed="rId2"/>
          <a:stretch>
            <a:fillRect/>
          </a:stretch>
        </p:blipFill>
        <p:spPr>
          <a:xfrm>
            <a:off x="9456793" y="6159094"/>
            <a:ext cx="2457793" cy="523948"/>
          </a:xfrm>
          <a:prstGeom prst="rect">
            <a:avLst/>
          </a:prstGeom>
        </p:spPr>
      </p:pic>
    </p:spTree>
    <p:extLst>
      <p:ext uri="{BB962C8B-B14F-4D97-AF65-F5344CB8AC3E}">
        <p14:creationId xmlns:p14="http://schemas.microsoft.com/office/powerpoint/2010/main" val="301389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519110-D3EE-BDEA-93F3-5655DCC7FDD3}"/>
              </a:ext>
            </a:extLst>
          </p:cNvPr>
          <p:cNvSpPr>
            <a:spLocks noGrp="1"/>
          </p:cNvSpPr>
          <p:nvPr>
            <p:ph type="title"/>
          </p:nvPr>
        </p:nvSpPr>
        <p:spPr>
          <a:xfrm>
            <a:off x="838200" y="365125"/>
            <a:ext cx="10515600" cy="1325563"/>
          </a:xfrm>
        </p:spPr>
        <p:txBody>
          <a:bodyPr>
            <a:normAutofit/>
          </a:bodyPr>
          <a:lstStyle/>
          <a:p>
            <a:r>
              <a:rPr lang="sv-SE" sz="5400" dirty="0"/>
              <a:t>3PL</a:t>
            </a:r>
          </a:p>
        </p:txBody>
      </p:sp>
      <p:pic>
        <p:nvPicPr>
          <p:cNvPr id="7" name="Bildobjekt 6">
            <a:extLst>
              <a:ext uri="{FF2B5EF4-FFF2-40B4-BE49-F238E27FC236}">
                <a16:creationId xmlns:a16="http://schemas.microsoft.com/office/drawing/2014/main" id="{A0516EE4-574A-6422-66B9-F4C0166AB6E4}"/>
              </a:ext>
            </a:extLst>
          </p:cNvPr>
          <p:cNvPicPr>
            <a:picLocks noChangeAspect="1"/>
          </p:cNvPicPr>
          <p:nvPr/>
        </p:nvPicPr>
        <p:blipFill>
          <a:blip r:embed="rId2"/>
          <a:stretch>
            <a:fillRect/>
          </a:stretch>
        </p:blipFill>
        <p:spPr>
          <a:xfrm>
            <a:off x="344869" y="1549675"/>
            <a:ext cx="11687508" cy="4671555"/>
          </a:xfrm>
          <a:prstGeom prst="rect">
            <a:avLst/>
          </a:prstGeom>
        </p:spPr>
      </p:pic>
    </p:spTree>
    <p:extLst>
      <p:ext uri="{BB962C8B-B14F-4D97-AF65-F5344CB8AC3E}">
        <p14:creationId xmlns:p14="http://schemas.microsoft.com/office/powerpoint/2010/main" val="237826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519110-D3EE-BDEA-93F3-5655DCC7FDD3}"/>
              </a:ext>
            </a:extLst>
          </p:cNvPr>
          <p:cNvSpPr>
            <a:spLocks noGrp="1"/>
          </p:cNvSpPr>
          <p:nvPr>
            <p:ph type="title"/>
          </p:nvPr>
        </p:nvSpPr>
        <p:spPr>
          <a:xfrm>
            <a:off x="838200" y="365125"/>
            <a:ext cx="10515600" cy="1325563"/>
          </a:xfrm>
        </p:spPr>
        <p:txBody>
          <a:bodyPr>
            <a:normAutofit/>
          </a:bodyPr>
          <a:lstStyle/>
          <a:p>
            <a:r>
              <a:rPr lang="sv-SE" sz="5400"/>
              <a:t>3PL</a:t>
            </a:r>
            <a:endParaRPr lang="sv-SE" sz="5400" dirty="0"/>
          </a:p>
        </p:txBody>
      </p:sp>
      <p:sp>
        <p:nvSpPr>
          <p:cNvPr id="3" name="Platshållare för innehåll 2">
            <a:extLst>
              <a:ext uri="{FF2B5EF4-FFF2-40B4-BE49-F238E27FC236}">
                <a16:creationId xmlns:a16="http://schemas.microsoft.com/office/drawing/2014/main" id="{31CA7A06-91E7-12F5-9C93-9A899CEE91D2}"/>
              </a:ext>
            </a:extLst>
          </p:cNvPr>
          <p:cNvSpPr>
            <a:spLocks noGrp="1"/>
          </p:cNvSpPr>
          <p:nvPr>
            <p:ph idx="1"/>
          </p:nvPr>
        </p:nvSpPr>
        <p:spPr>
          <a:xfrm>
            <a:off x="838200" y="1690688"/>
            <a:ext cx="10515600" cy="4604130"/>
          </a:xfrm>
        </p:spPr>
        <p:txBody>
          <a:bodyPr>
            <a:normAutofit lnSpcReduction="10000"/>
          </a:bodyPr>
          <a:lstStyle/>
          <a:p>
            <a:pPr marL="0" indent="0" fontAlgn="ctr">
              <a:lnSpc>
                <a:spcPct val="100000"/>
              </a:lnSpc>
              <a:spcBef>
                <a:spcPts val="1200"/>
              </a:spcBef>
              <a:buNone/>
            </a:pPr>
            <a:r>
              <a:rPr lang="sv-SE" sz="2000" u="sng" dirty="0" err="1">
                <a:latin typeface="Calibri" panose="020F0502020204030204" pitchFamily="34" charset="0"/>
                <a:cs typeface="Calibri" panose="020F0502020204030204" pitchFamily="34" charset="0"/>
              </a:rPr>
              <a:t>OneMeds</a:t>
            </a:r>
            <a:r>
              <a:rPr lang="sv-SE" sz="2000" u="sng" dirty="0">
                <a:latin typeface="Calibri" panose="020F0502020204030204" pitchFamily="34" charset="0"/>
                <a:cs typeface="Calibri" panose="020F0502020204030204" pitchFamily="34" charset="0"/>
              </a:rPr>
              <a:t> Uppdrag:</a:t>
            </a:r>
            <a:endParaRPr lang="sv-SE" sz="1800" b="0" i="0" u="sng" strike="noStrike" baseline="0" dirty="0">
              <a:solidFill>
                <a:srgbClr val="000000"/>
              </a:solidFill>
              <a:latin typeface="Calibri" panose="020F0502020204030204" pitchFamily="34" charset="0"/>
              <a:cs typeface="Calibri" panose="020F0502020204030204" pitchFamily="34" charset="0"/>
            </a:endParaRPr>
          </a:p>
          <a:p>
            <a:r>
              <a:rPr lang="sv-SE" sz="1800" b="1" i="0" u="none" strike="noStrike" baseline="0" dirty="0">
                <a:solidFill>
                  <a:srgbClr val="000000"/>
                </a:solidFill>
                <a:latin typeface="Calibri" panose="020F0502020204030204" pitchFamily="34" charset="0"/>
                <a:cs typeface="Calibri" panose="020F0502020204030204" pitchFamily="34" charset="0"/>
              </a:rPr>
              <a:t>Avtalad omfattning </a:t>
            </a:r>
            <a:r>
              <a:rPr lang="sv-SE" sz="1800" b="0" i="0" u="none" strike="noStrike" baseline="0" dirty="0">
                <a:solidFill>
                  <a:srgbClr val="000000"/>
                </a:solidFill>
                <a:latin typeface="Calibri" panose="020F0502020204030204" pitchFamily="34" charset="0"/>
                <a:cs typeface="Calibri" panose="020F0502020204030204" pitchFamily="34" charset="0"/>
              </a:rPr>
              <a:t>Distributören ska ha ett helhetsansvar för det operativa logistikflödet mellan varuleverantör och region. Distributören ska för utförande av logistiktjänsten ombesörja följande tjänstedelar:</a:t>
            </a:r>
          </a:p>
          <a:p>
            <a:r>
              <a:rPr lang="sv-SE" sz="1800" b="1" i="0" u="none" strike="noStrike" baseline="0" dirty="0">
                <a:solidFill>
                  <a:srgbClr val="000000"/>
                </a:solidFill>
                <a:latin typeface="Calibri" panose="020F0502020204030204" pitchFamily="34" charset="0"/>
                <a:cs typeface="Calibri" panose="020F0502020204030204" pitchFamily="34" charset="0"/>
              </a:rPr>
              <a:t>2.2 Anskaffning </a:t>
            </a:r>
            <a:r>
              <a:rPr lang="sv-SE" sz="1800" b="0" i="0" u="none" strike="noStrike" baseline="0" dirty="0">
                <a:solidFill>
                  <a:srgbClr val="000000"/>
                </a:solidFill>
                <a:latin typeface="Calibri" panose="020F0502020204030204" pitchFamily="34" charset="0"/>
                <a:cs typeface="Calibri" panose="020F0502020204030204" pitchFamily="34" charset="0"/>
              </a:rPr>
              <a:t>Avrop och betalning av ett varusortiment som VFN upphandlar åt regionerna.</a:t>
            </a:r>
          </a:p>
          <a:p>
            <a:r>
              <a:rPr lang="sv-SE" sz="1800" b="1" i="0" u="none" strike="noStrike" baseline="0" dirty="0">
                <a:solidFill>
                  <a:srgbClr val="000000"/>
                </a:solidFill>
                <a:latin typeface="Calibri" panose="020F0502020204030204" pitchFamily="34" charset="0"/>
                <a:cs typeface="Calibri" panose="020F0502020204030204" pitchFamily="34" charset="0"/>
              </a:rPr>
              <a:t>2.3 Lagerhållning </a:t>
            </a:r>
            <a:r>
              <a:rPr lang="sv-SE" sz="1800" b="0" i="0" u="none" strike="noStrike" baseline="0" dirty="0">
                <a:solidFill>
                  <a:srgbClr val="000000"/>
                </a:solidFill>
                <a:latin typeface="Calibri" panose="020F0502020204030204" pitchFamily="34" charset="0"/>
                <a:cs typeface="Calibri" panose="020F0502020204030204" pitchFamily="34" charset="0"/>
              </a:rPr>
              <a:t>Mottagning av leveranser från upphandlade varuleverantörer och lagerhållning av varor samt särskild lagerhållning av sterila medicintekniska produkter, semi-kritiska produkter, ADR klassat farligt gods och kylvaror.</a:t>
            </a:r>
          </a:p>
          <a:p>
            <a:r>
              <a:rPr lang="sv-SE" sz="1800" b="1" i="0" u="none" strike="noStrike" baseline="0" dirty="0">
                <a:solidFill>
                  <a:srgbClr val="000000"/>
                </a:solidFill>
                <a:latin typeface="Calibri" panose="020F0502020204030204" pitchFamily="34" charset="0"/>
                <a:cs typeface="Calibri" panose="020F0502020204030204" pitchFamily="34" charset="0"/>
              </a:rPr>
              <a:t>2.4 Kundtjänst </a:t>
            </a:r>
            <a:r>
              <a:rPr lang="sv-SE" sz="1800" b="0" i="0" u="none" strike="noStrike" baseline="0" dirty="0">
                <a:solidFill>
                  <a:srgbClr val="000000"/>
                </a:solidFill>
                <a:latin typeface="Calibri" panose="020F0502020204030204" pitchFamily="34" charset="0"/>
                <a:cs typeface="Calibri" panose="020F0502020204030204" pitchFamily="34" charset="0"/>
              </a:rPr>
              <a:t>Beställningsservice till beställare och kunder.</a:t>
            </a:r>
          </a:p>
          <a:p>
            <a:r>
              <a:rPr lang="sv-SE" sz="1800" b="1" i="0" u="none" strike="noStrike" baseline="0" dirty="0">
                <a:solidFill>
                  <a:srgbClr val="000000"/>
                </a:solidFill>
                <a:latin typeface="Calibri" panose="020F0502020204030204" pitchFamily="34" charset="0"/>
                <a:cs typeface="Calibri" panose="020F0502020204030204" pitchFamily="34" charset="0"/>
              </a:rPr>
              <a:t>2.5 Ordermottagning </a:t>
            </a:r>
            <a:r>
              <a:rPr lang="sv-SE" sz="1800" b="0" i="0" u="none" strike="noStrike" baseline="0" dirty="0">
                <a:solidFill>
                  <a:srgbClr val="000000"/>
                </a:solidFill>
                <a:latin typeface="Calibri" panose="020F0502020204030204" pitchFamily="34" charset="0"/>
                <a:cs typeface="Calibri" panose="020F0502020204030204" pitchFamily="34" charset="0"/>
              </a:rPr>
              <a:t>Mottagning och expediering av regionernas beställningar.</a:t>
            </a:r>
          </a:p>
          <a:p>
            <a:r>
              <a:rPr lang="sv-SE" sz="1800" b="1" i="0" u="none" strike="noStrike" baseline="0" dirty="0">
                <a:solidFill>
                  <a:srgbClr val="000000"/>
                </a:solidFill>
                <a:latin typeface="Calibri" panose="020F0502020204030204" pitchFamily="34" charset="0"/>
                <a:cs typeface="Calibri" panose="020F0502020204030204" pitchFamily="34" charset="0"/>
              </a:rPr>
              <a:t>2.6 Godshantering och leverans </a:t>
            </a:r>
            <a:r>
              <a:rPr lang="sv-SE" sz="1800" b="0" i="0" u="none" strike="noStrike" baseline="0" dirty="0">
                <a:solidFill>
                  <a:srgbClr val="000000"/>
                </a:solidFill>
                <a:latin typeface="Calibri" panose="020F0502020204030204" pitchFamily="34" charset="0"/>
                <a:cs typeface="Calibri" panose="020F0502020204030204" pitchFamily="34" charset="0"/>
              </a:rPr>
              <a:t>Varuplockning ur lager, transportemballering och godssammanställning av varor samt samlastning i </a:t>
            </a:r>
            <a:r>
              <a:rPr lang="sv-SE" sz="1800" b="0" i="0" u="none" strike="noStrike" baseline="0" dirty="0" err="1">
                <a:solidFill>
                  <a:srgbClr val="000000"/>
                </a:solidFill>
                <a:latin typeface="Calibri" panose="020F0502020204030204" pitchFamily="34" charset="0"/>
                <a:cs typeface="Calibri" panose="020F0502020204030204" pitchFamily="34" charset="0"/>
              </a:rPr>
              <a:t>lastbärare</a:t>
            </a:r>
            <a:r>
              <a:rPr lang="sv-SE" sz="1800" b="0" i="0" u="none" strike="noStrike" baseline="0" dirty="0">
                <a:solidFill>
                  <a:srgbClr val="000000"/>
                </a:solidFill>
                <a:latin typeface="Calibri" panose="020F0502020204030204" pitchFamily="34" charset="0"/>
                <a:cs typeface="Calibri" panose="020F0502020204030204" pitchFamily="34" charset="0"/>
              </a:rPr>
              <a:t>.</a:t>
            </a:r>
          </a:p>
          <a:p>
            <a:r>
              <a:rPr lang="sv-SE" sz="1800" b="1" i="0" u="none" strike="noStrike" baseline="0" dirty="0">
                <a:solidFill>
                  <a:srgbClr val="000000"/>
                </a:solidFill>
                <a:latin typeface="Calibri" panose="020F0502020204030204" pitchFamily="34" charset="0"/>
                <a:cs typeface="Calibri" panose="020F0502020204030204" pitchFamily="34" charset="0"/>
              </a:rPr>
              <a:t>2.7 Transport </a:t>
            </a:r>
            <a:r>
              <a:rPr lang="sv-SE" sz="1800" b="0" i="0" u="none" strike="noStrike" baseline="0" dirty="0" err="1">
                <a:solidFill>
                  <a:srgbClr val="000000"/>
                </a:solidFill>
                <a:latin typeface="Calibri" panose="020F0502020204030204" pitchFamily="34" charset="0"/>
                <a:cs typeface="Calibri" panose="020F0502020204030204" pitchFamily="34" charset="0"/>
              </a:rPr>
              <a:t>Transport</a:t>
            </a:r>
            <a:r>
              <a:rPr lang="sv-SE" sz="1800" b="0" i="0" u="none" strike="noStrike" baseline="0" dirty="0">
                <a:solidFill>
                  <a:srgbClr val="000000"/>
                </a:solidFill>
                <a:latin typeface="Calibri" panose="020F0502020204030204" pitchFamily="34" charset="0"/>
                <a:cs typeface="Calibri" panose="020F0502020204030204" pitchFamily="34" charset="0"/>
              </a:rPr>
              <a:t> av varor lastade på </a:t>
            </a:r>
            <a:r>
              <a:rPr lang="sv-SE" sz="1800" b="0" i="0" u="none" strike="noStrike" baseline="0" dirty="0" err="1">
                <a:solidFill>
                  <a:srgbClr val="000000"/>
                </a:solidFill>
                <a:latin typeface="Calibri" panose="020F0502020204030204" pitchFamily="34" charset="0"/>
                <a:cs typeface="Calibri" panose="020F0502020204030204" pitchFamily="34" charset="0"/>
              </a:rPr>
              <a:t>lastbärare</a:t>
            </a:r>
            <a:r>
              <a:rPr lang="sv-SE" sz="1800" b="0" i="0" u="none" strike="noStrike" baseline="0" dirty="0">
                <a:solidFill>
                  <a:srgbClr val="000000"/>
                </a:solidFill>
                <a:latin typeface="Calibri" panose="020F0502020204030204" pitchFamily="34" charset="0"/>
                <a:cs typeface="Calibri" panose="020F0502020204030204" pitchFamily="34" charset="0"/>
              </a:rPr>
              <a:t> eller i transportförpackningar alternativt i avdelningspackade vagnar till regionernas godsmottagningar samt returtransport av returgods och tomma </a:t>
            </a:r>
            <a:r>
              <a:rPr lang="sv-SE" sz="1800" b="0" i="0" u="none" strike="noStrike" baseline="0" dirty="0" err="1">
                <a:solidFill>
                  <a:srgbClr val="000000"/>
                </a:solidFill>
                <a:latin typeface="Calibri" panose="020F0502020204030204" pitchFamily="34" charset="0"/>
                <a:cs typeface="Calibri" panose="020F0502020204030204" pitchFamily="34" charset="0"/>
              </a:rPr>
              <a:t>lastbärare</a:t>
            </a:r>
            <a:r>
              <a:rPr lang="sv-SE" sz="1800" b="0" i="0" u="none" strike="noStrike" baseline="0" dirty="0">
                <a:solidFill>
                  <a:srgbClr val="000000"/>
                </a:solidFill>
                <a:latin typeface="Calibri" panose="020F0502020204030204" pitchFamily="34" charset="0"/>
                <a:cs typeface="Calibri" panose="020F0502020204030204" pitchFamily="34" charset="0"/>
              </a:rPr>
              <a:t>.</a:t>
            </a:r>
            <a:endParaRPr lang="sv-S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664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519110-D3EE-BDEA-93F3-5655DCC7FDD3}"/>
              </a:ext>
            </a:extLst>
          </p:cNvPr>
          <p:cNvSpPr>
            <a:spLocks noGrp="1"/>
          </p:cNvSpPr>
          <p:nvPr>
            <p:ph type="title"/>
          </p:nvPr>
        </p:nvSpPr>
        <p:spPr>
          <a:xfrm>
            <a:off x="838200" y="365125"/>
            <a:ext cx="10515600" cy="1325563"/>
          </a:xfrm>
        </p:spPr>
        <p:txBody>
          <a:bodyPr>
            <a:normAutofit/>
          </a:bodyPr>
          <a:lstStyle/>
          <a:p>
            <a:r>
              <a:rPr lang="sv-SE" sz="5400" dirty="0"/>
              <a:t>3PL</a:t>
            </a:r>
          </a:p>
        </p:txBody>
      </p:sp>
      <p:graphicFrame>
        <p:nvGraphicFramePr>
          <p:cNvPr id="5" name="Platshållare för innehåll 2">
            <a:extLst>
              <a:ext uri="{FF2B5EF4-FFF2-40B4-BE49-F238E27FC236}">
                <a16:creationId xmlns:a16="http://schemas.microsoft.com/office/drawing/2014/main" id="{D32E370F-4006-9446-CFB6-B16F94770231}"/>
              </a:ext>
            </a:extLst>
          </p:cNvPr>
          <p:cNvGraphicFramePr>
            <a:graphicFrameLocks noGrp="1"/>
          </p:cNvGraphicFramePr>
          <p:nvPr>
            <p:ph idx="1"/>
            <p:extLst>
              <p:ext uri="{D42A27DB-BD31-4B8C-83A1-F6EECF244321}">
                <p14:modId xmlns:p14="http://schemas.microsoft.com/office/powerpoint/2010/main" val="824133387"/>
              </p:ext>
            </p:extLst>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6465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519110-D3EE-BDEA-93F3-5655DCC7FDD3}"/>
              </a:ext>
            </a:extLst>
          </p:cNvPr>
          <p:cNvSpPr>
            <a:spLocks noGrp="1"/>
          </p:cNvSpPr>
          <p:nvPr>
            <p:ph type="title"/>
          </p:nvPr>
        </p:nvSpPr>
        <p:spPr>
          <a:xfrm>
            <a:off x="838200" y="365125"/>
            <a:ext cx="10515600" cy="1325563"/>
          </a:xfrm>
        </p:spPr>
        <p:txBody>
          <a:bodyPr>
            <a:normAutofit/>
          </a:bodyPr>
          <a:lstStyle/>
          <a:p>
            <a:r>
              <a:rPr lang="sv-SE" sz="5400" dirty="0"/>
              <a:t>Hemdistribution </a:t>
            </a:r>
            <a:r>
              <a:rPr lang="sv-SE" sz="5400" dirty="0" err="1"/>
              <a:t>InkoUro</a:t>
            </a:r>
            <a:endParaRPr lang="sv-SE" sz="5400" dirty="0"/>
          </a:p>
        </p:txBody>
      </p:sp>
      <p:graphicFrame>
        <p:nvGraphicFramePr>
          <p:cNvPr id="5" name="Platshållare för innehåll 2">
            <a:extLst>
              <a:ext uri="{FF2B5EF4-FFF2-40B4-BE49-F238E27FC236}">
                <a16:creationId xmlns:a16="http://schemas.microsoft.com/office/drawing/2014/main" id="{4EE9C6D8-6631-2B02-3254-E46429D4349A}"/>
              </a:ext>
            </a:extLst>
          </p:cNvPr>
          <p:cNvGraphicFramePr>
            <a:graphicFrameLocks noGrp="1"/>
          </p:cNvGraphicFramePr>
          <p:nvPr>
            <p:ph idx="1"/>
            <p:extLst>
              <p:ext uri="{D42A27DB-BD31-4B8C-83A1-F6EECF244321}">
                <p14:modId xmlns:p14="http://schemas.microsoft.com/office/powerpoint/2010/main" val="584680175"/>
              </p:ext>
            </p:extLst>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446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519110-D3EE-BDEA-93F3-5655DCC7FDD3}"/>
              </a:ext>
            </a:extLst>
          </p:cNvPr>
          <p:cNvSpPr>
            <a:spLocks noGrp="1"/>
          </p:cNvSpPr>
          <p:nvPr>
            <p:ph type="title"/>
          </p:nvPr>
        </p:nvSpPr>
        <p:spPr>
          <a:xfrm>
            <a:off x="838200" y="365125"/>
            <a:ext cx="10515600" cy="1325563"/>
          </a:xfrm>
        </p:spPr>
        <p:txBody>
          <a:bodyPr>
            <a:normAutofit/>
          </a:bodyPr>
          <a:lstStyle/>
          <a:p>
            <a:r>
              <a:rPr lang="sv-SE" sz="5400" dirty="0"/>
              <a:t>Hemdistribution Nutrition</a:t>
            </a:r>
          </a:p>
        </p:txBody>
      </p:sp>
      <p:graphicFrame>
        <p:nvGraphicFramePr>
          <p:cNvPr id="5" name="Platshållare för innehåll 2">
            <a:extLst>
              <a:ext uri="{FF2B5EF4-FFF2-40B4-BE49-F238E27FC236}">
                <a16:creationId xmlns:a16="http://schemas.microsoft.com/office/drawing/2014/main" id="{36087FD4-C85C-0357-2CCD-FB90D0FEB2B7}"/>
              </a:ext>
            </a:extLst>
          </p:cNvPr>
          <p:cNvGraphicFramePr>
            <a:graphicFrameLocks noGrp="1"/>
          </p:cNvGraphicFramePr>
          <p:nvPr>
            <p:ph idx="1"/>
            <p:extLst>
              <p:ext uri="{D42A27DB-BD31-4B8C-83A1-F6EECF244321}">
                <p14:modId xmlns:p14="http://schemas.microsoft.com/office/powerpoint/2010/main" val="577004001"/>
              </p:ext>
            </p:extLst>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476858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RS">
      <a:dk1>
        <a:sysClr val="windowText" lastClr="000000"/>
      </a:dk1>
      <a:lt1>
        <a:sysClr val="window" lastClr="FFFFFF"/>
      </a:lt1>
      <a:dk2>
        <a:srgbClr val="6EBD8F"/>
      </a:dk2>
      <a:lt2>
        <a:srgbClr val="000000"/>
      </a:lt2>
      <a:accent1>
        <a:srgbClr val="24406C"/>
      </a:accent1>
      <a:accent2>
        <a:srgbClr val="E25046"/>
      </a:accent2>
      <a:accent3>
        <a:srgbClr val="9D1458"/>
      </a:accent3>
      <a:accent4>
        <a:srgbClr val="614789"/>
      </a:accent4>
      <a:accent5>
        <a:srgbClr val="1A7251"/>
      </a:accent5>
      <a:accent6>
        <a:srgbClr val="F9B44F"/>
      </a:accent6>
      <a:hlink>
        <a:srgbClr val="24406C"/>
      </a:hlink>
      <a:folHlink>
        <a:srgbClr val="24406C"/>
      </a:folHlink>
    </a:clrScheme>
    <a:fontScheme nam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1"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b="1" smtClean="0"/>
        </a:defPPr>
      </a:lstStyle>
    </a:txDef>
  </a:objectDefaults>
  <a:extraClrSchemeLst/>
  <a:extLst>
    <a:ext uri="{05A4C25C-085E-4340-85A3-A5531E510DB2}">
      <thm15:themeFamily xmlns:thm15="http://schemas.microsoft.com/office/thememl/2012/main" name="Region Sörmland PPT mall_20181203.potx" id="{1980F7BC-670F-4F2B-8138-CFE88B422589}" vid="{CF263F11-89DC-474B-8EC0-6CE17CF3D9A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782515-f6b9-41f2-bf8b-d7300b3503df">
      <Terms xmlns="http://schemas.microsoft.com/office/infopath/2007/PartnerControls"/>
    </lcf76f155ced4ddcb4097134ff3c332f>
    <TaxCatchAll xmlns="28c0f289-e8e7-494a-b19b-89669d2ae23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2B268A37EAAB64296BB11533CC973A4" ma:contentTypeVersion="18" ma:contentTypeDescription="Skapa ett nytt dokument." ma:contentTypeScope="" ma:versionID="8e6695802ff381e176c7288517fc7498">
  <xsd:schema xmlns:xsd="http://www.w3.org/2001/XMLSchema" xmlns:xs="http://www.w3.org/2001/XMLSchema" xmlns:p="http://schemas.microsoft.com/office/2006/metadata/properties" xmlns:ns2="fc782515-f6b9-41f2-bf8b-d7300b3503df" xmlns:ns3="941adc20-2258-45de-8bd3-8388c8de7047" xmlns:ns4="28c0f289-e8e7-494a-b19b-89669d2ae230" targetNamespace="http://schemas.microsoft.com/office/2006/metadata/properties" ma:root="true" ma:fieldsID="75994cad1c7c936a3934c03ff7695dfa" ns2:_="" ns3:_="" ns4:_="">
    <xsd:import namespace="fc782515-f6b9-41f2-bf8b-d7300b3503df"/>
    <xsd:import namespace="941adc20-2258-45de-8bd3-8388c8de7047"/>
    <xsd:import namespace="28c0f289-e8e7-494a-b19b-89669d2ae23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82515-f6b9-41f2-bf8b-d7300b3503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dc5775e4-b345-4190-a263-decfa033c0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1adc20-2258-45de-8bd3-8388c8de7047" elementFormDefault="qualified">
    <xsd:import namespace="http://schemas.microsoft.com/office/2006/documentManagement/types"/>
    <xsd:import namespace="http://schemas.microsoft.com/office/infopath/2007/PartnerControls"/>
    <xsd:element name="SharedWithUsers" ma:index="10"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c0f289-e8e7-494a-b19b-89669d2ae23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d50726d-6a46-4097-aefe-1ab4e90cec99}" ma:internalName="TaxCatchAll" ma:showField="CatchAllData" ma:web="941adc20-2258-45de-8bd3-8388c8de70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300F3F-249B-4E85-A8A9-BA42E5EB407C}">
  <ds:schemaRefs>
    <ds:schemaRef ds:uri="http://purl.org/dc/terms/"/>
    <ds:schemaRef ds:uri="http://schemas.microsoft.com/office/infopath/2007/PartnerControls"/>
    <ds:schemaRef ds:uri="http://schemas.microsoft.com/office/2006/documentManagement/types"/>
    <ds:schemaRef ds:uri="941adc20-2258-45de-8bd3-8388c8de7047"/>
    <ds:schemaRef ds:uri="http://schemas.openxmlformats.org/package/2006/metadata/core-properties"/>
    <ds:schemaRef ds:uri="http://www.w3.org/XML/1998/namespace"/>
    <ds:schemaRef ds:uri="28c0f289-e8e7-494a-b19b-89669d2ae230"/>
    <ds:schemaRef ds:uri="http://purl.org/dc/elements/1.1/"/>
    <ds:schemaRef ds:uri="fc782515-f6b9-41f2-bf8b-d7300b3503df"/>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6A1453B-4CC0-4B52-9961-55BED801CA31}">
  <ds:schemaRefs>
    <ds:schemaRef ds:uri="28c0f289-e8e7-494a-b19b-89669d2ae230"/>
    <ds:schemaRef ds:uri="941adc20-2258-45de-8bd3-8388c8de7047"/>
    <ds:schemaRef ds:uri="fc782515-f6b9-41f2-bf8b-d7300b3503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9E03D05-2FD5-42B5-8FD5-B403B7E8E2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12869</TotalTime>
  <Words>1505</Words>
  <Application>Microsoft Office PowerPoint</Application>
  <PresentationFormat>Bredbild</PresentationFormat>
  <Paragraphs>189</Paragraphs>
  <Slides>27</Slides>
  <Notes>10</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27</vt:i4>
      </vt:variant>
    </vt:vector>
  </HeadingPairs>
  <TitlesOfParts>
    <vt:vector size="34" baseType="lpstr">
      <vt:lpstr>Arial</vt:lpstr>
      <vt:lpstr>Brush Script MT</vt:lpstr>
      <vt:lpstr>Calibri</vt:lpstr>
      <vt:lpstr>Calibri Light</vt:lpstr>
      <vt:lpstr>Source Sans Pro</vt:lpstr>
      <vt:lpstr>Office-tema</vt:lpstr>
      <vt:lpstr>1_Office-tema</vt:lpstr>
      <vt:lpstr>Varuförsörjningens informationsmöte 18/12</vt:lpstr>
      <vt:lpstr>PowerPoint-presentation</vt:lpstr>
      <vt:lpstr>Varuförsörjningens Logistik</vt:lpstr>
      <vt:lpstr>Logistikflöden</vt:lpstr>
      <vt:lpstr>3PL</vt:lpstr>
      <vt:lpstr>3PL</vt:lpstr>
      <vt:lpstr>3PL</vt:lpstr>
      <vt:lpstr>Hemdistribution InkoUro</vt:lpstr>
      <vt:lpstr>Hemdistribution Nutrition</vt:lpstr>
      <vt:lpstr>Förskrivning via Apotek</vt:lpstr>
      <vt:lpstr>Direktleverans</vt:lpstr>
      <vt:lpstr>Tack!</vt:lpstr>
      <vt:lpstr>Allmän information om kontaktvägar -  Varuförsörjningen</vt:lpstr>
      <vt:lpstr>Allmän information om kontaktvägar -  OneMed eller Leverantören </vt:lpstr>
      <vt:lpstr>Allmän information om kontaktvägar -  Er egna region </vt:lpstr>
      <vt:lpstr>Leveransstörningar</vt:lpstr>
      <vt:lpstr>Leveransstörningar</vt:lpstr>
      <vt:lpstr>Hantering av ersättningsartiklar vid leveransstörning</vt:lpstr>
      <vt:lpstr>Hantering av ersättningsartiklar vid leveransstörning på artiklar som beställts och levereras direkt från leverantör</vt:lpstr>
      <vt:lpstr>Synpunkter Har du allmänna åsikter gällande en produkt? Saknar du en produkt?</vt:lpstr>
      <vt:lpstr>Synpunkter Reklamation eller synpunkt?</vt:lpstr>
      <vt:lpstr>PowerPoint-presentation</vt:lpstr>
      <vt:lpstr>Synpunkter Synpunkt på upphandlad artikel</vt:lpstr>
      <vt:lpstr>Synpunkter Saknad artikel</vt:lpstr>
      <vt:lpstr>Allmän information</vt:lpstr>
      <vt:lpstr>Frågor?</vt:lpstr>
      <vt:lpstr>Nästa möte 22/1 2025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Varuförsörjningens Information  juni 2021</dc:title>
  <dc:creator>Heimann, Birgitta</dc:creator>
  <cp:lastModifiedBy>Emma Cedervall</cp:lastModifiedBy>
  <cp:revision>1</cp:revision>
  <dcterms:created xsi:type="dcterms:W3CDTF">2021-06-03T10:13:52Z</dcterms:created>
  <dcterms:modified xsi:type="dcterms:W3CDTF">2024-12-18T12:56:04Z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0x010100C2B268A37EAAB64296BB11533CC973A4</vt:lpwstr>
  </property>
  <property fmtid="{D5CDD505-2E9C-101B-9397-08002B2CF9AE}" pid="3" name="MediaServiceImageTags">
    <vt:lpwstr/>
  </property>
</Properties>
</file>