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1" r:id="rId6"/>
  </p:sldMasterIdLst>
  <p:notesMasterIdLst>
    <p:notesMasterId r:id="rId33"/>
  </p:notesMasterIdLst>
  <p:handoutMasterIdLst>
    <p:handoutMasterId r:id="rId34"/>
  </p:handoutMasterIdLst>
  <p:sldIdLst>
    <p:sldId id="546" r:id="rId7"/>
    <p:sldId id="563" r:id="rId8"/>
    <p:sldId id="583" r:id="rId9"/>
    <p:sldId id="600" r:id="rId10"/>
    <p:sldId id="261" r:id="rId11"/>
    <p:sldId id="257" r:id="rId12"/>
    <p:sldId id="258" r:id="rId13"/>
    <p:sldId id="259" r:id="rId14"/>
    <p:sldId id="278" r:id="rId15"/>
    <p:sldId id="279" r:id="rId16"/>
    <p:sldId id="599" r:id="rId17"/>
    <p:sldId id="571" r:id="rId18"/>
    <p:sldId id="597" r:id="rId19"/>
    <p:sldId id="593" r:id="rId20"/>
    <p:sldId id="580" r:id="rId21"/>
    <p:sldId id="595" r:id="rId22"/>
    <p:sldId id="596" r:id="rId23"/>
    <p:sldId id="601" r:id="rId24"/>
    <p:sldId id="592" r:id="rId25"/>
    <p:sldId id="268" r:id="rId26"/>
    <p:sldId id="587" r:id="rId27"/>
    <p:sldId id="598" r:id="rId28"/>
    <p:sldId id="673" r:id="rId29"/>
    <p:sldId id="585" r:id="rId30"/>
    <p:sldId id="588" r:id="rId31"/>
    <p:sldId id="589" r:id="rId3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mann, Birgitta" initials="HB" lastIdx="2" clrIdx="0">
    <p:extLst>
      <p:ext uri="{19B8F6BF-5375-455C-9EA6-DF929625EA0E}">
        <p15:presenceInfo xmlns:p15="http://schemas.microsoft.com/office/powerpoint/2012/main" userId="S::Birgitta.Heimann@regionsormland.se::6351a5eb-fcbf-4505-80d8-830e30ba5c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57FB43-F257-44BB-A6D5-F36458670CE9}" v="2" dt="2025-02-26T12:39:57.260"/>
    <p1510:client id="{DA3F3162-4FF9-4517-937A-6D090969441A}" v="439" dt="2025-02-27T08:10:24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ca Olofsson Fernandez" userId="ce698ed2-e0d9-447d-9759-99f79b696a68" providerId="ADAL" clId="{EEB50452-BFDE-4BBC-9138-C0BE7091FBEF}"/>
    <pc:docChg chg="custSel delSld modSld">
      <pc:chgData name="Angelica Olofsson Fernandez" userId="ce698ed2-e0d9-447d-9759-99f79b696a68" providerId="ADAL" clId="{EEB50452-BFDE-4BBC-9138-C0BE7091FBEF}" dt="2024-09-09T08:47:08.528" v="209" actId="478"/>
      <pc:docMkLst>
        <pc:docMk/>
      </pc:docMkLst>
      <pc:sldChg chg="addSp modSp mod">
        <pc:chgData name="Angelica Olofsson Fernandez" userId="ce698ed2-e0d9-447d-9759-99f79b696a68" providerId="ADAL" clId="{EEB50452-BFDE-4BBC-9138-C0BE7091FBEF}" dt="2024-09-09T08:44:47.785" v="136" actId="6549"/>
        <pc:sldMkLst>
          <pc:docMk/>
          <pc:sldMk cId="1866398452" sldId="268"/>
        </pc:sldMkLst>
        <pc:spChg chg="mod">
          <ac:chgData name="Angelica Olofsson Fernandez" userId="ce698ed2-e0d9-447d-9759-99f79b696a68" providerId="ADAL" clId="{EEB50452-BFDE-4BBC-9138-C0BE7091FBEF}" dt="2024-09-09T08:44:44.200" v="135" actId="6549"/>
          <ac:spMkLst>
            <pc:docMk/>
            <pc:sldMk cId="1866398452" sldId="268"/>
            <ac:spMk id="8" creationId="{B8285A38-21DF-FA87-2504-743FAB885697}"/>
          </ac:spMkLst>
        </pc:spChg>
        <pc:spChg chg="mod">
          <ac:chgData name="Angelica Olofsson Fernandez" userId="ce698ed2-e0d9-447d-9759-99f79b696a68" providerId="ADAL" clId="{EEB50452-BFDE-4BBC-9138-C0BE7091FBEF}" dt="2024-09-09T08:44:47.785" v="136" actId="6549"/>
          <ac:spMkLst>
            <pc:docMk/>
            <pc:sldMk cId="1866398452" sldId="268"/>
            <ac:spMk id="11" creationId="{355E7A77-7FF3-EBCB-7BCB-B17AB9E47044}"/>
          </ac:spMkLst>
        </pc:spChg>
        <pc:picChg chg="add mod">
          <ac:chgData name="Angelica Olofsson Fernandez" userId="ce698ed2-e0d9-447d-9759-99f79b696a68" providerId="ADAL" clId="{EEB50452-BFDE-4BBC-9138-C0BE7091FBEF}" dt="2024-09-09T08:42:14.860" v="72" actId="1076"/>
          <ac:picMkLst>
            <pc:docMk/>
            <pc:sldMk cId="1866398452" sldId="268"/>
            <ac:picMk id="3" creationId="{413B5D82-4FB8-332D-B209-3FE5B71046E9}"/>
          </ac:picMkLst>
        </pc:picChg>
      </pc:sldChg>
      <pc:sldChg chg="addSp modSp mod">
        <pc:chgData name="Angelica Olofsson Fernandez" userId="ce698ed2-e0d9-447d-9759-99f79b696a68" providerId="ADAL" clId="{EEB50452-BFDE-4BBC-9138-C0BE7091FBEF}" dt="2024-09-09T08:42:54.799" v="76" actId="1076"/>
        <pc:sldMkLst>
          <pc:docMk/>
          <pc:sldMk cId="2081952299" sldId="468"/>
        </pc:sldMkLst>
        <pc:picChg chg="add mod">
          <ac:chgData name="Angelica Olofsson Fernandez" userId="ce698ed2-e0d9-447d-9759-99f79b696a68" providerId="ADAL" clId="{EEB50452-BFDE-4BBC-9138-C0BE7091FBEF}" dt="2024-09-09T08:42:54.799" v="76" actId="1076"/>
          <ac:picMkLst>
            <pc:docMk/>
            <pc:sldMk cId="2081952299" sldId="468"/>
            <ac:picMk id="4" creationId="{51A06451-FA5B-8009-F70B-D802EB190668}"/>
          </ac:picMkLst>
        </pc:picChg>
      </pc:sldChg>
      <pc:sldChg chg="addSp modSp mod">
        <pc:chgData name="Angelica Olofsson Fernandez" userId="ce698ed2-e0d9-447d-9759-99f79b696a68" providerId="ADAL" clId="{EEB50452-BFDE-4BBC-9138-C0BE7091FBEF}" dt="2024-09-09T08:44:12.458" v="87" actId="6549"/>
        <pc:sldMkLst>
          <pc:docMk/>
          <pc:sldMk cId="2618597547" sldId="498"/>
        </pc:sldMkLst>
        <pc:spChg chg="mod">
          <ac:chgData name="Angelica Olofsson Fernandez" userId="ce698ed2-e0d9-447d-9759-99f79b696a68" providerId="ADAL" clId="{EEB50452-BFDE-4BBC-9138-C0BE7091FBEF}" dt="2024-09-09T08:44:12.458" v="87" actId="6549"/>
          <ac:spMkLst>
            <pc:docMk/>
            <pc:sldMk cId="2618597547" sldId="498"/>
            <ac:spMk id="3" creationId="{99D2399E-559E-4527-951B-0B591135CEC5}"/>
          </ac:spMkLst>
        </pc:spChg>
        <pc:picChg chg="add mod">
          <ac:chgData name="Angelica Olofsson Fernandez" userId="ce698ed2-e0d9-447d-9759-99f79b696a68" providerId="ADAL" clId="{EEB50452-BFDE-4BBC-9138-C0BE7091FBEF}" dt="2024-09-09T08:41:54.018" v="68" actId="1076"/>
          <ac:picMkLst>
            <pc:docMk/>
            <pc:sldMk cId="2618597547" sldId="498"/>
            <ac:picMk id="6" creationId="{DDEA751D-0072-5301-B483-4E4FD4904AFC}"/>
          </ac:picMkLst>
        </pc:picChg>
      </pc:sldChg>
      <pc:sldChg chg="del">
        <pc:chgData name="Angelica Olofsson Fernandez" userId="ce698ed2-e0d9-447d-9759-99f79b696a68" providerId="ADAL" clId="{EEB50452-BFDE-4BBC-9138-C0BE7091FBEF}" dt="2024-09-09T08:42:42.675" v="74" actId="47"/>
        <pc:sldMkLst>
          <pc:docMk/>
          <pc:sldMk cId="686205491" sldId="514"/>
        </pc:sldMkLst>
      </pc:sldChg>
      <pc:sldChg chg="modSp mod">
        <pc:chgData name="Angelica Olofsson Fernandez" userId="ce698ed2-e0d9-447d-9759-99f79b696a68" providerId="ADAL" clId="{EEB50452-BFDE-4BBC-9138-C0BE7091FBEF}" dt="2024-09-09T08:46:03.755" v="140" actId="207"/>
        <pc:sldMkLst>
          <pc:docMk/>
          <pc:sldMk cId="3865865021" sldId="522"/>
        </pc:sldMkLst>
        <pc:spChg chg="mod">
          <ac:chgData name="Angelica Olofsson Fernandez" userId="ce698ed2-e0d9-447d-9759-99f79b696a68" providerId="ADAL" clId="{EEB50452-BFDE-4BBC-9138-C0BE7091FBEF}" dt="2024-09-09T08:46:03.755" v="140" actId="207"/>
          <ac:spMkLst>
            <pc:docMk/>
            <pc:sldMk cId="3865865021" sldId="522"/>
            <ac:spMk id="3" creationId="{8758EB5A-9A07-960C-FE6B-052B73909F26}"/>
          </ac:spMkLst>
        </pc:spChg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1278464692" sldId="523"/>
        </pc:sldMkLst>
      </pc:sldChg>
      <pc:sldChg chg="addSp delSp modSp mod">
        <pc:chgData name="Angelica Olofsson Fernandez" userId="ce698ed2-e0d9-447d-9759-99f79b696a68" providerId="ADAL" clId="{EEB50452-BFDE-4BBC-9138-C0BE7091FBEF}" dt="2024-09-09T08:39:55.395" v="31" actId="27614"/>
        <pc:sldMkLst>
          <pc:docMk/>
          <pc:sldMk cId="947088791" sldId="546"/>
        </pc:sldMkLst>
        <pc:spChg chg="mod">
          <ac:chgData name="Angelica Olofsson Fernandez" userId="ce698ed2-e0d9-447d-9759-99f79b696a68" providerId="ADAL" clId="{EEB50452-BFDE-4BBC-9138-C0BE7091FBEF}" dt="2024-09-09T08:39:38.105" v="30" actId="26606"/>
          <ac:spMkLst>
            <pc:docMk/>
            <pc:sldMk cId="947088791" sldId="546"/>
            <ac:spMk id="2" creationId="{EA6DCDD3-B648-548C-9942-553FFCBF362F}"/>
          </ac:spMkLst>
        </pc:spChg>
        <pc:spChg chg="add del mod">
          <ac:chgData name="Angelica Olofsson Fernandez" userId="ce698ed2-e0d9-447d-9759-99f79b696a68" providerId="ADAL" clId="{EEB50452-BFDE-4BBC-9138-C0BE7091FBEF}" dt="2024-09-09T08:39:06.291" v="26"/>
          <ac:spMkLst>
            <pc:docMk/>
            <pc:sldMk cId="947088791" sldId="546"/>
            <ac:spMk id="3" creationId="{830C9763-A000-FE26-C080-DF42BD63F121}"/>
          </ac:spMkLst>
        </pc:spChg>
        <pc:spChg chg="add del mod">
          <ac:chgData name="Angelica Olofsson Fernandez" userId="ce698ed2-e0d9-447d-9759-99f79b696a68" providerId="ADAL" clId="{EEB50452-BFDE-4BBC-9138-C0BE7091FBEF}" dt="2024-09-09T08:39:25.190" v="28"/>
          <ac:spMkLst>
            <pc:docMk/>
            <pc:sldMk cId="947088791" sldId="546"/>
            <ac:spMk id="7" creationId="{A3F73456-EE41-1334-17B0-9AFAE08C72DE}"/>
          </ac:spMkLst>
        </pc:spChg>
        <pc:grpChg chg="del">
          <ac:chgData name="Angelica Olofsson Fernandez" userId="ce698ed2-e0d9-447d-9759-99f79b696a68" providerId="ADAL" clId="{EEB50452-BFDE-4BBC-9138-C0BE7091FBEF}" dt="2024-09-09T08:39:38.105" v="30" actId="26606"/>
          <ac:grpSpMkLst>
            <pc:docMk/>
            <pc:sldMk cId="947088791" sldId="546"/>
            <ac:grpSpMk id="39" creationId="{AA47CC56-1188-533D-88C5-F705AFAAAE96}"/>
          </ac:grpSpMkLst>
        </pc:grpChg>
        <pc:grpChg chg="add">
          <ac:chgData name="Angelica Olofsson Fernandez" userId="ce698ed2-e0d9-447d-9759-99f79b696a68" providerId="ADAL" clId="{EEB50452-BFDE-4BBC-9138-C0BE7091FBEF}" dt="2024-09-09T08:39:38.105" v="30" actId="26606"/>
          <ac:grpSpMkLst>
            <pc:docMk/>
            <pc:sldMk cId="947088791" sldId="546"/>
            <ac:grpSpMk id="45" creationId="{780C4553-5AA5-ABAD-A86E-A9DB53A55466}"/>
          </ac:grpSpMkLst>
        </pc:grpChg>
        <pc:picChg chg="del">
          <ac:chgData name="Angelica Olofsson Fernandez" userId="ce698ed2-e0d9-447d-9759-99f79b696a68" providerId="ADAL" clId="{EEB50452-BFDE-4BBC-9138-C0BE7091FBEF}" dt="2024-09-09T08:38:58.818" v="24" actId="478"/>
          <ac:picMkLst>
            <pc:docMk/>
            <pc:sldMk cId="947088791" sldId="546"/>
            <ac:picMk id="4" creationId="{ED179572-0F36-B46B-2885-2F35637B2F84}"/>
          </ac:picMkLst>
        </pc:picChg>
        <pc:picChg chg="del">
          <ac:chgData name="Angelica Olofsson Fernandez" userId="ce698ed2-e0d9-447d-9759-99f79b696a68" providerId="ADAL" clId="{EEB50452-BFDE-4BBC-9138-C0BE7091FBEF}" dt="2024-09-09T08:38:55.746" v="23" actId="478"/>
          <ac:picMkLst>
            <pc:docMk/>
            <pc:sldMk cId="947088791" sldId="546"/>
            <ac:picMk id="5" creationId="{CB15C9D4-43A1-B8AB-5DF6-FF1F7CD5E546}"/>
          </ac:picMkLst>
        </pc:picChg>
        <pc:picChg chg="del">
          <ac:chgData name="Angelica Olofsson Fernandez" userId="ce698ed2-e0d9-447d-9759-99f79b696a68" providerId="ADAL" clId="{EEB50452-BFDE-4BBC-9138-C0BE7091FBEF}" dt="2024-09-09T08:39:01.044" v="25" actId="478"/>
          <ac:picMkLst>
            <pc:docMk/>
            <pc:sldMk cId="947088791" sldId="546"/>
            <ac:picMk id="6" creationId="{EA3E0BE8-A063-B355-BDD0-74E5EEB775E0}"/>
          </ac:picMkLst>
        </pc:picChg>
        <pc:picChg chg="add mod">
          <ac:chgData name="Angelica Olofsson Fernandez" userId="ce698ed2-e0d9-447d-9759-99f79b696a68" providerId="ADAL" clId="{EEB50452-BFDE-4BBC-9138-C0BE7091FBEF}" dt="2024-09-09T08:39:55.395" v="31" actId="27614"/>
          <ac:picMkLst>
            <pc:docMk/>
            <pc:sldMk cId="947088791" sldId="546"/>
            <ac:picMk id="8" creationId="{28769FA1-A24E-EEE3-0117-D3AA3DDDABB2}"/>
          </ac:picMkLst>
        </pc:picChg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3546098121" sldId="551"/>
        </pc:sldMkLst>
      </pc:sldChg>
      <pc:sldChg chg="addSp delSp modSp mod">
        <pc:chgData name="Angelica Olofsson Fernandez" userId="ce698ed2-e0d9-447d-9759-99f79b696a68" providerId="ADAL" clId="{EEB50452-BFDE-4BBC-9138-C0BE7091FBEF}" dt="2024-09-09T08:40:12.740" v="34" actId="478"/>
        <pc:sldMkLst>
          <pc:docMk/>
          <pc:sldMk cId="1269119800" sldId="563"/>
        </pc:sldMkLst>
        <pc:spChg chg="add mod">
          <ac:chgData name="Angelica Olofsson Fernandez" userId="ce698ed2-e0d9-447d-9759-99f79b696a68" providerId="ADAL" clId="{EEB50452-BFDE-4BBC-9138-C0BE7091FBEF}" dt="2024-09-09T08:40:12.740" v="34" actId="478"/>
          <ac:spMkLst>
            <pc:docMk/>
            <pc:sldMk cId="1269119800" sldId="563"/>
            <ac:spMk id="4" creationId="{E77150C2-6341-4A77-9854-E95AB5626C19}"/>
          </ac:spMkLst>
        </pc:spChg>
        <pc:graphicFrameChg chg="del mod">
          <ac:chgData name="Angelica Olofsson Fernandez" userId="ce698ed2-e0d9-447d-9759-99f79b696a68" providerId="ADAL" clId="{EEB50452-BFDE-4BBC-9138-C0BE7091FBEF}" dt="2024-09-09T08:40:12.740" v="34" actId="478"/>
          <ac:graphicFrameMkLst>
            <pc:docMk/>
            <pc:sldMk cId="1269119800" sldId="563"/>
            <ac:graphicFrameMk id="9" creationId="{477619F5-020E-5B35-E41C-B60448C1694C}"/>
          </ac:graphicFrameMkLst>
        </pc:graphicFrameChg>
      </pc:sldChg>
      <pc:sldChg chg="modSp">
        <pc:chgData name="Angelica Olofsson Fernandez" userId="ce698ed2-e0d9-447d-9759-99f79b696a68" providerId="ADAL" clId="{EEB50452-BFDE-4BBC-9138-C0BE7091FBEF}" dt="2024-09-09T08:40:56.645" v="62" actId="20577"/>
        <pc:sldMkLst>
          <pc:docMk/>
          <pc:sldMk cId="3227669839" sldId="564"/>
        </pc:sldMkLst>
        <pc:graphicFrameChg chg="mod">
          <ac:chgData name="Angelica Olofsson Fernandez" userId="ce698ed2-e0d9-447d-9759-99f79b696a68" providerId="ADAL" clId="{EEB50452-BFDE-4BBC-9138-C0BE7091FBEF}" dt="2024-09-09T08:40:56.645" v="62" actId="20577"/>
          <ac:graphicFrameMkLst>
            <pc:docMk/>
            <pc:sldMk cId="3227669839" sldId="564"/>
            <ac:graphicFrameMk id="13" creationId="{8AF60F36-7C61-37CE-2D41-B10755D4E4A9}"/>
          </ac:graphicFrameMkLst>
        </pc:graphicFrameChg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23587245" sldId="567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305114765" sldId="568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066878958" sldId="569"/>
        </pc:sldMkLst>
      </pc:sldChg>
      <pc:sldChg chg="addSp modSp mod">
        <pc:chgData name="Angelica Olofsson Fernandez" userId="ce698ed2-e0d9-447d-9759-99f79b696a68" providerId="ADAL" clId="{EEB50452-BFDE-4BBC-9138-C0BE7091FBEF}" dt="2024-09-09T08:43:47.061" v="82" actId="20577"/>
        <pc:sldMkLst>
          <pc:docMk/>
          <pc:sldMk cId="923377013" sldId="571"/>
        </pc:sldMkLst>
        <pc:spChg chg="mod">
          <ac:chgData name="Angelica Olofsson Fernandez" userId="ce698ed2-e0d9-447d-9759-99f79b696a68" providerId="ADAL" clId="{EEB50452-BFDE-4BBC-9138-C0BE7091FBEF}" dt="2024-09-09T08:43:47.061" v="82" actId="20577"/>
          <ac:spMkLst>
            <pc:docMk/>
            <pc:sldMk cId="923377013" sldId="571"/>
            <ac:spMk id="3" creationId="{ED8FBDFE-57E7-0C49-4483-C3E2DED7C96E}"/>
          </ac:spMkLst>
        </pc:spChg>
        <pc:picChg chg="add mod">
          <ac:chgData name="Angelica Olofsson Fernandez" userId="ce698ed2-e0d9-447d-9759-99f79b696a68" providerId="ADAL" clId="{EEB50452-BFDE-4BBC-9138-C0BE7091FBEF}" dt="2024-09-09T08:41:44.260" v="66" actId="1076"/>
          <ac:picMkLst>
            <pc:docMk/>
            <pc:sldMk cId="923377013" sldId="571"/>
            <ac:picMk id="5" creationId="{B4C20D23-8F9B-A827-3F21-FEF043B3F7D6}"/>
          </ac:picMkLst>
        </pc:picChg>
      </pc:sldChg>
      <pc:sldChg chg="del">
        <pc:chgData name="Angelica Olofsson Fernandez" userId="ce698ed2-e0d9-447d-9759-99f79b696a68" providerId="ADAL" clId="{EEB50452-BFDE-4BBC-9138-C0BE7091FBEF}" dt="2024-09-09T08:42:42.675" v="74" actId="47"/>
        <pc:sldMkLst>
          <pc:docMk/>
          <pc:sldMk cId="1337764186" sldId="572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104834978" sldId="573"/>
        </pc:sldMkLst>
      </pc:sldChg>
      <pc:sldChg chg="addSp modSp mod">
        <pc:chgData name="Angelica Olofsson Fernandez" userId="ce698ed2-e0d9-447d-9759-99f79b696a68" providerId="ADAL" clId="{EEB50452-BFDE-4BBC-9138-C0BE7091FBEF}" dt="2024-09-09T08:45:25.545" v="138" actId="20577"/>
        <pc:sldMkLst>
          <pc:docMk/>
          <pc:sldMk cId="265547988" sldId="574"/>
        </pc:sldMkLst>
        <pc:spChg chg="mod">
          <ac:chgData name="Angelica Olofsson Fernandez" userId="ce698ed2-e0d9-447d-9759-99f79b696a68" providerId="ADAL" clId="{EEB50452-BFDE-4BBC-9138-C0BE7091FBEF}" dt="2024-09-09T08:44:38.623" v="134" actId="20577"/>
          <ac:spMkLst>
            <pc:docMk/>
            <pc:sldMk cId="265547988" sldId="574"/>
            <ac:spMk id="2" creationId="{AA41289F-B0C4-C98D-BB05-A8AEB1B99808}"/>
          </ac:spMkLst>
        </pc:spChg>
        <pc:spChg chg="mod">
          <ac:chgData name="Angelica Olofsson Fernandez" userId="ce698ed2-e0d9-447d-9759-99f79b696a68" providerId="ADAL" clId="{EEB50452-BFDE-4BBC-9138-C0BE7091FBEF}" dt="2024-09-09T08:45:25.545" v="138" actId="20577"/>
          <ac:spMkLst>
            <pc:docMk/>
            <pc:sldMk cId="265547988" sldId="574"/>
            <ac:spMk id="3" creationId="{25267E3B-B27F-70C2-F35F-09A1566CA114}"/>
          </ac:spMkLst>
        </pc:spChg>
        <pc:picChg chg="add mod">
          <ac:chgData name="Angelica Olofsson Fernandez" userId="ce698ed2-e0d9-447d-9759-99f79b696a68" providerId="ADAL" clId="{EEB50452-BFDE-4BBC-9138-C0BE7091FBEF}" dt="2024-09-09T08:42:05.412" v="70" actId="1076"/>
          <ac:picMkLst>
            <pc:docMk/>
            <pc:sldMk cId="265547988" sldId="574"/>
            <ac:picMk id="6" creationId="{B50FD7F2-F90E-19B6-664B-8614FCB839EC}"/>
          </ac:picMkLst>
        </pc:picChg>
      </pc:sldChg>
      <pc:sldChg chg="addSp delSp modSp mod">
        <pc:chgData name="Angelica Olofsson Fernandez" userId="ce698ed2-e0d9-447d-9759-99f79b696a68" providerId="ADAL" clId="{EEB50452-BFDE-4BBC-9138-C0BE7091FBEF}" dt="2024-09-09T08:44:04.911" v="86" actId="1076"/>
        <pc:sldMkLst>
          <pc:docMk/>
          <pc:sldMk cId="1546788662" sldId="577"/>
        </pc:sldMkLst>
        <pc:spChg chg="del mod">
          <ac:chgData name="Angelica Olofsson Fernandez" userId="ce698ed2-e0d9-447d-9759-99f79b696a68" providerId="ADAL" clId="{EEB50452-BFDE-4BBC-9138-C0BE7091FBEF}" dt="2024-09-09T08:43:34.405" v="80" actId="478"/>
          <ac:spMkLst>
            <pc:docMk/>
            <pc:sldMk cId="1546788662" sldId="577"/>
            <ac:spMk id="3" creationId="{99D2399E-559E-4527-951B-0B591135CEC5}"/>
          </ac:spMkLst>
        </pc:spChg>
        <pc:spChg chg="add mod">
          <ac:chgData name="Angelica Olofsson Fernandez" userId="ce698ed2-e0d9-447d-9759-99f79b696a68" providerId="ADAL" clId="{EEB50452-BFDE-4BBC-9138-C0BE7091FBEF}" dt="2024-09-09T08:44:04.911" v="86" actId="1076"/>
          <ac:spMkLst>
            <pc:docMk/>
            <pc:sldMk cId="1546788662" sldId="577"/>
            <ac:spMk id="7" creationId="{7D5C8A1E-F63A-9D7E-E7FD-E53A33E11E36}"/>
          </ac:spMkLst>
        </pc:spChg>
        <pc:picChg chg="add mod">
          <ac:chgData name="Angelica Olofsson Fernandez" userId="ce698ed2-e0d9-447d-9759-99f79b696a68" providerId="ADAL" clId="{EEB50452-BFDE-4BBC-9138-C0BE7091FBEF}" dt="2024-09-09T08:41:34.865" v="64" actId="1076"/>
          <ac:picMkLst>
            <pc:docMk/>
            <pc:sldMk cId="1546788662" sldId="577"/>
            <ac:picMk id="5" creationId="{6AF0B7FA-6F0B-B4E1-AD3F-DB95B02130F0}"/>
          </ac:picMkLst>
        </pc:picChg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283034305" sldId="581"/>
        </pc:sldMkLst>
      </pc:sldChg>
      <pc:sldChg chg="addSp delSp modSp mod">
        <pc:chgData name="Angelica Olofsson Fernandez" userId="ce698ed2-e0d9-447d-9759-99f79b696a68" providerId="ADAL" clId="{EEB50452-BFDE-4BBC-9138-C0BE7091FBEF}" dt="2024-09-09T08:40:29.669" v="36" actId="478"/>
        <pc:sldMkLst>
          <pc:docMk/>
          <pc:sldMk cId="2905007782" sldId="583"/>
        </pc:sldMkLst>
        <pc:spChg chg="mod">
          <ac:chgData name="Angelica Olofsson Fernandez" userId="ce698ed2-e0d9-447d-9759-99f79b696a68" providerId="ADAL" clId="{EEB50452-BFDE-4BBC-9138-C0BE7091FBEF}" dt="2024-09-09T08:40:24.455" v="35" actId="6549"/>
          <ac:spMkLst>
            <pc:docMk/>
            <pc:sldMk cId="2905007782" sldId="583"/>
            <ac:spMk id="2" creationId="{75532F13-0787-A1FD-48FF-8A1A888EC3DC}"/>
          </ac:spMkLst>
        </pc:spChg>
        <pc:spChg chg="add mod">
          <ac:chgData name="Angelica Olofsson Fernandez" userId="ce698ed2-e0d9-447d-9759-99f79b696a68" providerId="ADAL" clId="{EEB50452-BFDE-4BBC-9138-C0BE7091FBEF}" dt="2024-09-09T08:40:29.669" v="36" actId="478"/>
          <ac:spMkLst>
            <pc:docMk/>
            <pc:sldMk cId="2905007782" sldId="583"/>
            <ac:spMk id="4" creationId="{8CECD9B5-E651-ECA4-449C-605DE40B1DCF}"/>
          </ac:spMkLst>
        </pc:spChg>
        <pc:graphicFrameChg chg="del">
          <ac:chgData name="Angelica Olofsson Fernandez" userId="ce698ed2-e0d9-447d-9759-99f79b696a68" providerId="ADAL" clId="{EEB50452-BFDE-4BBC-9138-C0BE7091FBEF}" dt="2024-09-09T08:40:29.669" v="36" actId="478"/>
          <ac:graphicFrameMkLst>
            <pc:docMk/>
            <pc:sldMk cId="2905007782" sldId="583"/>
            <ac:graphicFrameMk id="5" creationId="{3A82F48B-7C88-CB15-4B83-CC5904E7F665}"/>
          </ac:graphicFrameMkLst>
        </pc:graphicFrameChg>
      </pc:sldChg>
      <pc:sldChg chg="del">
        <pc:chgData name="Angelica Olofsson Fernandez" userId="ce698ed2-e0d9-447d-9759-99f79b696a68" providerId="ADAL" clId="{EEB50452-BFDE-4BBC-9138-C0BE7091FBEF}" dt="2024-09-09T08:42:42.675" v="74" actId="47"/>
        <pc:sldMkLst>
          <pc:docMk/>
          <pc:sldMk cId="3893096752" sldId="584"/>
        </pc:sldMkLst>
      </pc:sldChg>
      <pc:sldChg chg="addSp delSp modSp mod">
        <pc:chgData name="Angelica Olofsson Fernandez" userId="ce698ed2-e0d9-447d-9759-99f79b696a68" providerId="ADAL" clId="{EEB50452-BFDE-4BBC-9138-C0BE7091FBEF}" dt="2024-09-09T08:47:08.528" v="209" actId="478"/>
        <pc:sldMkLst>
          <pc:docMk/>
          <pc:sldMk cId="168817167" sldId="585"/>
        </pc:sldMkLst>
        <pc:spChg chg="mod">
          <ac:chgData name="Angelica Olofsson Fernandez" userId="ce698ed2-e0d9-447d-9759-99f79b696a68" providerId="ADAL" clId="{EEB50452-BFDE-4BBC-9138-C0BE7091FBEF}" dt="2024-09-09T08:46:57.181" v="208" actId="122"/>
          <ac:spMkLst>
            <pc:docMk/>
            <pc:sldMk cId="168817167" sldId="585"/>
            <ac:spMk id="2" creationId="{1CA17FBE-BB6E-8B35-0373-FCB2844B7223}"/>
          </ac:spMkLst>
        </pc:spChg>
        <pc:spChg chg="add mod">
          <ac:chgData name="Angelica Olofsson Fernandez" userId="ce698ed2-e0d9-447d-9759-99f79b696a68" providerId="ADAL" clId="{EEB50452-BFDE-4BBC-9138-C0BE7091FBEF}" dt="2024-09-09T08:47:08.528" v="209" actId="478"/>
          <ac:spMkLst>
            <pc:docMk/>
            <pc:sldMk cId="168817167" sldId="585"/>
            <ac:spMk id="3" creationId="{05AE3A49-F760-7435-18B7-38FFF8CC3AC4}"/>
          </ac:spMkLst>
        </pc:spChg>
        <pc:picChg chg="del">
          <ac:chgData name="Angelica Olofsson Fernandez" userId="ce698ed2-e0d9-447d-9759-99f79b696a68" providerId="ADAL" clId="{EEB50452-BFDE-4BBC-9138-C0BE7091FBEF}" dt="2024-09-09T08:47:08.528" v="209" actId="478"/>
          <ac:picMkLst>
            <pc:docMk/>
            <pc:sldMk cId="168817167" sldId="585"/>
            <ac:picMk id="1028" creationId="{27180832-2A25-395F-DF8F-DE147177D717}"/>
          </ac:picMkLst>
        </pc:picChg>
      </pc:sldChg>
      <pc:sldChg chg="addSp del mod">
        <pc:chgData name="Angelica Olofsson Fernandez" userId="ce698ed2-e0d9-447d-9759-99f79b696a68" providerId="ADAL" clId="{EEB50452-BFDE-4BBC-9138-C0BE7091FBEF}" dt="2024-09-09T08:43:11.836" v="78" actId="47"/>
        <pc:sldMkLst>
          <pc:docMk/>
          <pc:sldMk cId="1358352095" sldId="586"/>
        </pc:sldMkLst>
        <pc:picChg chg="add">
          <ac:chgData name="Angelica Olofsson Fernandez" userId="ce698ed2-e0d9-447d-9759-99f79b696a68" providerId="ADAL" clId="{EEB50452-BFDE-4BBC-9138-C0BE7091FBEF}" dt="2024-09-09T08:43:07.047" v="77" actId="22"/>
          <ac:picMkLst>
            <pc:docMk/>
            <pc:sldMk cId="1358352095" sldId="586"/>
            <ac:picMk id="4" creationId="{B349199D-8BED-DF8E-EA69-D1A890BE6353}"/>
          </ac:picMkLst>
        </pc:picChg>
      </pc:sldChg>
    </pc:docChg>
  </pc:docChgLst>
  <pc:docChgLst>
    <pc:chgData name="Ida Fagrell" userId="91b071c6-c225-4050-bdb5-475c1e8b5cf9" providerId="ADAL" clId="{0F3B484F-6F4B-4172-BF6F-0C5E5BA64664}"/>
    <pc:docChg chg="modSld">
      <pc:chgData name="Ida Fagrell" userId="91b071c6-c225-4050-bdb5-475c1e8b5cf9" providerId="ADAL" clId="{0F3B484F-6F4B-4172-BF6F-0C5E5BA64664}" dt="2024-10-10T14:58:51.002" v="1" actId="1076"/>
      <pc:docMkLst>
        <pc:docMk/>
      </pc:docMkLst>
      <pc:sldChg chg="addSp modSp">
        <pc:chgData name="Ida Fagrell" userId="91b071c6-c225-4050-bdb5-475c1e8b5cf9" providerId="ADAL" clId="{0F3B484F-6F4B-4172-BF6F-0C5E5BA64664}" dt="2024-10-10T14:58:51.002" v="1" actId="1076"/>
        <pc:sldMkLst>
          <pc:docMk/>
          <pc:sldMk cId="1546788662" sldId="577"/>
        </pc:sldMkLst>
        <pc:picChg chg="add mod">
          <ac:chgData name="Ida Fagrell" userId="91b071c6-c225-4050-bdb5-475c1e8b5cf9" providerId="ADAL" clId="{0F3B484F-6F4B-4172-BF6F-0C5E5BA64664}" dt="2024-10-10T14:58:51.002" v="1" actId="1076"/>
          <ac:picMkLst>
            <pc:docMk/>
            <pc:sldMk cId="1546788662" sldId="577"/>
            <ac:picMk id="3" creationId="{10A81480-45C8-B1ED-EE9B-797FFD5E816C}"/>
          </ac:picMkLst>
        </pc:picChg>
        <pc:picChg chg="add mod">
          <ac:chgData name="Ida Fagrell" userId="91b071c6-c225-4050-bdb5-475c1e8b5cf9" providerId="ADAL" clId="{0F3B484F-6F4B-4172-BF6F-0C5E5BA64664}" dt="2024-10-10T14:58:51.002" v="1" actId="1076"/>
          <ac:picMkLst>
            <pc:docMk/>
            <pc:sldMk cId="1546788662" sldId="577"/>
            <ac:picMk id="4" creationId="{31222A5A-B2E0-2119-2F10-94260D4284B2}"/>
          </ac:picMkLst>
        </pc:picChg>
        <pc:picChg chg="add mod">
          <ac:chgData name="Ida Fagrell" userId="91b071c6-c225-4050-bdb5-475c1e8b5cf9" providerId="ADAL" clId="{0F3B484F-6F4B-4172-BF6F-0C5E5BA64664}" dt="2024-10-10T14:58:51.002" v="1" actId="1076"/>
          <ac:picMkLst>
            <pc:docMk/>
            <pc:sldMk cId="1546788662" sldId="577"/>
            <ac:picMk id="6" creationId="{4DD20A4E-7E17-67CF-7059-69DE377C835B}"/>
          </ac:picMkLst>
        </pc:picChg>
        <pc:picChg chg="add mod">
          <ac:chgData name="Ida Fagrell" userId="91b071c6-c225-4050-bdb5-475c1e8b5cf9" providerId="ADAL" clId="{0F3B484F-6F4B-4172-BF6F-0C5E5BA64664}" dt="2024-10-10T14:58:51.002" v="1" actId="1076"/>
          <ac:picMkLst>
            <pc:docMk/>
            <pc:sldMk cId="1546788662" sldId="577"/>
            <ac:picMk id="8" creationId="{20005B14-7275-4A0C-FB00-E83CCD18E985}"/>
          </ac:picMkLst>
        </pc:picChg>
        <pc:picChg chg="add mod">
          <ac:chgData name="Ida Fagrell" userId="91b071c6-c225-4050-bdb5-475c1e8b5cf9" providerId="ADAL" clId="{0F3B484F-6F4B-4172-BF6F-0C5E5BA64664}" dt="2024-10-10T14:58:51.002" v="1" actId="1076"/>
          <ac:picMkLst>
            <pc:docMk/>
            <pc:sldMk cId="1546788662" sldId="577"/>
            <ac:picMk id="9" creationId="{66886294-4903-515D-7C6F-6FAC168C27BD}"/>
          </ac:picMkLst>
        </pc:picChg>
        <pc:picChg chg="add mod">
          <ac:chgData name="Ida Fagrell" userId="91b071c6-c225-4050-bdb5-475c1e8b5cf9" providerId="ADAL" clId="{0F3B484F-6F4B-4172-BF6F-0C5E5BA64664}" dt="2024-10-10T14:58:51.002" v="1" actId="1076"/>
          <ac:picMkLst>
            <pc:docMk/>
            <pc:sldMk cId="1546788662" sldId="577"/>
            <ac:picMk id="10" creationId="{B811248B-DF38-0B21-1877-1229750649B1}"/>
          </ac:picMkLst>
        </pc:picChg>
      </pc:sldChg>
    </pc:docChg>
  </pc:docChgLst>
  <pc:docChgLst>
    <pc:chgData name="Katarina B Wallin" userId="74408874-5295-4a28-94b9-95280decbf1a" providerId="ADAL" clId="{F7B0CEEE-1C04-4098-A091-5EB29F2F278E}"/>
    <pc:docChg chg="modSld">
      <pc:chgData name="Katarina B Wallin" userId="74408874-5295-4a28-94b9-95280decbf1a" providerId="ADAL" clId="{F7B0CEEE-1C04-4098-A091-5EB29F2F278E}" dt="2025-02-20T09:49:02.639" v="62" actId="20577"/>
      <pc:docMkLst>
        <pc:docMk/>
      </pc:docMkLst>
      <pc:sldChg chg="modSp mod">
        <pc:chgData name="Katarina B Wallin" userId="74408874-5295-4a28-94b9-95280decbf1a" providerId="ADAL" clId="{F7B0CEEE-1C04-4098-A091-5EB29F2F278E}" dt="2025-02-20T09:49:02.639" v="62" actId="20577"/>
        <pc:sldMkLst>
          <pc:docMk/>
          <pc:sldMk cId="2905007782" sldId="583"/>
        </pc:sldMkLst>
        <pc:spChg chg="mod">
          <ac:chgData name="Katarina B Wallin" userId="74408874-5295-4a28-94b9-95280decbf1a" providerId="ADAL" clId="{F7B0CEEE-1C04-4098-A091-5EB29F2F278E}" dt="2025-02-20T09:49:02.639" v="62" actId="20577"/>
          <ac:spMkLst>
            <pc:docMk/>
            <pc:sldMk cId="2905007782" sldId="583"/>
            <ac:spMk id="4" creationId="{8CECD9B5-E651-ECA4-449C-605DE40B1DCF}"/>
          </ac:spMkLst>
        </pc:spChg>
      </pc:sldChg>
    </pc:docChg>
  </pc:docChgLst>
  <pc:docChgLst>
    <pc:chgData name="Emma Cedervall" userId="0a49c7c0-099b-4c6f-88fe-89b2f1dcccce" providerId="ADAL" clId="{353C1D84-78F5-465C-B8CF-DC00AEFD9118}"/>
    <pc:docChg chg="undo custSel addSld delSld modSld">
      <pc:chgData name="Emma Cedervall" userId="0a49c7c0-099b-4c6f-88fe-89b2f1dcccce" providerId="ADAL" clId="{353C1D84-78F5-465C-B8CF-DC00AEFD9118}" dt="2025-01-21T11:53:30.397" v="328"/>
      <pc:docMkLst>
        <pc:docMk/>
      </pc:docMkLst>
      <pc:sldChg chg="add del">
        <pc:chgData name="Emma Cedervall" userId="0a49c7c0-099b-4c6f-88fe-89b2f1dcccce" providerId="ADAL" clId="{353C1D84-78F5-465C-B8CF-DC00AEFD9118}" dt="2025-01-21T11:52:26.763" v="322" actId="2696"/>
        <pc:sldMkLst>
          <pc:docMk/>
          <pc:sldMk cId="1866398452" sldId="268"/>
        </pc:sldMkLst>
      </pc:sldChg>
      <pc:sldChg chg="add del">
        <pc:chgData name="Emma Cedervall" userId="0a49c7c0-099b-4c6f-88fe-89b2f1dcccce" providerId="ADAL" clId="{353C1D84-78F5-465C-B8CF-DC00AEFD9118}" dt="2025-01-21T11:52:26.763" v="322" actId="2696"/>
        <pc:sldMkLst>
          <pc:docMk/>
          <pc:sldMk cId="2081952299" sldId="468"/>
        </pc:sldMkLst>
      </pc:sldChg>
      <pc:sldChg chg="addSp delSp modSp mod">
        <pc:chgData name="Emma Cedervall" userId="0a49c7c0-099b-4c6f-88fe-89b2f1dcccce" providerId="ADAL" clId="{353C1D84-78F5-465C-B8CF-DC00AEFD9118}" dt="2025-01-21T11:53:30.397" v="328"/>
        <pc:sldMkLst>
          <pc:docMk/>
          <pc:sldMk cId="2618597547" sldId="498"/>
        </pc:sldMkLst>
        <pc:spChg chg="mod">
          <ac:chgData name="Emma Cedervall" userId="0a49c7c0-099b-4c6f-88fe-89b2f1dcccce" providerId="ADAL" clId="{353C1D84-78F5-465C-B8CF-DC00AEFD9118}" dt="2025-01-21T11:53:22.528" v="323" actId="20577"/>
          <ac:spMkLst>
            <pc:docMk/>
            <pc:sldMk cId="2618597547" sldId="498"/>
            <ac:spMk id="2" creationId="{8D90EC0A-C99D-459A-AC6F-B41FF3632229}"/>
          </ac:spMkLst>
        </pc:spChg>
        <pc:spChg chg="mod">
          <ac:chgData name="Emma Cedervall" userId="0a49c7c0-099b-4c6f-88fe-89b2f1dcccce" providerId="ADAL" clId="{353C1D84-78F5-465C-B8CF-DC00AEFD9118}" dt="2025-01-21T11:53:29.999" v="326" actId="6549"/>
          <ac:spMkLst>
            <pc:docMk/>
            <pc:sldMk cId="2618597547" sldId="498"/>
            <ac:spMk id="3" creationId="{99D2399E-559E-4527-951B-0B591135CEC5}"/>
          </ac:spMkLst>
        </pc:spChg>
        <pc:spChg chg="add del mod">
          <ac:chgData name="Emma Cedervall" userId="0a49c7c0-099b-4c6f-88fe-89b2f1dcccce" providerId="ADAL" clId="{353C1D84-78F5-465C-B8CF-DC00AEFD9118}" dt="2025-01-21T11:53:30.397" v="328"/>
          <ac:spMkLst>
            <pc:docMk/>
            <pc:sldMk cId="2618597547" sldId="498"/>
            <ac:spMk id="8" creationId="{FA65240C-63A4-8028-EFD8-E194C7F80517}"/>
          </ac:spMkLst>
        </pc:spChg>
        <pc:picChg chg="add del mod modCrop">
          <ac:chgData name="Emma Cedervall" userId="0a49c7c0-099b-4c6f-88fe-89b2f1dcccce" providerId="ADAL" clId="{353C1D84-78F5-465C-B8CF-DC00AEFD9118}" dt="2025-01-21T11:53:24.540" v="324" actId="478"/>
          <ac:picMkLst>
            <pc:docMk/>
            <pc:sldMk cId="2618597547" sldId="498"/>
            <ac:picMk id="7" creationId="{C8005F39-86C3-2A61-668F-375FB4295E37}"/>
          </ac:picMkLst>
        </pc:picChg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947088791" sldId="546"/>
        </pc:sldMkLst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1269119800" sldId="563"/>
        </pc:sldMkLst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3227669839" sldId="564"/>
        </pc:sldMkLst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745051221" sldId="566"/>
        </pc:sldMkLst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923377013" sldId="571"/>
        </pc:sldMkLst>
      </pc:sldChg>
      <pc:sldChg chg="add del">
        <pc:chgData name="Emma Cedervall" userId="0a49c7c0-099b-4c6f-88fe-89b2f1dcccce" providerId="ADAL" clId="{353C1D84-78F5-465C-B8CF-DC00AEFD9118}" dt="2025-01-21T11:52:26.763" v="322" actId="2696"/>
        <pc:sldMkLst>
          <pc:docMk/>
          <pc:sldMk cId="265547988" sldId="574"/>
        </pc:sldMkLst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1546788662" sldId="577"/>
        </pc:sldMkLst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2905007782" sldId="583"/>
        </pc:sldMkLst>
      </pc:sldChg>
      <pc:sldChg chg="add del">
        <pc:chgData name="Emma Cedervall" userId="0a49c7c0-099b-4c6f-88fe-89b2f1dcccce" providerId="ADAL" clId="{353C1D84-78F5-465C-B8CF-DC00AEFD9118}" dt="2025-01-21T11:52:26.763" v="322" actId="2696"/>
        <pc:sldMkLst>
          <pc:docMk/>
          <pc:sldMk cId="168817167" sldId="585"/>
        </pc:sldMkLst>
      </pc:sldChg>
      <pc:sldChg chg="add del">
        <pc:chgData name="Emma Cedervall" userId="0a49c7c0-099b-4c6f-88fe-89b2f1dcccce" providerId="ADAL" clId="{353C1D84-78F5-465C-B8CF-DC00AEFD9118}" dt="2025-01-21T11:52:26.763" v="322" actId="2696"/>
        <pc:sldMkLst>
          <pc:docMk/>
          <pc:sldMk cId="476286558" sldId="586"/>
        </pc:sldMkLst>
      </pc:sldChg>
    </pc:docChg>
  </pc:docChgLst>
  <pc:docChgLst>
    <pc:chgData name="Torbjörn K Karlsson" userId="a764ad3f-09bd-49d9-aa26-7b34bfea09bc" providerId="ADAL" clId="{4B835531-E096-4F0C-A97D-07B818058F4E}"/>
    <pc:docChg chg="modSld">
      <pc:chgData name="Torbjörn K Karlsson" userId="a764ad3f-09bd-49d9-aa26-7b34bfea09bc" providerId="ADAL" clId="{4B835531-E096-4F0C-A97D-07B818058F4E}" dt="2024-10-11T12:33:46.065" v="56" actId="478"/>
      <pc:docMkLst>
        <pc:docMk/>
      </pc:docMkLst>
      <pc:sldChg chg="modSp">
        <pc:chgData name="Torbjörn K Karlsson" userId="a764ad3f-09bd-49d9-aa26-7b34bfea09bc" providerId="ADAL" clId="{4B835531-E096-4F0C-A97D-07B818058F4E}" dt="2024-10-11T12:33:26.019" v="54" actId="20577"/>
        <pc:sldMkLst>
          <pc:docMk/>
          <pc:sldMk cId="3227669839" sldId="564"/>
        </pc:sldMkLst>
        <pc:graphicFrameChg chg="mod">
          <ac:chgData name="Torbjörn K Karlsson" userId="a764ad3f-09bd-49d9-aa26-7b34bfea09bc" providerId="ADAL" clId="{4B835531-E096-4F0C-A97D-07B818058F4E}" dt="2024-10-11T12:33:26.019" v="54" actId="20577"/>
          <ac:graphicFrameMkLst>
            <pc:docMk/>
            <pc:sldMk cId="3227669839" sldId="564"/>
            <ac:graphicFrameMk id="13" creationId="{8AF60F36-7C61-37CE-2D41-B10755D4E4A9}"/>
          </ac:graphicFrameMkLst>
        </pc:graphicFrameChg>
      </pc:sldChg>
      <pc:sldChg chg="modSp">
        <pc:chgData name="Torbjörn K Karlsson" userId="a764ad3f-09bd-49d9-aa26-7b34bfea09bc" providerId="ADAL" clId="{4B835531-E096-4F0C-A97D-07B818058F4E}" dt="2024-10-11T12:33:46.065" v="56" actId="478"/>
        <pc:sldMkLst>
          <pc:docMk/>
          <pc:sldMk cId="745051221" sldId="566"/>
        </pc:sldMkLst>
        <pc:graphicFrameChg chg="mod">
          <ac:chgData name="Torbjörn K Karlsson" userId="a764ad3f-09bd-49d9-aa26-7b34bfea09bc" providerId="ADAL" clId="{4B835531-E096-4F0C-A97D-07B818058F4E}" dt="2024-10-11T12:33:46.065" v="56" actId="478"/>
          <ac:graphicFrameMkLst>
            <pc:docMk/>
            <pc:sldMk cId="745051221" sldId="566"/>
            <ac:graphicFrameMk id="5" creationId="{8F2FF79B-E1F1-74E5-EE9A-DA99D123F8EC}"/>
          </ac:graphicFrameMkLst>
        </pc:graphicFrameChg>
      </pc:sldChg>
    </pc:docChg>
  </pc:docChgLst>
  <pc:docChgLst>
    <pc:chgData name="Katarina B Wallin" userId="74408874-5295-4a28-94b9-95280decbf1a" providerId="ADAL" clId="{15FB1CFC-11D5-4196-AB37-5D8E5F3E562E}"/>
    <pc:docChg chg="modSld">
      <pc:chgData name="Katarina B Wallin" userId="74408874-5295-4a28-94b9-95280decbf1a" providerId="ADAL" clId="{15FB1CFC-11D5-4196-AB37-5D8E5F3E562E}" dt="2024-10-15T11:34:02.172" v="1" actId="20577"/>
      <pc:docMkLst>
        <pc:docMk/>
      </pc:docMkLst>
      <pc:sldChg chg="modSp">
        <pc:chgData name="Katarina B Wallin" userId="74408874-5295-4a28-94b9-95280decbf1a" providerId="ADAL" clId="{15FB1CFC-11D5-4196-AB37-5D8E5F3E562E}" dt="2024-10-15T11:34:02.172" v="1" actId="20577"/>
        <pc:sldMkLst>
          <pc:docMk/>
          <pc:sldMk cId="3227669839" sldId="564"/>
        </pc:sldMkLst>
        <pc:graphicFrameChg chg="mod">
          <ac:chgData name="Katarina B Wallin" userId="74408874-5295-4a28-94b9-95280decbf1a" providerId="ADAL" clId="{15FB1CFC-11D5-4196-AB37-5D8E5F3E562E}" dt="2024-10-15T11:34:02.172" v="1" actId="20577"/>
          <ac:graphicFrameMkLst>
            <pc:docMk/>
            <pc:sldMk cId="3227669839" sldId="564"/>
            <ac:graphicFrameMk id="13" creationId="{8AF60F36-7C61-37CE-2D41-B10755D4E4A9}"/>
          </ac:graphicFrameMkLst>
        </pc:graphicFrameChg>
      </pc:sldChg>
    </pc:docChg>
  </pc:docChgLst>
  <pc:docChgLst>
    <pc:chgData name="Christina I Gustafsson" userId="5b288d5d-773a-48e6-be82-aa36c0b5d29e" providerId="ADAL" clId="{D3BE2D02-7630-4859-8CD8-3014CB983117}"/>
    <pc:docChg chg="custSel addSld delSld modSld">
      <pc:chgData name="Christina I Gustafsson" userId="5b288d5d-773a-48e6-be82-aa36c0b5d29e" providerId="ADAL" clId="{D3BE2D02-7630-4859-8CD8-3014CB983117}" dt="2024-11-15T12:40:14.897" v="484" actId="2696"/>
      <pc:docMkLst>
        <pc:docMk/>
      </pc:docMkLst>
      <pc:sldChg chg="modSp mod">
        <pc:chgData name="Christina I Gustafsson" userId="5b288d5d-773a-48e6-be82-aa36c0b5d29e" providerId="ADAL" clId="{D3BE2D02-7630-4859-8CD8-3014CB983117}" dt="2024-11-15T12:38:57.831" v="422" actId="20577"/>
        <pc:sldMkLst>
          <pc:docMk/>
          <pc:sldMk cId="1866398452" sldId="268"/>
        </pc:sldMkLst>
        <pc:spChg chg="mod">
          <ac:chgData name="Christina I Gustafsson" userId="5b288d5d-773a-48e6-be82-aa36c0b5d29e" providerId="ADAL" clId="{D3BE2D02-7630-4859-8CD8-3014CB983117}" dt="2024-11-15T12:38:57.831" v="422" actId="20577"/>
          <ac:spMkLst>
            <pc:docMk/>
            <pc:sldMk cId="1866398452" sldId="268"/>
            <ac:spMk id="11" creationId="{355E7A77-7FF3-EBCB-7BCB-B17AB9E47044}"/>
          </ac:spMkLst>
        </pc:spChg>
      </pc:sldChg>
      <pc:sldChg chg="modSp add del mod">
        <pc:chgData name="Christina I Gustafsson" userId="5b288d5d-773a-48e6-be82-aa36c0b5d29e" providerId="ADAL" clId="{D3BE2D02-7630-4859-8CD8-3014CB983117}" dt="2024-11-15T12:40:14.897" v="484" actId="2696"/>
        <pc:sldMkLst>
          <pc:docMk/>
          <pc:sldMk cId="2540832034" sldId="587"/>
        </pc:sldMkLst>
        <pc:spChg chg="mod">
          <ac:chgData name="Christina I Gustafsson" userId="5b288d5d-773a-48e6-be82-aa36c0b5d29e" providerId="ADAL" clId="{D3BE2D02-7630-4859-8CD8-3014CB983117}" dt="2024-11-15T12:39:58.127" v="483" actId="20577"/>
          <ac:spMkLst>
            <pc:docMk/>
            <pc:sldMk cId="2540832034" sldId="587"/>
            <ac:spMk id="11" creationId="{355E7A77-7FF3-EBCB-7BCB-B17AB9E47044}"/>
          </ac:spMkLst>
        </pc:spChg>
      </pc:sldChg>
    </pc:docChg>
  </pc:docChgLst>
  <pc:docChgLst>
    <pc:chgData name="Angelica Olofsson Fernandez" userId="ce698ed2-e0d9-447d-9759-99f79b696a68" providerId="ADAL" clId="{1A7506D2-4523-4183-A982-5E408C28E776}"/>
    <pc:docChg chg="delSld modSld">
      <pc:chgData name="Angelica Olofsson Fernandez" userId="ce698ed2-e0d9-447d-9759-99f79b696a68" providerId="ADAL" clId="{1A7506D2-4523-4183-A982-5E408C28E776}" dt="2024-10-16T06:24:35.023" v="33" actId="478"/>
      <pc:docMkLst>
        <pc:docMk/>
      </pc:docMkLst>
      <pc:sldChg chg="del">
        <pc:chgData name="Angelica Olofsson Fernandez" userId="ce698ed2-e0d9-447d-9759-99f79b696a68" providerId="ADAL" clId="{1A7506D2-4523-4183-A982-5E408C28E776}" dt="2024-10-14T08:19:16.314" v="32" actId="47"/>
        <pc:sldMkLst>
          <pc:docMk/>
          <pc:sldMk cId="3865865021" sldId="522"/>
        </pc:sldMkLst>
      </pc:sldChg>
      <pc:sldChg chg="modSp mod">
        <pc:chgData name="Angelica Olofsson Fernandez" userId="ce698ed2-e0d9-447d-9759-99f79b696a68" providerId="ADAL" clId="{1A7506D2-4523-4183-A982-5E408C28E776}" dt="2024-10-14T08:17:53.746" v="0" actId="20577"/>
        <pc:sldMkLst>
          <pc:docMk/>
          <pc:sldMk cId="947088791" sldId="546"/>
        </pc:sldMkLst>
        <pc:spChg chg="mod">
          <ac:chgData name="Angelica Olofsson Fernandez" userId="ce698ed2-e0d9-447d-9759-99f79b696a68" providerId="ADAL" clId="{1A7506D2-4523-4183-A982-5E408C28E776}" dt="2024-10-14T08:17:53.746" v="0" actId="20577"/>
          <ac:spMkLst>
            <pc:docMk/>
            <pc:sldMk cId="947088791" sldId="546"/>
            <ac:spMk id="2" creationId="{EA6DCDD3-B648-548C-9942-553FFCBF362F}"/>
          </ac:spMkLst>
        </pc:spChg>
      </pc:sldChg>
      <pc:sldChg chg="modSp mod">
        <pc:chgData name="Angelica Olofsson Fernandez" userId="ce698ed2-e0d9-447d-9759-99f79b696a68" providerId="ADAL" clId="{1A7506D2-4523-4183-A982-5E408C28E776}" dt="2024-10-14T08:18:51.191" v="31" actId="1076"/>
        <pc:sldMkLst>
          <pc:docMk/>
          <pc:sldMk cId="745051221" sldId="566"/>
        </pc:sldMkLst>
        <pc:spChg chg="mod">
          <ac:chgData name="Angelica Olofsson Fernandez" userId="ce698ed2-e0d9-447d-9759-99f79b696a68" providerId="ADAL" clId="{1A7506D2-4523-4183-A982-5E408C28E776}" dt="2024-10-14T08:18:51.191" v="31" actId="1076"/>
          <ac:spMkLst>
            <pc:docMk/>
            <pc:sldMk cId="745051221" sldId="566"/>
            <ac:spMk id="4" creationId="{AA3DF7F9-CA56-B8C8-E730-C042F3235ABD}"/>
          </ac:spMkLst>
        </pc:spChg>
        <pc:graphicFrameChg chg="mod">
          <ac:chgData name="Angelica Olofsson Fernandez" userId="ce698ed2-e0d9-447d-9759-99f79b696a68" providerId="ADAL" clId="{1A7506D2-4523-4183-A982-5E408C28E776}" dt="2024-10-14T08:18:44.731" v="30" actId="1076"/>
          <ac:graphicFrameMkLst>
            <pc:docMk/>
            <pc:sldMk cId="745051221" sldId="566"/>
            <ac:graphicFrameMk id="5" creationId="{8F2FF79B-E1F1-74E5-EE9A-DA99D123F8EC}"/>
          </ac:graphicFrameMkLst>
        </pc:graphicFrameChg>
      </pc:sldChg>
      <pc:sldChg chg="delSp">
        <pc:chgData name="Angelica Olofsson Fernandez" userId="ce698ed2-e0d9-447d-9759-99f79b696a68" providerId="ADAL" clId="{1A7506D2-4523-4183-A982-5E408C28E776}" dt="2024-10-16T06:24:35.023" v="33" actId="478"/>
        <pc:sldMkLst>
          <pc:docMk/>
          <pc:sldMk cId="1546788662" sldId="577"/>
        </pc:sldMkLst>
        <pc:picChg chg="del">
          <ac:chgData name="Angelica Olofsson Fernandez" userId="ce698ed2-e0d9-447d-9759-99f79b696a68" providerId="ADAL" clId="{1A7506D2-4523-4183-A982-5E408C28E776}" dt="2024-10-16T06:24:35.023" v="33" actId="478"/>
          <ac:picMkLst>
            <pc:docMk/>
            <pc:sldMk cId="1546788662" sldId="577"/>
            <ac:picMk id="3" creationId="{10A81480-45C8-B1ED-EE9B-797FFD5E816C}"/>
          </ac:picMkLst>
        </pc:picChg>
        <pc:picChg chg="del">
          <ac:chgData name="Angelica Olofsson Fernandez" userId="ce698ed2-e0d9-447d-9759-99f79b696a68" providerId="ADAL" clId="{1A7506D2-4523-4183-A982-5E408C28E776}" dt="2024-10-16T06:24:35.023" v="33" actId="478"/>
          <ac:picMkLst>
            <pc:docMk/>
            <pc:sldMk cId="1546788662" sldId="577"/>
            <ac:picMk id="4" creationId="{31222A5A-B2E0-2119-2F10-94260D4284B2}"/>
          </ac:picMkLst>
        </pc:picChg>
        <pc:picChg chg="del">
          <ac:chgData name="Angelica Olofsson Fernandez" userId="ce698ed2-e0d9-447d-9759-99f79b696a68" providerId="ADAL" clId="{1A7506D2-4523-4183-A982-5E408C28E776}" dt="2024-10-16T06:24:35.023" v="33" actId="478"/>
          <ac:picMkLst>
            <pc:docMk/>
            <pc:sldMk cId="1546788662" sldId="577"/>
            <ac:picMk id="6" creationId="{4DD20A4E-7E17-67CF-7059-69DE377C835B}"/>
          </ac:picMkLst>
        </pc:picChg>
        <pc:picChg chg="del">
          <ac:chgData name="Angelica Olofsson Fernandez" userId="ce698ed2-e0d9-447d-9759-99f79b696a68" providerId="ADAL" clId="{1A7506D2-4523-4183-A982-5E408C28E776}" dt="2024-10-16T06:24:35.023" v="33" actId="478"/>
          <ac:picMkLst>
            <pc:docMk/>
            <pc:sldMk cId="1546788662" sldId="577"/>
            <ac:picMk id="8" creationId="{20005B14-7275-4A0C-FB00-E83CCD18E985}"/>
          </ac:picMkLst>
        </pc:picChg>
        <pc:picChg chg="del">
          <ac:chgData name="Angelica Olofsson Fernandez" userId="ce698ed2-e0d9-447d-9759-99f79b696a68" providerId="ADAL" clId="{1A7506D2-4523-4183-A982-5E408C28E776}" dt="2024-10-16T06:24:35.023" v="33" actId="478"/>
          <ac:picMkLst>
            <pc:docMk/>
            <pc:sldMk cId="1546788662" sldId="577"/>
            <ac:picMk id="9" creationId="{66886294-4903-515D-7C6F-6FAC168C27BD}"/>
          </ac:picMkLst>
        </pc:picChg>
        <pc:picChg chg="del">
          <ac:chgData name="Angelica Olofsson Fernandez" userId="ce698ed2-e0d9-447d-9759-99f79b696a68" providerId="ADAL" clId="{1A7506D2-4523-4183-A982-5E408C28E776}" dt="2024-10-16T06:24:35.023" v="33" actId="478"/>
          <ac:picMkLst>
            <pc:docMk/>
            <pc:sldMk cId="1546788662" sldId="577"/>
            <ac:picMk id="10" creationId="{B811248B-DF38-0B21-1877-1229750649B1}"/>
          </ac:picMkLst>
        </pc:picChg>
      </pc:sldChg>
    </pc:docChg>
  </pc:docChgLst>
  <pc:docChgLst>
    <pc:chgData name="Isabel Gumucio" userId="8c68f729-85f8-407c-9648-d4a9234627b4" providerId="ADAL" clId="{C257FB43-F257-44BB-A6D5-F36458670CE9}"/>
    <pc:docChg chg="undo custSel addSld delSld modSld sldOrd">
      <pc:chgData name="Isabel Gumucio" userId="8c68f729-85f8-407c-9648-d4a9234627b4" providerId="ADAL" clId="{C257FB43-F257-44BB-A6D5-F36458670CE9}" dt="2025-02-26T12:39:57.260" v="3161" actId="20577"/>
      <pc:docMkLst>
        <pc:docMk/>
      </pc:docMkLst>
      <pc:sldChg chg="modSp mod">
        <pc:chgData name="Isabel Gumucio" userId="8c68f729-85f8-407c-9648-d4a9234627b4" providerId="ADAL" clId="{C257FB43-F257-44BB-A6D5-F36458670CE9}" dt="2025-02-20T15:09:51.556" v="2545" actId="20577"/>
        <pc:sldMkLst>
          <pc:docMk/>
          <pc:sldMk cId="923377013" sldId="571"/>
        </pc:sldMkLst>
        <pc:spChg chg="mod">
          <ac:chgData name="Isabel Gumucio" userId="8c68f729-85f8-407c-9648-d4a9234627b4" providerId="ADAL" clId="{C257FB43-F257-44BB-A6D5-F36458670CE9}" dt="2025-02-20T15:09:51.556" v="2545" actId="20577"/>
          <ac:spMkLst>
            <pc:docMk/>
            <pc:sldMk cId="923377013" sldId="571"/>
            <ac:spMk id="3" creationId="{ED8FBDFE-57E7-0C49-4483-C3E2DED7C96E}"/>
          </ac:spMkLst>
        </pc:spChg>
      </pc:sldChg>
      <pc:sldChg chg="modSp mod ord">
        <pc:chgData name="Isabel Gumucio" userId="8c68f729-85f8-407c-9648-d4a9234627b4" providerId="ADAL" clId="{C257FB43-F257-44BB-A6D5-F36458670CE9}" dt="2025-02-20T15:05:03.817" v="2186"/>
        <pc:sldMkLst>
          <pc:docMk/>
          <pc:sldMk cId="464971804" sldId="592"/>
        </pc:sldMkLst>
        <pc:spChg chg="mod">
          <ac:chgData name="Isabel Gumucio" userId="8c68f729-85f8-407c-9648-d4a9234627b4" providerId="ADAL" clId="{C257FB43-F257-44BB-A6D5-F36458670CE9}" dt="2025-02-20T14:41:57.033" v="1473" actId="20577"/>
          <ac:spMkLst>
            <pc:docMk/>
            <pc:sldMk cId="464971804" sldId="592"/>
            <ac:spMk id="3" creationId="{ED8FBDFE-57E7-0C49-4483-C3E2DED7C96E}"/>
          </ac:spMkLst>
        </pc:spChg>
      </pc:sldChg>
      <pc:sldChg chg="modSp mod">
        <pc:chgData name="Isabel Gumucio" userId="8c68f729-85f8-407c-9648-d4a9234627b4" providerId="ADAL" clId="{C257FB43-F257-44BB-A6D5-F36458670CE9}" dt="2025-02-20T14:42:44.599" v="1489" actId="20577"/>
        <pc:sldMkLst>
          <pc:docMk/>
          <pc:sldMk cId="1469498099" sldId="593"/>
        </pc:sldMkLst>
        <pc:spChg chg="mod">
          <ac:chgData name="Isabel Gumucio" userId="8c68f729-85f8-407c-9648-d4a9234627b4" providerId="ADAL" clId="{C257FB43-F257-44BB-A6D5-F36458670CE9}" dt="2025-02-20T14:42:44.599" v="1489" actId="20577"/>
          <ac:spMkLst>
            <pc:docMk/>
            <pc:sldMk cId="1469498099" sldId="593"/>
            <ac:spMk id="3" creationId="{ED8FBDFE-57E7-0C49-4483-C3E2DED7C96E}"/>
          </ac:spMkLst>
        </pc:spChg>
      </pc:sldChg>
      <pc:sldChg chg="modSp del mod">
        <pc:chgData name="Isabel Gumucio" userId="8c68f729-85f8-407c-9648-d4a9234627b4" providerId="ADAL" clId="{C257FB43-F257-44BB-A6D5-F36458670CE9}" dt="2025-02-20T14:43:05.460" v="1490" actId="47"/>
        <pc:sldMkLst>
          <pc:docMk/>
          <pc:sldMk cId="2979899843" sldId="594"/>
        </pc:sldMkLst>
      </pc:sldChg>
      <pc:sldChg chg="addSp delSp modSp mod modNotesTx">
        <pc:chgData name="Isabel Gumucio" userId="8c68f729-85f8-407c-9648-d4a9234627b4" providerId="ADAL" clId="{C257FB43-F257-44BB-A6D5-F36458670CE9}" dt="2025-02-21T08:53:02.546" v="3159" actId="478"/>
        <pc:sldMkLst>
          <pc:docMk/>
          <pc:sldMk cId="1259363305" sldId="597"/>
        </pc:sldMkLst>
        <pc:spChg chg="mod">
          <ac:chgData name="Isabel Gumucio" userId="8c68f729-85f8-407c-9648-d4a9234627b4" providerId="ADAL" clId="{C257FB43-F257-44BB-A6D5-F36458670CE9}" dt="2025-02-21T08:53:01.055" v="3158" actId="1076"/>
          <ac:spMkLst>
            <pc:docMk/>
            <pc:sldMk cId="1259363305" sldId="597"/>
            <ac:spMk id="2" creationId="{1E8D8CF7-24B5-E464-45A5-A77745222CC7}"/>
          </ac:spMkLst>
        </pc:spChg>
        <pc:spChg chg="mod">
          <ac:chgData name="Isabel Gumucio" userId="8c68f729-85f8-407c-9648-d4a9234627b4" providerId="ADAL" clId="{C257FB43-F257-44BB-A6D5-F36458670CE9}" dt="2025-02-20T14:36:32.942" v="1426" actId="20577"/>
          <ac:spMkLst>
            <pc:docMk/>
            <pc:sldMk cId="1259363305" sldId="597"/>
            <ac:spMk id="3" creationId="{ED8FBDFE-57E7-0C49-4483-C3E2DED7C96E}"/>
          </ac:spMkLst>
        </pc:spChg>
        <pc:picChg chg="mod">
          <ac:chgData name="Isabel Gumucio" userId="8c68f729-85f8-407c-9648-d4a9234627b4" providerId="ADAL" clId="{C257FB43-F257-44BB-A6D5-F36458670CE9}" dt="2025-02-20T14:32:07.870" v="1403" actId="1036"/>
          <ac:picMkLst>
            <pc:docMk/>
            <pc:sldMk cId="1259363305" sldId="597"/>
            <ac:picMk id="6" creationId="{EB1D400D-9239-06BF-07B1-042FE82BDFC2}"/>
          </ac:picMkLst>
        </pc:picChg>
      </pc:sldChg>
      <pc:sldChg chg="modSp mod">
        <pc:chgData name="Isabel Gumucio" userId="8c68f729-85f8-407c-9648-d4a9234627b4" providerId="ADAL" clId="{C257FB43-F257-44BB-A6D5-F36458670CE9}" dt="2025-02-26T12:39:57.260" v="3161" actId="20577"/>
        <pc:sldMkLst>
          <pc:docMk/>
          <pc:sldMk cId="361856650" sldId="599"/>
        </pc:sldMkLst>
        <pc:spChg chg="mod">
          <ac:chgData name="Isabel Gumucio" userId="8c68f729-85f8-407c-9648-d4a9234627b4" providerId="ADAL" clId="{C257FB43-F257-44BB-A6D5-F36458670CE9}" dt="2025-02-26T12:39:57.260" v="3161" actId="20577"/>
          <ac:spMkLst>
            <pc:docMk/>
            <pc:sldMk cId="361856650" sldId="599"/>
            <ac:spMk id="4" creationId="{562AA603-7C61-0CD4-4BD1-6A3B51FCEE73}"/>
          </ac:spMkLst>
        </pc:spChg>
      </pc:sldChg>
      <pc:sldChg chg="addSp delSp modSp add mod setBg delDesignElem">
        <pc:chgData name="Isabel Gumucio" userId="8c68f729-85f8-407c-9648-d4a9234627b4" providerId="ADAL" clId="{C257FB43-F257-44BB-A6D5-F36458670CE9}" dt="2025-02-21T08:49:37.777" v="3056" actId="21"/>
        <pc:sldMkLst>
          <pc:docMk/>
          <pc:sldMk cId="4144864167" sldId="601"/>
        </pc:sldMkLst>
        <pc:spChg chg="mod">
          <ac:chgData name="Isabel Gumucio" userId="8c68f729-85f8-407c-9648-d4a9234627b4" providerId="ADAL" clId="{C257FB43-F257-44BB-A6D5-F36458670CE9}" dt="2025-02-21T08:48:54.673" v="2998" actId="20577"/>
          <ac:spMkLst>
            <pc:docMk/>
            <pc:sldMk cId="4144864167" sldId="601"/>
            <ac:spMk id="2" creationId="{991DEB75-4D80-C8C1-DDB1-96920780A059}"/>
          </ac:spMkLst>
        </pc:spChg>
        <pc:spChg chg="mod">
          <ac:chgData name="Isabel Gumucio" userId="8c68f729-85f8-407c-9648-d4a9234627b4" providerId="ADAL" clId="{C257FB43-F257-44BB-A6D5-F36458670CE9}" dt="2025-02-21T08:46:21.538" v="2822" actId="20577"/>
          <ac:spMkLst>
            <pc:docMk/>
            <pc:sldMk cId="4144864167" sldId="601"/>
            <ac:spMk id="3" creationId="{5845649F-AB8C-E89F-F364-E4D28D8E94D1}"/>
          </ac:spMkLst>
        </pc:spChg>
        <pc:picChg chg="mod">
          <ac:chgData name="Isabel Gumucio" userId="8c68f729-85f8-407c-9648-d4a9234627b4" providerId="ADAL" clId="{C257FB43-F257-44BB-A6D5-F36458670CE9}" dt="2025-02-21T08:39:51.203" v="2807" actId="1035"/>
          <ac:picMkLst>
            <pc:docMk/>
            <pc:sldMk cId="4144864167" sldId="601"/>
            <ac:picMk id="9" creationId="{6889F0AB-5C58-C73E-E75D-C3ACE26E1D15}"/>
          </ac:picMkLst>
        </pc:picChg>
      </pc:sldChg>
      <pc:sldChg chg="delSp add del setBg delDesignElem">
        <pc:chgData name="Isabel Gumucio" userId="8c68f729-85f8-407c-9648-d4a9234627b4" providerId="ADAL" clId="{C257FB43-F257-44BB-A6D5-F36458670CE9}" dt="2025-02-20T14:45:42.718" v="1508" actId="47"/>
        <pc:sldMkLst>
          <pc:docMk/>
          <pc:sldMk cId="2105140613" sldId="602"/>
        </pc:sldMkLst>
      </pc:sldChg>
    </pc:docChg>
  </pc:docChgLst>
  <pc:docChgLst>
    <pc:chgData name="Angelica Olofsson Fernandez" userId="ce698ed2-e0d9-447d-9759-99f79b696a68" providerId="ADAL" clId="{806A827D-785B-480D-B577-AB4803305035}"/>
    <pc:docChg chg="undo custSel delSld modSld sldOrd">
      <pc:chgData name="Angelica Olofsson Fernandez" userId="ce698ed2-e0d9-447d-9759-99f79b696a68" providerId="ADAL" clId="{806A827D-785B-480D-B577-AB4803305035}" dt="2024-06-04T09:29:15.284" v="790"/>
      <pc:docMkLst>
        <pc:docMk/>
      </pc:docMkLst>
      <pc:sldChg chg="addSp modSp mod setBg addAnim">
        <pc:chgData name="Angelica Olofsson Fernandez" userId="ce698ed2-e0d9-447d-9759-99f79b696a68" providerId="ADAL" clId="{806A827D-785B-480D-B577-AB4803305035}" dt="2024-06-03T08:05:52.521" v="724"/>
        <pc:sldMkLst>
          <pc:docMk/>
          <pc:sldMk cId="1866398452" sldId="268"/>
        </pc:sldMkLst>
        <pc:spChg chg="mod">
          <ac:chgData name="Angelica Olofsson Fernandez" userId="ce698ed2-e0d9-447d-9759-99f79b696a68" providerId="ADAL" clId="{806A827D-785B-480D-B577-AB4803305035}" dt="2024-06-03T08:05:52.520" v="723" actId="26606"/>
          <ac:spMkLst>
            <pc:docMk/>
            <pc:sldMk cId="1866398452" sldId="268"/>
            <ac:spMk id="8" creationId="{B8285A38-21DF-FA87-2504-743FAB885697}"/>
          </ac:spMkLst>
        </pc:spChg>
        <pc:spChg chg="mod">
          <ac:chgData name="Angelica Olofsson Fernandez" userId="ce698ed2-e0d9-447d-9759-99f79b696a68" providerId="ADAL" clId="{806A827D-785B-480D-B577-AB4803305035}" dt="2024-06-03T08:05:52.520" v="723" actId="26606"/>
          <ac:spMkLst>
            <pc:docMk/>
            <pc:sldMk cId="1866398452" sldId="268"/>
            <ac:spMk id="11" creationId="{355E7A77-7FF3-EBCB-7BCB-B17AB9E47044}"/>
          </ac:spMkLst>
        </pc:spChg>
        <pc:spChg chg="add">
          <ac:chgData name="Angelica Olofsson Fernandez" userId="ce698ed2-e0d9-447d-9759-99f79b696a68" providerId="ADAL" clId="{806A827D-785B-480D-B577-AB4803305035}" dt="2024-06-03T08:05:52.520" v="723" actId="26606"/>
          <ac:spMkLst>
            <pc:docMk/>
            <pc:sldMk cId="1866398452" sldId="268"/>
            <ac:spMk id="16" creationId="{2515456E-B1B1-48C1-8164-7E567F5D40D4}"/>
          </ac:spMkLst>
        </pc:spChg>
        <pc:spChg chg="add">
          <ac:chgData name="Angelica Olofsson Fernandez" userId="ce698ed2-e0d9-447d-9759-99f79b696a68" providerId="ADAL" clId="{806A827D-785B-480D-B577-AB4803305035}" dt="2024-06-03T08:05:52.520" v="723" actId="26606"/>
          <ac:spMkLst>
            <pc:docMk/>
            <pc:sldMk cId="1866398452" sldId="268"/>
            <ac:spMk id="18" creationId="{5ACE1903-CB02-4CD2-9D19-41ECD819D46E}"/>
          </ac:spMkLst>
        </pc:spChg>
        <pc:spChg chg="add">
          <ac:chgData name="Angelica Olofsson Fernandez" userId="ce698ed2-e0d9-447d-9759-99f79b696a68" providerId="ADAL" clId="{806A827D-785B-480D-B577-AB4803305035}" dt="2024-06-03T08:05:52.520" v="723" actId="26606"/>
          <ac:spMkLst>
            <pc:docMk/>
            <pc:sldMk cId="1866398452" sldId="268"/>
            <ac:spMk id="20" creationId="{0AC3A952-2574-44E9-9C98-DBC27EE14160}"/>
          </ac:spMkLst>
        </pc:spChg>
        <pc:graphicFrameChg chg="add mod ord">
          <ac:chgData name="Angelica Olofsson Fernandez" userId="ce698ed2-e0d9-447d-9759-99f79b696a68" providerId="ADAL" clId="{806A827D-785B-480D-B577-AB4803305035}" dt="2024-06-03T08:05:52.520" v="723" actId="26606"/>
          <ac:graphicFrameMkLst>
            <pc:docMk/>
            <pc:sldMk cId="1866398452" sldId="268"/>
            <ac:graphicFrameMk id="4" creationId="{00000000-0000-0000-0000-000000000000}"/>
          </ac:graphicFrameMkLst>
        </pc:graphicFrameChg>
      </pc:sldChg>
      <pc:sldChg chg="addSp delSp modSp mod setBg">
        <pc:chgData name="Angelica Olofsson Fernandez" userId="ce698ed2-e0d9-447d-9759-99f79b696a68" providerId="ADAL" clId="{806A827D-785B-480D-B577-AB4803305035}" dt="2024-06-03T08:10:00.086" v="745" actId="26606"/>
        <pc:sldMkLst>
          <pc:docMk/>
          <pc:sldMk cId="2081952299" sldId="468"/>
        </pc:sldMkLst>
        <pc:spChg chg="mod">
          <ac:chgData name="Angelica Olofsson Fernandez" userId="ce698ed2-e0d9-447d-9759-99f79b696a68" providerId="ADAL" clId="{806A827D-785B-480D-B577-AB4803305035}" dt="2024-06-03T08:10:00.086" v="745" actId="26606"/>
          <ac:spMkLst>
            <pc:docMk/>
            <pc:sldMk cId="2081952299" sldId="468"/>
            <ac:spMk id="2" creationId="{8EBA9654-FA01-48E9-B662-D75F58542D1D}"/>
          </ac:spMkLst>
        </pc:spChg>
        <pc:spChg chg="add del">
          <ac:chgData name="Angelica Olofsson Fernandez" userId="ce698ed2-e0d9-447d-9759-99f79b696a68" providerId="ADAL" clId="{806A827D-785B-480D-B577-AB4803305035}" dt="2024-06-03T08:10:00.086" v="745" actId="26606"/>
          <ac:spMkLst>
            <pc:docMk/>
            <pc:sldMk cId="2081952299" sldId="468"/>
            <ac:spMk id="3" creationId="{6C59914E-A146-4A1C-9E6B-272972BB7F33}"/>
          </ac:spMkLst>
        </pc:spChg>
        <pc:spChg chg="add del">
          <ac:chgData name="Angelica Olofsson Fernandez" userId="ce698ed2-e0d9-447d-9759-99f79b696a68" providerId="ADAL" clId="{806A827D-785B-480D-B577-AB4803305035}" dt="2024-06-03T08:10:00.061" v="744" actId="26606"/>
          <ac:spMkLst>
            <pc:docMk/>
            <pc:sldMk cId="2081952299" sldId="468"/>
            <ac:spMk id="9" creationId="{7517A47C-B2E5-4B79-8061-D74B1311AF6E}"/>
          </ac:spMkLst>
        </pc:spChg>
        <pc:spChg chg="add del">
          <ac:chgData name="Angelica Olofsson Fernandez" userId="ce698ed2-e0d9-447d-9759-99f79b696a68" providerId="ADAL" clId="{806A827D-785B-480D-B577-AB4803305035}" dt="2024-06-03T08:10:00.061" v="744" actId="26606"/>
          <ac:spMkLst>
            <pc:docMk/>
            <pc:sldMk cId="2081952299" sldId="468"/>
            <ac:spMk id="11" creationId="{C505E780-2083-4CB5-A42A-5E0E2908ECC3}"/>
          </ac:spMkLst>
        </pc:spChg>
        <pc:spChg chg="add del">
          <ac:chgData name="Angelica Olofsson Fernandez" userId="ce698ed2-e0d9-447d-9759-99f79b696a68" providerId="ADAL" clId="{806A827D-785B-480D-B577-AB4803305035}" dt="2024-06-03T08:10:00.061" v="744" actId="26606"/>
          <ac:spMkLst>
            <pc:docMk/>
            <pc:sldMk cId="2081952299" sldId="468"/>
            <ac:spMk id="13" creationId="{D2C0AE1C-0118-41AE-8A10-7CDCBF10E96F}"/>
          </ac:spMkLst>
        </pc:spChg>
        <pc:spChg chg="add del">
          <ac:chgData name="Angelica Olofsson Fernandez" userId="ce698ed2-e0d9-447d-9759-99f79b696a68" providerId="ADAL" clId="{806A827D-785B-480D-B577-AB4803305035}" dt="2024-06-03T08:10:00.061" v="744" actId="26606"/>
          <ac:spMkLst>
            <pc:docMk/>
            <pc:sldMk cId="2081952299" sldId="468"/>
            <ac:spMk id="15" creationId="{463EEC44-1BA3-44ED-81FC-A644B04B2A44}"/>
          </ac:spMkLst>
        </pc:spChg>
        <pc:spChg chg="add">
          <ac:chgData name="Angelica Olofsson Fernandez" userId="ce698ed2-e0d9-447d-9759-99f79b696a68" providerId="ADAL" clId="{806A827D-785B-480D-B577-AB4803305035}" dt="2024-06-03T08:10:00.086" v="745" actId="26606"/>
          <ac:spMkLst>
            <pc:docMk/>
            <pc:sldMk cId="2081952299" sldId="468"/>
            <ac:spMk id="17" creationId="{D9A7F3BF-8763-4074-AD77-92790AF314D1}"/>
          </ac:spMkLst>
        </pc:spChg>
        <pc:grpChg chg="add">
          <ac:chgData name="Angelica Olofsson Fernandez" userId="ce698ed2-e0d9-447d-9759-99f79b696a68" providerId="ADAL" clId="{806A827D-785B-480D-B577-AB4803305035}" dt="2024-06-03T08:10:00.086" v="745" actId="26606"/>
          <ac:grpSpMkLst>
            <pc:docMk/>
            <pc:sldMk cId="2081952299" sldId="468"/>
            <ac:grpSpMk id="18" creationId="{7A9648D6-B41B-42D0-A817-AE2607B0B5B8}"/>
          </ac:grpSpMkLst>
        </pc:grpChg>
        <pc:graphicFrameChg chg="add del">
          <ac:chgData name="Angelica Olofsson Fernandez" userId="ce698ed2-e0d9-447d-9759-99f79b696a68" providerId="ADAL" clId="{806A827D-785B-480D-B577-AB4803305035}" dt="2024-06-03T08:10:00.061" v="744" actId="26606"/>
          <ac:graphicFrameMkLst>
            <pc:docMk/>
            <pc:sldMk cId="2081952299" sldId="468"/>
            <ac:graphicFrameMk id="5" creationId="{E2FFE383-26F9-930B-257C-6EB8EF37B938}"/>
          </ac:graphicFrameMkLst>
        </pc:graphicFrameChg>
        <pc:graphicFrameChg chg="add">
          <ac:chgData name="Angelica Olofsson Fernandez" userId="ce698ed2-e0d9-447d-9759-99f79b696a68" providerId="ADAL" clId="{806A827D-785B-480D-B577-AB4803305035}" dt="2024-06-03T08:10:00.086" v="745" actId="26606"/>
          <ac:graphicFrameMkLst>
            <pc:docMk/>
            <pc:sldMk cId="2081952299" sldId="468"/>
            <ac:graphicFrameMk id="20" creationId="{1C044486-66FC-1347-CB6E-DF99A3A71D37}"/>
          </ac:graphicFrameMkLst>
        </pc:graphicFrameChg>
        <pc:cxnChg chg="add">
          <ac:chgData name="Angelica Olofsson Fernandez" userId="ce698ed2-e0d9-447d-9759-99f79b696a68" providerId="ADAL" clId="{806A827D-785B-480D-B577-AB4803305035}" dt="2024-06-03T08:10:00.086" v="745" actId="26606"/>
          <ac:cxnSpMkLst>
            <pc:docMk/>
            <pc:sldMk cId="2081952299" sldId="468"/>
            <ac:cxnSpMk id="16" creationId="{C49DA8F6-BCC1-4447-B54C-57856834B94B}"/>
          </ac:cxnSpMkLst>
        </pc:cxnChg>
      </pc:sldChg>
      <pc:sldChg chg="addSp delSp modSp mod setBg">
        <pc:chgData name="Angelica Olofsson Fernandez" userId="ce698ed2-e0d9-447d-9759-99f79b696a68" providerId="ADAL" clId="{806A827D-785B-480D-B577-AB4803305035}" dt="2024-06-03T08:11:54.104" v="754" actId="207"/>
        <pc:sldMkLst>
          <pc:docMk/>
          <pc:sldMk cId="2618597547" sldId="498"/>
        </pc:sldMkLst>
        <pc:spChg chg="mod">
          <ac:chgData name="Angelica Olofsson Fernandez" userId="ce698ed2-e0d9-447d-9759-99f79b696a68" providerId="ADAL" clId="{806A827D-785B-480D-B577-AB4803305035}" dt="2024-06-03T08:04:34.770" v="711" actId="26606"/>
          <ac:spMkLst>
            <pc:docMk/>
            <pc:sldMk cId="2618597547" sldId="498"/>
            <ac:spMk id="2" creationId="{8D90EC0A-C99D-459A-AC6F-B41FF3632229}"/>
          </ac:spMkLst>
        </pc:spChg>
        <pc:spChg chg="add del mod ord">
          <ac:chgData name="Angelica Olofsson Fernandez" userId="ce698ed2-e0d9-447d-9759-99f79b696a68" providerId="ADAL" clId="{806A827D-785B-480D-B577-AB4803305035}" dt="2024-06-03T08:04:34.770" v="711" actId="26606"/>
          <ac:spMkLst>
            <pc:docMk/>
            <pc:sldMk cId="2618597547" sldId="498"/>
            <ac:spMk id="3" creationId="{99D2399E-559E-4527-951B-0B591135CEC5}"/>
          </ac:spMkLst>
        </pc:spChg>
        <pc:spChg chg="add del">
          <ac:chgData name="Angelica Olofsson Fernandez" userId="ce698ed2-e0d9-447d-9759-99f79b696a68" providerId="ADAL" clId="{806A827D-785B-480D-B577-AB4803305035}" dt="2024-06-03T08:04:19.130" v="706" actId="26606"/>
          <ac:spMkLst>
            <pc:docMk/>
            <pc:sldMk cId="2618597547" sldId="498"/>
            <ac:spMk id="8" creationId="{85F55C16-BC21-49EF-A4FF-C3155BB93BD3}"/>
          </ac:spMkLst>
        </pc:spChg>
        <pc:spChg chg="add del">
          <ac:chgData name="Angelica Olofsson Fernandez" userId="ce698ed2-e0d9-447d-9759-99f79b696a68" providerId="ADAL" clId="{806A827D-785B-480D-B577-AB4803305035}" dt="2024-06-03T08:02:59.637" v="702" actId="26606"/>
          <ac:spMkLst>
            <pc:docMk/>
            <pc:sldMk cId="2618597547" sldId="498"/>
            <ac:spMk id="10" creationId="{B50AB553-2A96-4A92-96F2-93548E096954}"/>
          </ac:spMkLst>
        </pc:spChg>
        <pc:spChg chg="add del">
          <ac:chgData name="Angelica Olofsson Fernandez" userId="ce698ed2-e0d9-447d-9759-99f79b696a68" providerId="ADAL" clId="{806A827D-785B-480D-B577-AB4803305035}" dt="2024-06-03T08:04:19.130" v="706" actId="26606"/>
          <ac:spMkLst>
            <pc:docMk/>
            <pc:sldMk cId="2618597547" sldId="498"/>
            <ac:spMk id="12" creationId="{0C5F069E-AFE6-4825-8945-46F2918A5019}"/>
          </ac:spMkLst>
        </pc:spChg>
        <pc:spChg chg="add del">
          <ac:chgData name="Angelica Olofsson Fernandez" userId="ce698ed2-e0d9-447d-9759-99f79b696a68" providerId="ADAL" clId="{806A827D-785B-480D-B577-AB4803305035}" dt="2024-06-03T08:04:22.706" v="708" actId="26606"/>
          <ac:spMkLst>
            <pc:docMk/>
            <pc:sldMk cId="2618597547" sldId="498"/>
            <ac:spMk id="14" creationId="{FF97FFD4-A8B9-3D4D-1623-7BE467E46A6A}"/>
          </ac:spMkLst>
        </pc:spChg>
        <pc:spChg chg="add del">
          <ac:chgData name="Angelica Olofsson Fernandez" userId="ce698ed2-e0d9-447d-9759-99f79b696a68" providerId="ADAL" clId="{806A827D-785B-480D-B577-AB4803305035}" dt="2024-06-03T08:04:22.706" v="708" actId="26606"/>
          <ac:spMkLst>
            <pc:docMk/>
            <pc:sldMk cId="2618597547" sldId="498"/>
            <ac:spMk id="15" creationId="{D380959B-464C-9ED8-C9EB-AB6FC997C1B8}"/>
          </ac:spMkLst>
        </pc:spChg>
        <pc:spChg chg="add del">
          <ac:chgData name="Angelica Olofsson Fernandez" userId="ce698ed2-e0d9-447d-9759-99f79b696a68" providerId="ADAL" clId="{806A827D-785B-480D-B577-AB4803305035}" dt="2024-06-03T08:04:22.706" v="708" actId="26606"/>
          <ac:spMkLst>
            <pc:docMk/>
            <pc:sldMk cId="2618597547" sldId="498"/>
            <ac:spMk id="16" creationId="{06B83858-ED7D-57B6-6CAA-83168807C43C}"/>
          </ac:spMkLst>
        </pc:spChg>
        <pc:spChg chg="add del">
          <ac:chgData name="Angelica Olofsson Fernandez" userId="ce698ed2-e0d9-447d-9759-99f79b696a68" providerId="ADAL" clId="{806A827D-785B-480D-B577-AB4803305035}" dt="2024-06-03T08:04:34.738" v="710" actId="26606"/>
          <ac:spMkLst>
            <pc:docMk/>
            <pc:sldMk cId="2618597547" sldId="498"/>
            <ac:spMk id="18" creationId="{3346177D-ADC4-4968-B747-5CFCD390B5B9}"/>
          </ac:spMkLst>
        </pc:spChg>
        <pc:spChg chg="add del">
          <ac:chgData name="Angelica Olofsson Fernandez" userId="ce698ed2-e0d9-447d-9759-99f79b696a68" providerId="ADAL" clId="{806A827D-785B-480D-B577-AB4803305035}" dt="2024-06-03T08:04:34.738" v="710" actId="26606"/>
          <ac:spMkLst>
            <pc:docMk/>
            <pc:sldMk cId="2618597547" sldId="498"/>
            <ac:spMk id="19" creationId="{0844A943-BF79-4FEA-ABB1-3BD54D236606}"/>
          </ac:spMkLst>
        </pc:spChg>
        <pc:spChg chg="add del">
          <ac:chgData name="Angelica Olofsson Fernandez" userId="ce698ed2-e0d9-447d-9759-99f79b696a68" providerId="ADAL" clId="{806A827D-785B-480D-B577-AB4803305035}" dt="2024-06-03T08:04:34.738" v="710" actId="26606"/>
          <ac:spMkLst>
            <pc:docMk/>
            <pc:sldMk cId="2618597547" sldId="498"/>
            <ac:spMk id="20" creationId="{6437CC72-F4A8-4DC3-AFAB-D22C482C8100}"/>
          </ac:spMkLst>
        </pc:spChg>
        <pc:spChg chg="add">
          <ac:chgData name="Angelica Olofsson Fernandez" userId="ce698ed2-e0d9-447d-9759-99f79b696a68" providerId="ADAL" clId="{806A827D-785B-480D-B577-AB4803305035}" dt="2024-06-03T08:04:34.770" v="711" actId="26606"/>
          <ac:spMkLst>
            <pc:docMk/>
            <pc:sldMk cId="2618597547" sldId="498"/>
            <ac:spMk id="22" creationId="{637B2035-1FCB-439A-B421-095E136C7E07}"/>
          </ac:spMkLst>
        </pc:spChg>
        <pc:spChg chg="add">
          <ac:chgData name="Angelica Olofsson Fernandez" userId="ce698ed2-e0d9-447d-9759-99f79b696a68" providerId="ADAL" clId="{806A827D-785B-480D-B577-AB4803305035}" dt="2024-06-03T08:04:34.770" v="711" actId="26606"/>
          <ac:spMkLst>
            <pc:docMk/>
            <pc:sldMk cId="2618597547" sldId="498"/>
            <ac:spMk id="23" creationId="{B39A1F5A-E57E-4178-8F57-A18DC747E5E1}"/>
          </ac:spMkLst>
        </pc:spChg>
        <pc:spChg chg="add">
          <ac:chgData name="Angelica Olofsson Fernandez" userId="ce698ed2-e0d9-447d-9759-99f79b696a68" providerId="ADAL" clId="{806A827D-785B-480D-B577-AB4803305035}" dt="2024-06-03T08:04:34.770" v="711" actId="26606"/>
          <ac:spMkLst>
            <pc:docMk/>
            <pc:sldMk cId="2618597547" sldId="498"/>
            <ac:spMk id="24" creationId="{CF93DC6C-1BFD-4414-BF23-471C8831CA04}"/>
          </ac:spMkLst>
        </pc:spChg>
        <pc:spChg chg="add">
          <ac:chgData name="Angelica Olofsson Fernandez" userId="ce698ed2-e0d9-447d-9759-99f79b696a68" providerId="ADAL" clId="{806A827D-785B-480D-B577-AB4803305035}" dt="2024-06-03T08:04:34.770" v="711" actId="26606"/>
          <ac:spMkLst>
            <pc:docMk/>
            <pc:sldMk cId="2618597547" sldId="498"/>
            <ac:spMk id="25" creationId="{001928A5-13A8-4372-8A77-BCAAE5553E6F}"/>
          </ac:spMkLst>
        </pc:spChg>
        <pc:graphicFrameChg chg="add del">
          <ac:chgData name="Angelica Olofsson Fernandez" userId="ce698ed2-e0d9-447d-9759-99f79b696a68" providerId="ADAL" clId="{806A827D-785B-480D-B577-AB4803305035}" dt="2024-06-03T07:28:11.441" v="78" actId="26606"/>
          <ac:graphicFrameMkLst>
            <pc:docMk/>
            <pc:sldMk cId="2618597547" sldId="498"/>
            <ac:graphicFrameMk id="5" creationId="{2A98E61E-627F-C42C-09C8-F95ABD889E63}"/>
          </ac:graphicFrameMkLst>
        </pc:graphicFrameChg>
        <pc:graphicFrameChg chg="add del">
          <ac:chgData name="Angelica Olofsson Fernandez" userId="ce698ed2-e0d9-447d-9759-99f79b696a68" providerId="ADAL" clId="{806A827D-785B-480D-B577-AB4803305035}" dt="2024-06-03T08:02:59.637" v="702" actId="26606"/>
          <ac:graphicFrameMkLst>
            <pc:docMk/>
            <pc:sldMk cId="2618597547" sldId="498"/>
            <ac:graphicFrameMk id="7" creationId="{408E857D-CDBA-1698-1E3F-A61E1A5599F5}"/>
          </ac:graphicFrameMkLst>
        </pc:graphicFrameChg>
        <pc:picChg chg="add mod">
          <ac:chgData name="Angelica Olofsson Fernandez" userId="ce698ed2-e0d9-447d-9759-99f79b696a68" providerId="ADAL" clId="{806A827D-785B-480D-B577-AB4803305035}" dt="2024-06-03T08:11:54.104" v="754" actId="207"/>
          <ac:picMkLst>
            <pc:docMk/>
            <pc:sldMk cId="2618597547" sldId="498"/>
            <ac:picMk id="5" creationId="{F0F88019-4358-F268-EB5B-80B56BB7068F}"/>
          </ac:picMkLst>
        </pc:picChg>
        <pc:picChg chg="add del">
          <ac:chgData name="Angelica Olofsson Fernandez" userId="ce698ed2-e0d9-447d-9759-99f79b696a68" providerId="ADAL" clId="{806A827D-785B-480D-B577-AB4803305035}" dt="2024-06-03T08:02:59.637" v="702" actId="26606"/>
          <ac:picMkLst>
            <pc:docMk/>
            <pc:sldMk cId="2618597547" sldId="498"/>
            <ac:picMk id="6" creationId="{8DD55E84-2CD7-49C1-ED98-15C60B1A8B29}"/>
          </ac:picMkLst>
        </pc:picChg>
      </pc:sldChg>
      <pc:sldChg chg="addSp delSp modSp mod setBg">
        <pc:chgData name="Angelica Olofsson Fernandez" userId="ce698ed2-e0d9-447d-9759-99f79b696a68" providerId="ADAL" clId="{806A827D-785B-480D-B577-AB4803305035}" dt="2024-06-03T08:09:18.692" v="742" actId="26606"/>
        <pc:sldMkLst>
          <pc:docMk/>
          <pc:sldMk cId="3865865021" sldId="522"/>
        </pc:sldMkLst>
        <pc:spChg chg="mod">
          <ac:chgData name="Angelica Olofsson Fernandez" userId="ce698ed2-e0d9-447d-9759-99f79b696a68" providerId="ADAL" clId="{806A827D-785B-480D-B577-AB4803305035}" dt="2024-06-03T08:09:18.692" v="742" actId="26606"/>
          <ac:spMkLst>
            <pc:docMk/>
            <pc:sldMk cId="3865865021" sldId="522"/>
            <ac:spMk id="2" creationId="{FBF73628-F318-667C-4EAB-7589E967832F}"/>
          </ac:spMkLst>
        </pc:spChg>
        <pc:spChg chg="mod">
          <ac:chgData name="Angelica Olofsson Fernandez" userId="ce698ed2-e0d9-447d-9759-99f79b696a68" providerId="ADAL" clId="{806A827D-785B-480D-B577-AB4803305035}" dt="2024-06-03T08:09:18.692" v="742" actId="26606"/>
          <ac:spMkLst>
            <pc:docMk/>
            <pc:sldMk cId="3865865021" sldId="522"/>
            <ac:spMk id="3" creationId="{8758EB5A-9A07-960C-FE6B-052B73909F26}"/>
          </ac:spMkLst>
        </pc:spChg>
        <pc:spChg chg="add del">
          <ac:chgData name="Angelica Olofsson Fernandez" userId="ce698ed2-e0d9-447d-9759-99f79b696a68" providerId="ADAL" clId="{806A827D-785B-480D-B577-AB4803305035}" dt="2024-06-03T08:09:18.692" v="742" actId="26606"/>
          <ac:spMkLst>
            <pc:docMk/>
            <pc:sldMk cId="3865865021" sldId="522"/>
            <ac:spMk id="5" creationId="{1B15ED52-F352-441B-82BF-E0EA34836D08}"/>
          </ac:spMkLst>
        </pc:spChg>
        <pc:spChg chg="add del">
          <ac:chgData name="Angelica Olofsson Fernandez" userId="ce698ed2-e0d9-447d-9759-99f79b696a68" providerId="ADAL" clId="{806A827D-785B-480D-B577-AB4803305035}" dt="2024-06-03T08:09:18.692" v="742" actId="26606"/>
          <ac:spMkLst>
            <pc:docMk/>
            <pc:sldMk cId="3865865021" sldId="522"/>
            <ac:spMk id="6" creationId="{3B2E3793-BFE6-45A2-9B7B-E18844431C99}"/>
          </ac:spMkLst>
        </pc:spChg>
        <pc:spChg chg="add del">
          <ac:chgData name="Angelica Olofsson Fernandez" userId="ce698ed2-e0d9-447d-9759-99f79b696a68" providerId="ADAL" clId="{806A827D-785B-480D-B577-AB4803305035}" dt="2024-06-03T08:09:18.692" v="742" actId="26606"/>
          <ac:spMkLst>
            <pc:docMk/>
            <pc:sldMk cId="3865865021" sldId="522"/>
            <ac:spMk id="7" creationId="{BC4C4868-CB8F-4AF9-9CDB-8108F2C19B67}"/>
          </ac:spMkLst>
        </pc:spChg>
        <pc:spChg chg="add del">
          <ac:chgData name="Angelica Olofsson Fernandez" userId="ce698ed2-e0d9-447d-9759-99f79b696a68" providerId="ADAL" clId="{806A827D-785B-480D-B577-AB4803305035}" dt="2024-06-03T08:07:41.796" v="735" actId="26606"/>
          <ac:spMkLst>
            <pc:docMk/>
            <pc:sldMk cId="3865865021" sldId="522"/>
            <ac:spMk id="8" creationId="{C9A36457-A5F4-4103-A443-02581C09185B}"/>
          </ac:spMkLst>
        </pc:spChg>
        <pc:spChg chg="add del">
          <ac:chgData name="Angelica Olofsson Fernandez" userId="ce698ed2-e0d9-447d-9759-99f79b696a68" providerId="ADAL" clId="{806A827D-785B-480D-B577-AB4803305035}" dt="2024-06-03T08:07:41.796" v="735" actId="26606"/>
          <ac:spMkLst>
            <pc:docMk/>
            <pc:sldMk cId="3865865021" sldId="522"/>
            <ac:spMk id="10" creationId="{DC5FB7E8-B636-40FA-BE8D-48145C0F5C57}"/>
          </ac:spMkLst>
        </pc:spChg>
        <pc:spChg chg="add del">
          <ac:chgData name="Angelica Olofsson Fernandez" userId="ce698ed2-e0d9-447d-9759-99f79b696a68" providerId="ADAL" clId="{806A827D-785B-480D-B577-AB4803305035}" dt="2024-06-03T08:07:41.796" v="735" actId="26606"/>
          <ac:spMkLst>
            <pc:docMk/>
            <pc:sldMk cId="3865865021" sldId="522"/>
            <ac:spMk id="12" creationId="{142DCE2C-2863-46FA-9BE7-24365A24D9BA}"/>
          </ac:spMkLst>
        </pc:spChg>
        <pc:spChg chg="add del">
          <ac:chgData name="Angelica Olofsson Fernandez" userId="ce698ed2-e0d9-447d-9759-99f79b696a68" providerId="ADAL" clId="{806A827D-785B-480D-B577-AB4803305035}" dt="2024-06-03T08:09:18.692" v="742" actId="26606"/>
          <ac:spMkLst>
            <pc:docMk/>
            <pc:sldMk cId="3865865021" sldId="522"/>
            <ac:spMk id="14" creationId="{375E0459-6403-40CD-989D-56A4407CA12E}"/>
          </ac:spMkLst>
        </pc:spChg>
        <pc:spChg chg="add del">
          <ac:chgData name="Angelica Olofsson Fernandez" userId="ce698ed2-e0d9-447d-9759-99f79b696a68" providerId="ADAL" clId="{806A827D-785B-480D-B577-AB4803305035}" dt="2024-06-03T08:09:18.692" v="742" actId="26606"/>
          <ac:spMkLst>
            <pc:docMk/>
            <pc:sldMk cId="3865865021" sldId="522"/>
            <ac:spMk id="16" creationId="{53E5B1A8-3AC9-4BD1-9BBC-78CA94F2D1BA}"/>
          </ac:spMkLst>
        </pc:spChg>
      </pc:sldChg>
      <pc:sldChg chg="addSp delSp modSp mod setBg">
        <pc:chgData name="Angelica Olofsson Fernandez" userId="ce698ed2-e0d9-447d-9759-99f79b696a68" providerId="ADAL" clId="{806A827D-785B-480D-B577-AB4803305035}" dt="2024-06-03T06:03:58.435" v="16" actId="26606"/>
        <pc:sldMkLst>
          <pc:docMk/>
          <pc:sldMk cId="947088791" sldId="546"/>
        </pc:sldMkLst>
        <pc:spChg chg="mod ord">
          <ac:chgData name="Angelica Olofsson Fernandez" userId="ce698ed2-e0d9-447d-9759-99f79b696a68" providerId="ADAL" clId="{806A827D-785B-480D-B577-AB4803305035}" dt="2024-06-03T06:03:58.435" v="16" actId="26606"/>
          <ac:spMkLst>
            <pc:docMk/>
            <pc:sldMk cId="947088791" sldId="546"/>
            <ac:spMk id="2" creationId="{EA6DCDD3-B648-548C-9942-553FFCBF362F}"/>
          </ac:spMkLst>
        </pc:spChg>
        <pc:spChg chg="add del">
          <ac:chgData name="Angelica Olofsson Fernandez" userId="ce698ed2-e0d9-447d-9759-99f79b696a68" providerId="ADAL" clId="{806A827D-785B-480D-B577-AB4803305035}" dt="2024-06-03T06:03:47.972" v="9" actId="26606"/>
          <ac:spMkLst>
            <pc:docMk/>
            <pc:sldMk cId="947088791" sldId="546"/>
            <ac:spMk id="10" creationId="{374262AF-131E-B6A6-DA53-0BE7988CF2F6}"/>
          </ac:spMkLst>
        </pc:spChg>
        <pc:spChg chg="add del">
          <ac:chgData name="Angelica Olofsson Fernandez" userId="ce698ed2-e0d9-447d-9759-99f79b696a68" providerId="ADAL" clId="{806A827D-785B-480D-B577-AB4803305035}" dt="2024-06-03T06:03:47.972" v="9" actId="26606"/>
          <ac:spMkLst>
            <pc:docMk/>
            <pc:sldMk cId="947088791" sldId="546"/>
            <ac:spMk id="15" creationId="{51D96995-5226-4718-9475-B918D16CF1EF}"/>
          </ac:spMkLst>
        </pc:spChg>
        <pc:spChg chg="add del">
          <ac:chgData name="Angelica Olofsson Fernandez" userId="ce698ed2-e0d9-447d-9759-99f79b696a68" providerId="ADAL" clId="{806A827D-785B-480D-B577-AB4803305035}" dt="2024-06-03T06:03:47.972" v="9" actId="26606"/>
          <ac:spMkLst>
            <pc:docMk/>
            <pc:sldMk cId="947088791" sldId="546"/>
            <ac:spMk id="16" creationId="{CE56A029-D803-47A2-B79C-4527891BE671}"/>
          </ac:spMkLst>
        </pc:spChg>
        <pc:spChg chg="add del">
          <ac:chgData name="Angelica Olofsson Fernandez" userId="ce698ed2-e0d9-447d-9759-99f79b696a68" providerId="ADAL" clId="{806A827D-785B-480D-B577-AB4803305035}" dt="2024-06-03T06:03:47.972" v="9" actId="26606"/>
          <ac:spMkLst>
            <pc:docMk/>
            <pc:sldMk cId="947088791" sldId="546"/>
            <ac:spMk id="17" creationId="{3D7B82C1-B831-4DDE-BDF4-2C767EB4930E}"/>
          </ac:spMkLst>
        </pc:spChg>
        <pc:spChg chg="add del">
          <ac:chgData name="Angelica Olofsson Fernandez" userId="ce698ed2-e0d9-447d-9759-99f79b696a68" providerId="ADAL" clId="{806A827D-785B-480D-B577-AB4803305035}" dt="2024-06-03T06:03:47.972" v="9" actId="26606"/>
          <ac:spMkLst>
            <pc:docMk/>
            <pc:sldMk cId="947088791" sldId="546"/>
            <ac:spMk id="19" creationId="{22EB6291-5B14-4134-B234-BE224349EF28}"/>
          </ac:spMkLst>
        </pc:spChg>
        <pc:spChg chg="add del">
          <ac:chgData name="Angelica Olofsson Fernandez" userId="ce698ed2-e0d9-447d-9759-99f79b696a68" providerId="ADAL" clId="{806A827D-785B-480D-B577-AB4803305035}" dt="2024-06-03T06:03:47.972" v="9" actId="26606"/>
          <ac:spMkLst>
            <pc:docMk/>
            <pc:sldMk cId="947088791" sldId="546"/>
            <ac:spMk id="21" creationId="{97A57860-4E75-47A2-A2FB-36FAA8979E17}"/>
          </ac:spMkLst>
        </pc:spChg>
        <pc:spChg chg="add del">
          <ac:chgData name="Angelica Olofsson Fernandez" userId="ce698ed2-e0d9-447d-9759-99f79b696a68" providerId="ADAL" clId="{806A827D-785B-480D-B577-AB4803305035}" dt="2024-06-03T06:03:47.972" v="9" actId="26606"/>
          <ac:spMkLst>
            <pc:docMk/>
            <pc:sldMk cId="947088791" sldId="546"/>
            <ac:spMk id="23" creationId="{FADADC7F-B4F8-4013-B67D-463D600E83A0}"/>
          </ac:spMkLst>
        </pc:spChg>
        <pc:spChg chg="add del">
          <ac:chgData name="Angelica Olofsson Fernandez" userId="ce698ed2-e0d9-447d-9759-99f79b696a68" providerId="ADAL" clId="{806A827D-785B-480D-B577-AB4803305035}" dt="2024-06-03T06:03:47.972" v="9" actId="26606"/>
          <ac:spMkLst>
            <pc:docMk/>
            <pc:sldMk cId="947088791" sldId="546"/>
            <ac:spMk id="25" creationId="{3A8657D3-FF5C-4E4D-BF2D-FA413B67CF65}"/>
          </ac:spMkLst>
        </pc:spChg>
        <pc:spChg chg="add del">
          <ac:chgData name="Angelica Olofsson Fernandez" userId="ce698ed2-e0d9-447d-9759-99f79b696a68" providerId="ADAL" clId="{806A827D-785B-480D-B577-AB4803305035}" dt="2024-06-03T06:03:49.753" v="11" actId="26606"/>
          <ac:spMkLst>
            <pc:docMk/>
            <pc:sldMk cId="947088791" sldId="546"/>
            <ac:spMk id="27" creationId="{DD42F932-CB38-24B9-EED9-13E56B821579}"/>
          </ac:spMkLst>
        </pc:spChg>
        <pc:spChg chg="add del">
          <ac:chgData name="Angelica Olofsson Fernandez" userId="ce698ed2-e0d9-447d-9759-99f79b696a68" providerId="ADAL" clId="{806A827D-785B-480D-B577-AB4803305035}" dt="2024-06-03T06:03:54.007" v="13" actId="26606"/>
          <ac:spMkLst>
            <pc:docMk/>
            <pc:sldMk cId="947088791" sldId="546"/>
            <ac:spMk id="30" creationId="{F32EECC4-D8CC-44EE-AF29-7656D1E0AF37}"/>
          </ac:spMkLst>
        </pc:spChg>
        <pc:spChg chg="add del">
          <ac:chgData name="Angelica Olofsson Fernandez" userId="ce698ed2-e0d9-447d-9759-99f79b696a68" providerId="ADAL" clId="{806A827D-785B-480D-B577-AB4803305035}" dt="2024-06-03T06:03:54.007" v="13" actId="26606"/>
          <ac:spMkLst>
            <pc:docMk/>
            <pc:sldMk cId="947088791" sldId="546"/>
            <ac:spMk id="31" creationId="{5A52CDDA-CD4F-435A-B89F-1754AE6F84B4}"/>
          </ac:spMkLst>
        </pc:spChg>
        <pc:spChg chg="add del">
          <ac:chgData name="Angelica Olofsson Fernandez" userId="ce698ed2-e0d9-447d-9759-99f79b696a68" providerId="ADAL" clId="{806A827D-785B-480D-B577-AB4803305035}" dt="2024-06-03T06:03:54.007" v="13" actId="26606"/>
          <ac:spMkLst>
            <pc:docMk/>
            <pc:sldMk cId="947088791" sldId="546"/>
            <ac:spMk id="32" creationId="{3F92155C-6F36-45A9-B413-04F7CBA31365}"/>
          </ac:spMkLst>
        </pc:spChg>
        <pc:spChg chg="add del">
          <ac:chgData name="Angelica Olofsson Fernandez" userId="ce698ed2-e0d9-447d-9759-99f79b696a68" providerId="ADAL" clId="{806A827D-785B-480D-B577-AB4803305035}" dt="2024-06-03T06:03:54.007" v="13" actId="26606"/>
          <ac:spMkLst>
            <pc:docMk/>
            <pc:sldMk cId="947088791" sldId="546"/>
            <ac:spMk id="33" creationId="{0841105D-550E-638D-C8A3-3C5F6EFBDB17}"/>
          </ac:spMkLst>
        </pc:spChg>
        <pc:spChg chg="add del">
          <ac:chgData name="Angelica Olofsson Fernandez" userId="ce698ed2-e0d9-447d-9759-99f79b696a68" providerId="ADAL" clId="{806A827D-785B-480D-B577-AB4803305035}" dt="2024-06-03T06:03:58.431" v="15" actId="26606"/>
          <ac:spMkLst>
            <pc:docMk/>
            <pc:sldMk cId="947088791" sldId="546"/>
            <ac:spMk id="35" creationId="{0A555D20-7E4D-42F3-92F0-361897B92BD4}"/>
          </ac:spMkLst>
        </pc:spChg>
        <pc:spChg chg="add del">
          <ac:chgData name="Angelica Olofsson Fernandez" userId="ce698ed2-e0d9-447d-9759-99f79b696a68" providerId="ADAL" clId="{806A827D-785B-480D-B577-AB4803305035}" dt="2024-06-03T06:03:58.431" v="15" actId="26606"/>
          <ac:spMkLst>
            <pc:docMk/>
            <pc:sldMk cId="947088791" sldId="546"/>
            <ac:spMk id="36" creationId="{7EDBE90E-4E98-4485-B364-3EE5E0AA8391}"/>
          </ac:spMkLst>
        </pc:spChg>
        <pc:spChg chg="add del">
          <ac:chgData name="Angelica Olofsson Fernandez" userId="ce698ed2-e0d9-447d-9759-99f79b696a68" providerId="ADAL" clId="{806A827D-785B-480D-B577-AB4803305035}" dt="2024-06-03T06:03:58.431" v="15" actId="26606"/>
          <ac:spMkLst>
            <pc:docMk/>
            <pc:sldMk cId="947088791" sldId="546"/>
            <ac:spMk id="37" creationId="{86FEA2A0-6487-486E-B336-D39C827C057B}"/>
          </ac:spMkLst>
        </pc:spChg>
        <pc:grpChg chg="add del">
          <ac:chgData name="Angelica Olofsson Fernandez" userId="ce698ed2-e0d9-447d-9759-99f79b696a68" providerId="ADAL" clId="{806A827D-785B-480D-B577-AB4803305035}" dt="2024-06-03T06:03:43.081" v="7" actId="26606"/>
          <ac:grpSpMkLst>
            <pc:docMk/>
            <pc:sldMk cId="947088791" sldId="546"/>
            <ac:grpSpMk id="11" creationId="{AA47CC56-1188-533D-88C5-F705AFAAAE96}"/>
          </ac:grpSpMkLst>
        </pc:grpChg>
        <pc:grpChg chg="add del">
          <ac:chgData name="Angelica Olofsson Fernandez" userId="ce698ed2-e0d9-447d-9759-99f79b696a68" providerId="ADAL" clId="{806A827D-785B-480D-B577-AB4803305035}" dt="2024-06-03T06:03:49.753" v="11" actId="26606"/>
          <ac:grpSpMkLst>
            <pc:docMk/>
            <pc:sldMk cId="947088791" sldId="546"/>
            <ac:grpSpMk id="13" creationId="{1BE23172-A5AD-AAA1-9BC1-049E46E22CFA}"/>
          </ac:grpSpMkLst>
        </pc:grpChg>
        <pc:grpChg chg="add">
          <ac:chgData name="Angelica Olofsson Fernandez" userId="ce698ed2-e0d9-447d-9759-99f79b696a68" providerId="ADAL" clId="{806A827D-785B-480D-B577-AB4803305035}" dt="2024-06-03T06:03:58.435" v="16" actId="26606"/>
          <ac:grpSpMkLst>
            <pc:docMk/>
            <pc:sldMk cId="947088791" sldId="546"/>
            <ac:grpSpMk id="39" creationId="{AA47CC56-1188-533D-88C5-F705AFAAAE96}"/>
          </ac:grpSpMkLst>
        </pc:grpChg>
        <pc:picChg chg="mod ord">
          <ac:chgData name="Angelica Olofsson Fernandez" userId="ce698ed2-e0d9-447d-9759-99f79b696a68" providerId="ADAL" clId="{806A827D-785B-480D-B577-AB4803305035}" dt="2024-06-03T06:03:58.435" v="16" actId="26606"/>
          <ac:picMkLst>
            <pc:docMk/>
            <pc:sldMk cId="947088791" sldId="546"/>
            <ac:picMk id="4" creationId="{ED179572-0F36-B46B-2885-2F35637B2F84}"/>
          </ac:picMkLst>
        </pc:picChg>
        <pc:picChg chg="mod ord">
          <ac:chgData name="Angelica Olofsson Fernandez" userId="ce698ed2-e0d9-447d-9759-99f79b696a68" providerId="ADAL" clId="{806A827D-785B-480D-B577-AB4803305035}" dt="2024-06-03T06:03:58.435" v="16" actId="26606"/>
          <ac:picMkLst>
            <pc:docMk/>
            <pc:sldMk cId="947088791" sldId="546"/>
            <ac:picMk id="5" creationId="{CB15C9D4-43A1-B8AB-5DF6-FF1F7CD5E546}"/>
          </ac:picMkLst>
        </pc:picChg>
        <pc:picChg chg="add mod">
          <ac:chgData name="Angelica Olofsson Fernandez" userId="ce698ed2-e0d9-447d-9759-99f79b696a68" providerId="ADAL" clId="{806A827D-785B-480D-B577-AB4803305035}" dt="2024-06-03T06:03:58.435" v="16" actId="26606"/>
          <ac:picMkLst>
            <pc:docMk/>
            <pc:sldMk cId="947088791" sldId="546"/>
            <ac:picMk id="6" creationId="{EA3E0BE8-A063-B355-BDD0-74E5EEB775E0}"/>
          </ac:picMkLst>
        </pc:picChg>
        <pc:picChg chg="del">
          <ac:chgData name="Angelica Olofsson Fernandez" userId="ce698ed2-e0d9-447d-9759-99f79b696a68" providerId="ADAL" clId="{806A827D-785B-480D-B577-AB4803305035}" dt="2024-06-03T06:01:50.429" v="0" actId="478"/>
          <ac:picMkLst>
            <pc:docMk/>
            <pc:sldMk cId="947088791" sldId="546"/>
            <ac:picMk id="1026" creationId="{0DBB0C92-833E-46DD-CFF5-4C6159C3424D}"/>
          </ac:picMkLst>
        </pc:picChg>
      </pc:sldChg>
      <pc:sldChg chg="addSp modSp mod setBg">
        <pc:chgData name="Angelica Olofsson Fernandez" userId="ce698ed2-e0d9-447d-9759-99f79b696a68" providerId="ADAL" clId="{806A827D-785B-480D-B577-AB4803305035}" dt="2024-06-03T08:06:31.664" v="727" actId="26606"/>
        <pc:sldMkLst>
          <pc:docMk/>
          <pc:sldMk cId="3546098121" sldId="551"/>
        </pc:sldMkLst>
        <pc:spChg chg="mod">
          <ac:chgData name="Angelica Olofsson Fernandez" userId="ce698ed2-e0d9-447d-9759-99f79b696a68" providerId="ADAL" clId="{806A827D-785B-480D-B577-AB4803305035}" dt="2024-06-03T08:06:31.664" v="727" actId="26606"/>
          <ac:spMkLst>
            <pc:docMk/>
            <pc:sldMk cId="3546098121" sldId="551"/>
            <ac:spMk id="2" creationId="{0F7B4CD8-FFD0-0A49-9E78-76EDCEBDB229}"/>
          </ac:spMkLst>
        </pc:spChg>
        <pc:spChg chg="mod">
          <ac:chgData name="Angelica Olofsson Fernandez" userId="ce698ed2-e0d9-447d-9759-99f79b696a68" providerId="ADAL" clId="{806A827D-785B-480D-B577-AB4803305035}" dt="2024-06-03T08:06:31.664" v="727" actId="26606"/>
          <ac:spMkLst>
            <pc:docMk/>
            <pc:sldMk cId="3546098121" sldId="551"/>
            <ac:spMk id="3" creationId="{CB1324E1-6B0C-51B9-58B5-B00F4C065354}"/>
          </ac:spMkLst>
        </pc:spChg>
        <pc:spChg chg="add">
          <ac:chgData name="Angelica Olofsson Fernandez" userId="ce698ed2-e0d9-447d-9759-99f79b696a68" providerId="ADAL" clId="{806A827D-785B-480D-B577-AB4803305035}" dt="2024-06-03T08:06:31.664" v="727" actId="26606"/>
          <ac:spMkLst>
            <pc:docMk/>
            <pc:sldMk cId="3546098121" sldId="551"/>
            <ac:spMk id="8" creationId="{84697CDA-BDB7-4883-B48B-1D4EDB2F0E93}"/>
          </ac:spMkLst>
        </pc:spChg>
        <pc:spChg chg="add">
          <ac:chgData name="Angelica Olofsson Fernandez" userId="ce698ed2-e0d9-447d-9759-99f79b696a68" providerId="ADAL" clId="{806A827D-785B-480D-B577-AB4803305035}" dt="2024-06-03T08:06:31.664" v="727" actId="26606"/>
          <ac:spMkLst>
            <pc:docMk/>
            <pc:sldMk cId="3546098121" sldId="551"/>
            <ac:spMk id="10" creationId="{6295B176-FA0E-4B6A-A190-5E2E82BEA57A}"/>
          </ac:spMkLst>
        </pc:spChg>
        <pc:spChg chg="add">
          <ac:chgData name="Angelica Olofsson Fernandez" userId="ce698ed2-e0d9-447d-9759-99f79b696a68" providerId="ADAL" clId="{806A827D-785B-480D-B577-AB4803305035}" dt="2024-06-03T08:06:31.664" v="727" actId="26606"/>
          <ac:spMkLst>
            <pc:docMk/>
            <pc:sldMk cId="3546098121" sldId="551"/>
            <ac:spMk id="12" creationId="{48F779DE-4744-42D6-9C74-33EC94460CCC}"/>
          </ac:spMkLst>
        </pc:spChg>
      </pc:sldChg>
      <pc:sldChg chg="addSp delSp modSp mod setBg">
        <pc:chgData name="Angelica Olofsson Fernandez" userId="ce698ed2-e0d9-447d-9759-99f79b696a68" providerId="ADAL" clId="{806A827D-785B-480D-B577-AB4803305035}" dt="2024-06-04T09:23:31.295" v="765" actId="20577"/>
        <pc:sldMkLst>
          <pc:docMk/>
          <pc:sldMk cId="1269119800" sldId="563"/>
        </pc:sldMkLst>
        <pc:spChg chg="mod">
          <ac:chgData name="Angelica Olofsson Fernandez" userId="ce698ed2-e0d9-447d-9759-99f79b696a68" providerId="ADAL" clId="{806A827D-785B-480D-B577-AB4803305035}" dt="2024-06-03T06:07:16.889" v="29" actId="26606"/>
          <ac:spMkLst>
            <pc:docMk/>
            <pc:sldMk cId="1269119800" sldId="563"/>
            <ac:spMk id="2" creationId="{75532F13-0787-A1FD-48FF-8A1A888EC3DC}"/>
          </ac:spMkLst>
        </pc:spChg>
        <pc:spChg chg="add del">
          <ac:chgData name="Angelica Olofsson Fernandez" userId="ce698ed2-e0d9-447d-9759-99f79b696a68" providerId="ADAL" clId="{806A827D-785B-480D-B577-AB4803305035}" dt="2024-06-03T06:05:06.695" v="21" actId="26606"/>
          <ac:spMkLst>
            <pc:docMk/>
            <pc:sldMk cId="1269119800" sldId="563"/>
            <ac:spMk id="3" creationId="{96553369-A379-6646-A60C-B343C2A53284}"/>
          </ac:spMkLst>
        </pc:spChg>
        <pc:spChg chg="add del">
          <ac:chgData name="Angelica Olofsson Fernandez" userId="ce698ed2-e0d9-447d-9759-99f79b696a68" providerId="ADAL" clId="{806A827D-785B-480D-B577-AB4803305035}" dt="2024-06-03T06:07:07.895" v="25" actId="26606"/>
          <ac:spMkLst>
            <pc:docMk/>
            <pc:sldMk cId="1269119800" sldId="563"/>
            <ac:spMk id="14" creationId="{02472DE8-E58B-4D56-BA61-C69C601DC760}"/>
          </ac:spMkLst>
        </pc:spChg>
        <pc:spChg chg="add del">
          <ac:chgData name="Angelica Olofsson Fernandez" userId="ce698ed2-e0d9-447d-9759-99f79b696a68" providerId="ADAL" clId="{806A827D-785B-480D-B577-AB4803305035}" dt="2024-06-03T06:07:07.895" v="25" actId="26606"/>
          <ac:spMkLst>
            <pc:docMk/>
            <pc:sldMk cId="1269119800" sldId="563"/>
            <ac:spMk id="16" creationId="{0183ACFC-B25E-402F-BBD8-E42034CDD49A}"/>
          </ac:spMkLst>
        </pc:spChg>
        <pc:spChg chg="add del">
          <ac:chgData name="Angelica Olofsson Fernandez" userId="ce698ed2-e0d9-447d-9759-99f79b696a68" providerId="ADAL" clId="{806A827D-785B-480D-B577-AB4803305035}" dt="2024-06-03T06:07:07.895" v="25" actId="26606"/>
          <ac:spMkLst>
            <pc:docMk/>
            <pc:sldMk cId="1269119800" sldId="563"/>
            <ac:spMk id="18" creationId="{3501A971-CEBD-4E4B-8529-3BB4F4100CD6}"/>
          </ac:spMkLst>
        </pc:spChg>
        <pc:spChg chg="add del">
          <ac:chgData name="Angelica Olofsson Fernandez" userId="ce698ed2-e0d9-447d-9759-99f79b696a68" providerId="ADAL" clId="{806A827D-785B-480D-B577-AB4803305035}" dt="2024-06-03T06:07:11.747" v="27" actId="26606"/>
          <ac:spMkLst>
            <pc:docMk/>
            <pc:sldMk cId="1269119800" sldId="563"/>
            <ac:spMk id="21" creationId="{1D63C574-BFD2-41A1-A567-B0C3CC7FDD4F}"/>
          </ac:spMkLst>
        </pc:spChg>
        <pc:spChg chg="add del">
          <ac:chgData name="Angelica Olofsson Fernandez" userId="ce698ed2-e0d9-447d-9759-99f79b696a68" providerId="ADAL" clId="{806A827D-785B-480D-B577-AB4803305035}" dt="2024-06-03T06:07:11.747" v="27" actId="26606"/>
          <ac:spMkLst>
            <pc:docMk/>
            <pc:sldMk cId="1269119800" sldId="563"/>
            <ac:spMk id="30" creationId="{E2A46BAB-8C31-42B2-90E8-B26DD3E81D37}"/>
          </ac:spMkLst>
        </pc:spChg>
        <pc:spChg chg="add del">
          <ac:chgData name="Angelica Olofsson Fernandez" userId="ce698ed2-e0d9-447d-9759-99f79b696a68" providerId="ADAL" clId="{806A827D-785B-480D-B577-AB4803305035}" dt="2024-06-03T06:07:16.889" v="29" actId="26606"/>
          <ac:spMkLst>
            <pc:docMk/>
            <pc:sldMk cId="1269119800" sldId="563"/>
            <ac:spMk id="33" creationId="{955A2079-FA98-4876-80F0-72364A7D2EA4}"/>
          </ac:spMkLst>
        </pc:spChg>
        <pc:grpChg chg="add del">
          <ac:chgData name="Angelica Olofsson Fernandez" userId="ce698ed2-e0d9-447d-9759-99f79b696a68" providerId="ADAL" clId="{806A827D-785B-480D-B577-AB4803305035}" dt="2024-06-03T06:07:11.747" v="27" actId="26606"/>
          <ac:grpSpMkLst>
            <pc:docMk/>
            <pc:sldMk cId="1269119800" sldId="563"/>
            <ac:grpSpMk id="22" creationId="{43F5E015-E085-4624-B431-B42414448684}"/>
          </ac:grpSpMkLst>
        </pc:grpChg>
        <pc:grpChg chg="add del">
          <ac:chgData name="Angelica Olofsson Fernandez" userId="ce698ed2-e0d9-447d-9759-99f79b696a68" providerId="ADAL" clId="{806A827D-785B-480D-B577-AB4803305035}" dt="2024-06-03T06:07:11.747" v="27" actId="26606"/>
          <ac:grpSpMkLst>
            <pc:docMk/>
            <pc:sldMk cId="1269119800" sldId="563"/>
            <ac:grpSpMk id="31" creationId="{B3F7A3C7-0737-4E57-B30E-8EEFE638B401}"/>
          </ac:grpSpMkLst>
        </pc:grpChg>
        <pc:graphicFrameChg chg="add del">
          <ac:chgData name="Angelica Olofsson Fernandez" userId="ce698ed2-e0d9-447d-9759-99f79b696a68" providerId="ADAL" clId="{806A827D-785B-480D-B577-AB4803305035}" dt="2024-06-03T06:04:58.436" v="18" actId="26606"/>
          <ac:graphicFrameMkLst>
            <pc:docMk/>
            <pc:sldMk cId="1269119800" sldId="563"/>
            <ac:graphicFrameMk id="5" creationId="{A058C161-B5E2-D9E1-D94A-B232B07B7A4B}"/>
          </ac:graphicFrameMkLst>
        </pc:graphicFrameChg>
        <pc:graphicFrameChg chg="add del">
          <ac:chgData name="Angelica Olofsson Fernandez" userId="ce698ed2-e0d9-447d-9759-99f79b696a68" providerId="ADAL" clId="{806A827D-785B-480D-B577-AB4803305035}" dt="2024-06-03T06:05:06.614" v="20" actId="26606"/>
          <ac:graphicFrameMkLst>
            <pc:docMk/>
            <pc:sldMk cId="1269119800" sldId="563"/>
            <ac:graphicFrameMk id="7" creationId="{AD33402B-3A3F-2F93-8BCE-B91D968CD340}"/>
          </ac:graphicFrameMkLst>
        </pc:graphicFrameChg>
        <pc:graphicFrameChg chg="add mod modGraphic">
          <ac:chgData name="Angelica Olofsson Fernandez" userId="ce698ed2-e0d9-447d-9759-99f79b696a68" providerId="ADAL" clId="{806A827D-785B-480D-B577-AB4803305035}" dt="2024-06-04T09:23:31.295" v="765" actId="20577"/>
          <ac:graphicFrameMkLst>
            <pc:docMk/>
            <pc:sldMk cId="1269119800" sldId="563"/>
            <ac:graphicFrameMk id="9" creationId="{477619F5-020E-5B35-E41C-B60448C1694C}"/>
          </ac:graphicFrameMkLst>
        </pc:graphicFrameChg>
      </pc:sldChg>
      <pc:sldChg chg="addSp delSp modSp mod setBg">
        <pc:chgData name="Angelica Olofsson Fernandez" userId="ce698ed2-e0d9-447d-9759-99f79b696a68" providerId="ADAL" clId="{806A827D-785B-480D-B577-AB4803305035}" dt="2024-06-03T06:08:17.117" v="38" actId="26606"/>
        <pc:sldMkLst>
          <pc:docMk/>
          <pc:sldMk cId="3227669839" sldId="564"/>
        </pc:sldMkLst>
        <pc:spChg chg="mod">
          <ac:chgData name="Angelica Olofsson Fernandez" userId="ce698ed2-e0d9-447d-9759-99f79b696a68" providerId="ADAL" clId="{806A827D-785B-480D-B577-AB4803305035}" dt="2024-06-03T06:08:17.100" v="37" actId="26606"/>
          <ac:spMkLst>
            <pc:docMk/>
            <pc:sldMk cId="3227669839" sldId="564"/>
            <ac:spMk id="2" creationId="{F01DB7C6-55FE-073F-4C94-2BD475E863E8}"/>
          </ac:spMkLst>
        </pc:spChg>
        <pc:spChg chg="add del">
          <ac:chgData name="Angelica Olofsson Fernandez" userId="ce698ed2-e0d9-447d-9759-99f79b696a68" providerId="ADAL" clId="{806A827D-785B-480D-B577-AB4803305035}" dt="2024-06-03T06:08:17.117" v="38" actId="26606"/>
          <ac:spMkLst>
            <pc:docMk/>
            <pc:sldMk cId="3227669839" sldId="564"/>
            <ac:spMk id="3" creationId="{AC49BBC6-F8DD-FF17-CFB8-C6EEC34C5441}"/>
          </ac:spMkLst>
        </pc:spChg>
        <pc:spChg chg="add del">
          <ac:chgData name="Angelica Olofsson Fernandez" userId="ce698ed2-e0d9-447d-9759-99f79b696a68" providerId="ADAL" clId="{806A827D-785B-480D-B577-AB4803305035}" dt="2024-06-03T06:08:17.100" v="37" actId="26606"/>
          <ac:spMkLst>
            <pc:docMk/>
            <pc:sldMk cId="3227669839" sldId="564"/>
            <ac:spMk id="11" creationId="{AC49BBC6-F8DD-FF17-CFB8-C6EEC34C5441}"/>
          </ac:spMkLst>
        </pc:spChg>
        <pc:grpChg chg="add del">
          <ac:chgData name="Angelica Olofsson Fernandez" userId="ce698ed2-e0d9-447d-9759-99f79b696a68" providerId="ADAL" clId="{806A827D-785B-480D-B577-AB4803305035}" dt="2024-06-03T06:08:17.100" v="37" actId="26606"/>
          <ac:grpSpMkLst>
            <pc:docMk/>
            <pc:sldMk cId="3227669839" sldId="564"/>
            <ac:grpSpMk id="8" creationId="{26D12BCC-61D9-328E-F085-BB357865E89C}"/>
          </ac:grpSpMkLst>
        </pc:grpChg>
        <pc:graphicFrameChg chg="add del">
          <ac:chgData name="Angelica Olofsson Fernandez" userId="ce698ed2-e0d9-447d-9759-99f79b696a68" providerId="ADAL" clId="{806A827D-785B-480D-B577-AB4803305035}" dt="2024-06-03T06:08:10.676" v="33" actId="26606"/>
          <ac:graphicFrameMkLst>
            <pc:docMk/>
            <pc:sldMk cId="3227669839" sldId="564"/>
            <ac:graphicFrameMk id="5" creationId="{75552808-EC28-2123-C799-1EC6FECBDB6D}"/>
          </ac:graphicFrameMkLst>
        </pc:graphicFrameChg>
        <pc:graphicFrameChg chg="add del">
          <ac:chgData name="Angelica Olofsson Fernandez" userId="ce698ed2-e0d9-447d-9759-99f79b696a68" providerId="ADAL" clId="{806A827D-785B-480D-B577-AB4803305035}" dt="2024-06-03T06:08:15.536" v="35" actId="26606"/>
          <ac:graphicFrameMkLst>
            <pc:docMk/>
            <pc:sldMk cId="3227669839" sldId="564"/>
            <ac:graphicFrameMk id="7" creationId="{8AF60F36-7C61-37CE-2D41-B10755D4E4A9}"/>
          </ac:graphicFrameMkLst>
        </pc:graphicFrameChg>
        <pc:graphicFrameChg chg="add">
          <ac:chgData name="Angelica Olofsson Fernandez" userId="ce698ed2-e0d9-447d-9759-99f79b696a68" providerId="ADAL" clId="{806A827D-785B-480D-B577-AB4803305035}" dt="2024-06-03T06:08:17.117" v="38" actId="26606"/>
          <ac:graphicFrameMkLst>
            <pc:docMk/>
            <pc:sldMk cId="3227669839" sldId="564"/>
            <ac:graphicFrameMk id="13" creationId="{8AF60F36-7C61-37CE-2D41-B10755D4E4A9}"/>
          </ac:graphicFrameMkLst>
        </pc:graphicFrameChg>
      </pc:sldChg>
      <pc:sldChg chg="addSp delSp modSp mod setBg">
        <pc:chgData name="Angelica Olofsson Fernandez" userId="ce698ed2-e0d9-447d-9759-99f79b696a68" providerId="ADAL" clId="{806A827D-785B-480D-B577-AB4803305035}" dt="2024-06-04T09:24:31.541" v="774" actId="14100"/>
        <pc:sldMkLst>
          <pc:docMk/>
          <pc:sldMk cId="745051221" sldId="566"/>
        </pc:sldMkLst>
        <pc:spChg chg="mod">
          <ac:chgData name="Angelica Olofsson Fernandez" userId="ce698ed2-e0d9-447d-9759-99f79b696a68" providerId="ADAL" clId="{806A827D-785B-480D-B577-AB4803305035}" dt="2024-06-03T06:08:46.142" v="47" actId="26606"/>
          <ac:spMkLst>
            <pc:docMk/>
            <pc:sldMk cId="745051221" sldId="566"/>
            <ac:spMk id="2" creationId="{2D21D5F7-3570-DD84-D0A2-CFA4948398D0}"/>
          </ac:spMkLst>
        </pc:spChg>
        <pc:spChg chg="del mod">
          <ac:chgData name="Angelica Olofsson Fernandez" userId="ce698ed2-e0d9-447d-9759-99f79b696a68" providerId="ADAL" clId="{806A827D-785B-480D-B577-AB4803305035}" dt="2024-06-03T07:55:58.809" v="658" actId="26606"/>
          <ac:spMkLst>
            <pc:docMk/>
            <pc:sldMk cId="745051221" sldId="566"/>
            <ac:spMk id="3" creationId="{41076C0D-AF01-AEA9-7113-F0668C74E68C}"/>
          </ac:spMkLst>
        </pc:spChg>
        <pc:spChg chg="add mod">
          <ac:chgData name="Angelica Olofsson Fernandez" userId="ce698ed2-e0d9-447d-9759-99f79b696a68" providerId="ADAL" clId="{806A827D-785B-480D-B577-AB4803305035}" dt="2024-06-04T09:24:31.541" v="774" actId="14100"/>
          <ac:spMkLst>
            <pc:docMk/>
            <pc:sldMk cId="745051221" sldId="566"/>
            <ac:spMk id="4" creationId="{AA3DF7F9-CA56-B8C8-E730-C042F3235ABD}"/>
          </ac:spMkLst>
        </pc:spChg>
        <pc:spChg chg="add del">
          <ac:chgData name="Angelica Olofsson Fernandez" userId="ce698ed2-e0d9-447d-9759-99f79b696a68" providerId="ADAL" clId="{806A827D-785B-480D-B577-AB4803305035}" dt="2024-06-03T06:08:38.336" v="41" actId="26606"/>
          <ac:spMkLst>
            <pc:docMk/>
            <pc:sldMk cId="745051221" sldId="566"/>
            <ac:spMk id="8" creationId="{6CF042CA-1AB3-5530-1155-8018D6D6A106}"/>
          </ac:spMkLst>
        </pc:spChg>
        <pc:spChg chg="add del">
          <ac:chgData name="Angelica Olofsson Fernandez" userId="ce698ed2-e0d9-447d-9759-99f79b696a68" providerId="ADAL" clId="{806A827D-785B-480D-B577-AB4803305035}" dt="2024-06-03T06:08:38.336" v="41" actId="26606"/>
          <ac:spMkLst>
            <pc:docMk/>
            <pc:sldMk cId="745051221" sldId="566"/>
            <ac:spMk id="10" creationId="{7BD5A982-4141-9143-22DC-C0713B397EB8}"/>
          </ac:spMkLst>
        </pc:spChg>
        <pc:spChg chg="add del">
          <ac:chgData name="Angelica Olofsson Fernandez" userId="ce698ed2-e0d9-447d-9759-99f79b696a68" providerId="ADAL" clId="{806A827D-785B-480D-B577-AB4803305035}" dt="2024-06-03T06:08:41.159" v="45" actId="26606"/>
          <ac:spMkLst>
            <pc:docMk/>
            <pc:sldMk cId="745051221" sldId="566"/>
            <ac:spMk id="17" creationId="{18873D23-2DCF-4B31-A009-95721C06E8E1}"/>
          </ac:spMkLst>
        </pc:spChg>
        <pc:spChg chg="add del">
          <ac:chgData name="Angelica Olofsson Fernandez" userId="ce698ed2-e0d9-447d-9759-99f79b696a68" providerId="ADAL" clId="{806A827D-785B-480D-B577-AB4803305035}" dt="2024-06-03T06:08:41.159" v="45" actId="26606"/>
          <ac:spMkLst>
            <pc:docMk/>
            <pc:sldMk cId="745051221" sldId="566"/>
            <ac:spMk id="18" creationId="{C13EF075-D4EF-4929-ADBC-91B27DA19955}"/>
          </ac:spMkLst>
        </pc:spChg>
        <pc:spChg chg="add del">
          <ac:chgData name="Angelica Olofsson Fernandez" userId="ce698ed2-e0d9-447d-9759-99f79b696a68" providerId="ADAL" clId="{806A827D-785B-480D-B577-AB4803305035}" dt="2024-06-03T06:08:46.142" v="47" actId="26606"/>
          <ac:spMkLst>
            <pc:docMk/>
            <pc:sldMk cId="745051221" sldId="566"/>
            <ac:spMk id="22" creationId="{09588DA8-065E-4F6F-8EFD-43104AB2E0CF}"/>
          </ac:spMkLst>
        </pc:spChg>
        <pc:spChg chg="add del">
          <ac:chgData name="Angelica Olofsson Fernandez" userId="ce698ed2-e0d9-447d-9759-99f79b696a68" providerId="ADAL" clId="{806A827D-785B-480D-B577-AB4803305035}" dt="2024-06-03T06:08:46.142" v="47" actId="26606"/>
          <ac:spMkLst>
            <pc:docMk/>
            <pc:sldMk cId="745051221" sldId="566"/>
            <ac:spMk id="23" creationId="{C4285719-470E-454C-AF62-8323075F1F5B}"/>
          </ac:spMkLst>
        </pc:spChg>
        <pc:spChg chg="add del">
          <ac:chgData name="Angelica Olofsson Fernandez" userId="ce698ed2-e0d9-447d-9759-99f79b696a68" providerId="ADAL" clId="{806A827D-785B-480D-B577-AB4803305035}" dt="2024-06-03T06:08:46.142" v="47" actId="26606"/>
          <ac:spMkLst>
            <pc:docMk/>
            <pc:sldMk cId="745051221" sldId="566"/>
            <ac:spMk id="24" creationId="{CD9FE4EF-C4D8-49A0-B2FF-81D8DB7D8A24}"/>
          </ac:spMkLst>
        </pc:spChg>
        <pc:spChg chg="add del">
          <ac:chgData name="Angelica Olofsson Fernandez" userId="ce698ed2-e0d9-447d-9759-99f79b696a68" providerId="ADAL" clId="{806A827D-785B-480D-B577-AB4803305035}" dt="2024-06-03T06:08:46.142" v="47" actId="26606"/>
          <ac:spMkLst>
            <pc:docMk/>
            <pc:sldMk cId="745051221" sldId="566"/>
            <ac:spMk id="25" creationId="{4300840D-0A0B-4512-BACA-B439D5B9C57C}"/>
          </ac:spMkLst>
        </pc:spChg>
        <pc:spChg chg="add del">
          <ac:chgData name="Angelica Olofsson Fernandez" userId="ce698ed2-e0d9-447d-9759-99f79b696a68" providerId="ADAL" clId="{806A827D-785B-480D-B577-AB4803305035}" dt="2024-06-03T06:08:46.142" v="47" actId="26606"/>
          <ac:spMkLst>
            <pc:docMk/>
            <pc:sldMk cId="745051221" sldId="566"/>
            <ac:spMk id="26" creationId="{D2B78728-A580-49A7-84F9-6EF6F583ADE0}"/>
          </ac:spMkLst>
        </pc:spChg>
        <pc:spChg chg="add del">
          <ac:chgData name="Angelica Olofsson Fernandez" userId="ce698ed2-e0d9-447d-9759-99f79b696a68" providerId="ADAL" clId="{806A827D-785B-480D-B577-AB4803305035}" dt="2024-06-03T06:08:46.142" v="47" actId="26606"/>
          <ac:spMkLst>
            <pc:docMk/>
            <pc:sldMk cId="745051221" sldId="566"/>
            <ac:spMk id="27" creationId="{38FAA1A1-D861-433F-88FA-1E9D6FD31D11}"/>
          </ac:spMkLst>
        </pc:spChg>
        <pc:spChg chg="add del">
          <ac:chgData name="Angelica Olofsson Fernandez" userId="ce698ed2-e0d9-447d-9759-99f79b696a68" providerId="ADAL" clId="{806A827D-785B-480D-B577-AB4803305035}" dt="2024-06-03T06:08:46.142" v="47" actId="26606"/>
          <ac:spMkLst>
            <pc:docMk/>
            <pc:sldMk cId="745051221" sldId="566"/>
            <ac:spMk id="28" creationId="{8D71EDA1-87BF-4D5D-AB79-F346FD19278A}"/>
          </ac:spMkLst>
        </pc:spChg>
        <pc:grpChg chg="add del">
          <ac:chgData name="Angelica Olofsson Fernandez" userId="ce698ed2-e0d9-447d-9759-99f79b696a68" providerId="ADAL" clId="{806A827D-785B-480D-B577-AB4803305035}" dt="2024-06-03T06:08:39.464" v="43" actId="26606"/>
          <ac:grpSpMkLst>
            <pc:docMk/>
            <pc:sldMk cId="745051221" sldId="566"/>
            <ac:grpSpMk id="12" creationId="{26D12BCC-61D9-328E-F085-BB357865E89C}"/>
          </ac:grpSpMkLst>
        </pc:grpChg>
        <pc:grpChg chg="add del">
          <ac:chgData name="Angelica Olofsson Fernandez" userId="ce698ed2-e0d9-447d-9759-99f79b696a68" providerId="ADAL" clId="{806A827D-785B-480D-B577-AB4803305035}" dt="2024-06-03T06:08:41.159" v="45" actId="26606"/>
          <ac:grpSpMkLst>
            <pc:docMk/>
            <pc:sldMk cId="745051221" sldId="566"/>
            <ac:grpSpMk id="19" creationId="{DAA26DFA-AAB2-4973-9C17-16D587C7B198}"/>
          </ac:grpSpMkLst>
        </pc:grpChg>
        <pc:graphicFrameChg chg="add mod">
          <ac:chgData name="Angelica Olofsson Fernandez" userId="ce698ed2-e0d9-447d-9759-99f79b696a68" providerId="ADAL" clId="{806A827D-785B-480D-B577-AB4803305035}" dt="2024-06-03T07:57:14.951" v="667"/>
          <ac:graphicFrameMkLst>
            <pc:docMk/>
            <pc:sldMk cId="745051221" sldId="566"/>
            <ac:graphicFrameMk id="5" creationId="{8F2FF79B-E1F1-74E5-EE9A-DA99D123F8EC}"/>
          </ac:graphicFrameMkLst>
        </pc:graphicFrameChg>
      </pc:sldChg>
      <pc:sldChg chg="addSp modSp mod setBg">
        <pc:chgData name="Angelica Olofsson Fernandez" userId="ce698ed2-e0d9-447d-9759-99f79b696a68" providerId="ADAL" clId="{806A827D-785B-480D-B577-AB4803305035}" dt="2024-06-03T08:05:46.499" v="722" actId="5793"/>
        <pc:sldMkLst>
          <pc:docMk/>
          <pc:sldMk cId="223587245" sldId="567"/>
        </pc:sldMkLst>
        <pc:spChg chg="mod">
          <ac:chgData name="Angelica Olofsson Fernandez" userId="ce698ed2-e0d9-447d-9759-99f79b696a68" providerId="ADAL" clId="{806A827D-785B-480D-B577-AB4803305035}" dt="2024-06-03T08:05:43.092" v="721" actId="26606"/>
          <ac:spMkLst>
            <pc:docMk/>
            <pc:sldMk cId="223587245" sldId="567"/>
            <ac:spMk id="2" creationId="{5738417E-8F5B-5520-03A4-E6FCB4D16AA6}"/>
          </ac:spMkLst>
        </pc:spChg>
        <pc:spChg chg="mod">
          <ac:chgData name="Angelica Olofsson Fernandez" userId="ce698ed2-e0d9-447d-9759-99f79b696a68" providerId="ADAL" clId="{806A827D-785B-480D-B577-AB4803305035}" dt="2024-06-03T08:05:46.499" v="722" actId="5793"/>
          <ac:spMkLst>
            <pc:docMk/>
            <pc:sldMk cId="223587245" sldId="567"/>
            <ac:spMk id="3" creationId="{B9D6A00F-8453-A28F-44F4-E8437559BB36}"/>
          </ac:spMkLst>
        </pc:spChg>
        <pc:spChg chg="add">
          <ac:chgData name="Angelica Olofsson Fernandez" userId="ce698ed2-e0d9-447d-9759-99f79b696a68" providerId="ADAL" clId="{806A827D-785B-480D-B577-AB4803305035}" dt="2024-06-03T08:05:43.092" v="721" actId="26606"/>
          <ac:spMkLst>
            <pc:docMk/>
            <pc:sldMk cId="223587245" sldId="567"/>
            <ac:spMk id="8" creationId="{2515456E-B1B1-48C1-8164-7E567F5D40D4}"/>
          </ac:spMkLst>
        </pc:spChg>
        <pc:spChg chg="add">
          <ac:chgData name="Angelica Olofsson Fernandez" userId="ce698ed2-e0d9-447d-9759-99f79b696a68" providerId="ADAL" clId="{806A827D-785B-480D-B577-AB4803305035}" dt="2024-06-03T08:05:43.092" v="721" actId="26606"/>
          <ac:spMkLst>
            <pc:docMk/>
            <pc:sldMk cId="223587245" sldId="567"/>
            <ac:spMk id="10" creationId="{D237ACD7-8629-4014-83AF-339EDD87E996}"/>
          </ac:spMkLst>
        </pc:spChg>
        <pc:spChg chg="add">
          <ac:chgData name="Angelica Olofsson Fernandez" userId="ce698ed2-e0d9-447d-9759-99f79b696a68" providerId="ADAL" clId="{806A827D-785B-480D-B577-AB4803305035}" dt="2024-06-03T08:05:43.092" v="721" actId="26606"/>
          <ac:spMkLst>
            <pc:docMk/>
            <pc:sldMk cId="223587245" sldId="567"/>
            <ac:spMk id="12" creationId="{0AC3A952-2574-44E9-9C98-DBC27EE14160}"/>
          </ac:spMkLst>
        </pc:spChg>
      </pc:sldChg>
      <pc:sldChg chg="addSp delSp modSp mod setBg">
        <pc:chgData name="Angelica Olofsson Fernandez" userId="ce698ed2-e0d9-447d-9759-99f79b696a68" providerId="ADAL" clId="{806A827D-785B-480D-B577-AB4803305035}" dt="2024-06-03T08:06:53.642" v="732" actId="26606"/>
        <pc:sldMkLst>
          <pc:docMk/>
          <pc:sldMk cId="2305114765" sldId="568"/>
        </pc:sldMkLst>
        <pc:spChg chg="mod">
          <ac:chgData name="Angelica Olofsson Fernandez" userId="ce698ed2-e0d9-447d-9759-99f79b696a68" providerId="ADAL" clId="{806A827D-785B-480D-B577-AB4803305035}" dt="2024-06-03T08:06:53.642" v="732" actId="26606"/>
          <ac:spMkLst>
            <pc:docMk/>
            <pc:sldMk cId="2305114765" sldId="568"/>
            <ac:spMk id="2" creationId="{F50D34BA-9EBC-0C1D-55B1-EAC11BC57FFF}"/>
          </ac:spMkLst>
        </pc:spChg>
        <pc:spChg chg="add del mod">
          <ac:chgData name="Angelica Olofsson Fernandez" userId="ce698ed2-e0d9-447d-9759-99f79b696a68" providerId="ADAL" clId="{806A827D-785B-480D-B577-AB4803305035}" dt="2024-06-03T08:06:53.642" v="732" actId="26606"/>
          <ac:spMkLst>
            <pc:docMk/>
            <pc:sldMk cId="2305114765" sldId="568"/>
            <ac:spMk id="3" creationId="{65DB19DE-DF85-0257-1C14-270641E2C741}"/>
          </ac:spMkLst>
        </pc:spChg>
        <pc:spChg chg="add del">
          <ac:chgData name="Angelica Olofsson Fernandez" userId="ce698ed2-e0d9-447d-9759-99f79b696a68" providerId="ADAL" clId="{806A827D-785B-480D-B577-AB4803305035}" dt="2024-06-03T08:06:51.610" v="729" actId="26606"/>
          <ac:spMkLst>
            <pc:docMk/>
            <pc:sldMk cId="2305114765" sldId="568"/>
            <ac:spMk id="8" creationId="{84697CDA-BDB7-4883-B48B-1D4EDB2F0E93}"/>
          </ac:spMkLst>
        </pc:spChg>
        <pc:spChg chg="add del">
          <ac:chgData name="Angelica Olofsson Fernandez" userId="ce698ed2-e0d9-447d-9759-99f79b696a68" providerId="ADAL" clId="{806A827D-785B-480D-B577-AB4803305035}" dt="2024-06-03T08:06:51.610" v="729" actId="26606"/>
          <ac:spMkLst>
            <pc:docMk/>
            <pc:sldMk cId="2305114765" sldId="568"/>
            <ac:spMk id="10" creationId="{6295B176-FA0E-4B6A-A190-5E2E82BEA57A}"/>
          </ac:spMkLst>
        </pc:spChg>
        <pc:spChg chg="add del">
          <ac:chgData name="Angelica Olofsson Fernandez" userId="ce698ed2-e0d9-447d-9759-99f79b696a68" providerId="ADAL" clId="{806A827D-785B-480D-B577-AB4803305035}" dt="2024-06-03T08:06:51.610" v="729" actId="26606"/>
          <ac:spMkLst>
            <pc:docMk/>
            <pc:sldMk cId="2305114765" sldId="568"/>
            <ac:spMk id="12" creationId="{48F779DE-4744-42D6-9C74-33EC94460CCC}"/>
          </ac:spMkLst>
        </pc:spChg>
        <pc:spChg chg="add del">
          <ac:chgData name="Angelica Olofsson Fernandez" userId="ce698ed2-e0d9-447d-9759-99f79b696a68" providerId="ADAL" clId="{806A827D-785B-480D-B577-AB4803305035}" dt="2024-06-03T08:06:53.632" v="731" actId="26606"/>
          <ac:spMkLst>
            <pc:docMk/>
            <pc:sldMk cId="2305114765" sldId="568"/>
            <ac:spMk id="14" creationId="{B24A3A03-2C4E-45B5-B388-FAD638CDF0A1}"/>
          </ac:spMkLst>
        </pc:spChg>
        <pc:spChg chg="add del">
          <ac:chgData name="Angelica Olofsson Fernandez" userId="ce698ed2-e0d9-447d-9759-99f79b696a68" providerId="ADAL" clId="{806A827D-785B-480D-B577-AB4803305035}" dt="2024-06-03T08:06:53.632" v="731" actId="26606"/>
          <ac:spMkLst>
            <pc:docMk/>
            <pc:sldMk cId="2305114765" sldId="568"/>
            <ac:spMk id="15" creationId="{84697CDA-BDB7-4883-B48B-1D4EDB2F0E93}"/>
          </ac:spMkLst>
        </pc:spChg>
        <pc:spChg chg="add del">
          <ac:chgData name="Angelica Olofsson Fernandez" userId="ce698ed2-e0d9-447d-9759-99f79b696a68" providerId="ADAL" clId="{806A827D-785B-480D-B577-AB4803305035}" dt="2024-06-03T08:06:53.632" v="731" actId="26606"/>
          <ac:spMkLst>
            <pc:docMk/>
            <pc:sldMk cId="2305114765" sldId="568"/>
            <ac:spMk id="16" creationId="{11026190-6B62-46DB-B5FF-9E0FF9BDCDC6}"/>
          </ac:spMkLst>
        </pc:spChg>
        <pc:spChg chg="add del">
          <ac:chgData name="Angelica Olofsson Fernandez" userId="ce698ed2-e0d9-447d-9759-99f79b696a68" providerId="ADAL" clId="{806A827D-785B-480D-B577-AB4803305035}" dt="2024-06-03T08:06:53.632" v="731" actId="26606"/>
          <ac:spMkLst>
            <pc:docMk/>
            <pc:sldMk cId="2305114765" sldId="568"/>
            <ac:spMk id="17" creationId="{66DA0389-D66E-4727-8EFB-E60E6C412FC8}"/>
          </ac:spMkLst>
        </pc:spChg>
        <pc:spChg chg="add">
          <ac:chgData name="Angelica Olofsson Fernandez" userId="ce698ed2-e0d9-447d-9759-99f79b696a68" providerId="ADAL" clId="{806A827D-785B-480D-B577-AB4803305035}" dt="2024-06-03T08:06:53.642" v="732" actId="26606"/>
          <ac:spMkLst>
            <pc:docMk/>
            <pc:sldMk cId="2305114765" sldId="568"/>
            <ac:spMk id="19" creationId="{2515456E-B1B1-48C1-8164-7E567F5D40D4}"/>
          </ac:spMkLst>
        </pc:spChg>
        <pc:spChg chg="add">
          <ac:chgData name="Angelica Olofsson Fernandez" userId="ce698ed2-e0d9-447d-9759-99f79b696a68" providerId="ADAL" clId="{806A827D-785B-480D-B577-AB4803305035}" dt="2024-06-03T08:06:53.642" v="732" actId="26606"/>
          <ac:spMkLst>
            <pc:docMk/>
            <pc:sldMk cId="2305114765" sldId="568"/>
            <ac:spMk id="20" creationId="{5ACE1903-CB02-4CD2-9D19-41ECD819D46E}"/>
          </ac:spMkLst>
        </pc:spChg>
        <pc:spChg chg="add">
          <ac:chgData name="Angelica Olofsson Fernandez" userId="ce698ed2-e0d9-447d-9759-99f79b696a68" providerId="ADAL" clId="{806A827D-785B-480D-B577-AB4803305035}" dt="2024-06-03T08:06:53.642" v="732" actId="26606"/>
          <ac:spMkLst>
            <pc:docMk/>
            <pc:sldMk cId="2305114765" sldId="568"/>
            <ac:spMk id="21" creationId="{0AC3A952-2574-44E9-9C98-DBC27EE14160}"/>
          </ac:spMkLst>
        </pc:spChg>
        <pc:graphicFrameChg chg="add del">
          <ac:chgData name="Angelica Olofsson Fernandez" userId="ce698ed2-e0d9-447d-9759-99f79b696a68" providerId="ADAL" clId="{806A827D-785B-480D-B577-AB4803305035}" dt="2024-06-03T08:06:22.642" v="726" actId="26606"/>
          <ac:graphicFrameMkLst>
            <pc:docMk/>
            <pc:sldMk cId="2305114765" sldId="568"/>
            <ac:graphicFrameMk id="5" creationId="{2EF2F43E-02D0-976B-DBEA-F59F65053AB6}"/>
          </ac:graphicFrameMkLst>
        </pc:graphicFrameChg>
      </pc:sldChg>
      <pc:sldChg chg="addSp delSp modSp del mod ord setBg">
        <pc:chgData name="Angelica Olofsson Fernandez" userId="ce698ed2-e0d9-447d-9759-99f79b696a68" providerId="ADAL" clId="{806A827D-785B-480D-B577-AB4803305035}" dt="2024-06-04T09:26:35.406" v="785" actId="47"/>
        <pc:sldMkLst>
          <pc:docMk/>
          <pc:sldMk cId="4127580496" sldId="570"/>
        </pc:sldMkLst>
        <pc:spChg chg="mod">
          <ac:chgData name="Angelica Olofsson Fernandez" userId="ce698ed2-e0d9-447d-9759-99f79b696a68" providerId="ADAL" clId="{806A827D-785B-480D-B577-AB4803305035}" dt="2024-06-03T08:02:18.254" v="697" actId="26606"/>
          <ac:spMkLst>
            <pc:docMk/>
            <pc:sldMk cId="4127580496" sldId="570"/>
            <ac:spMk id="2" creationId="{A0ADC651-617E-64B9-7D80-231E41D3B516}"/>
          </ac:spMkLst>
        </pc:spChg>
        <pc:spChg chg="mod">
          <ac:chgData name="Angelica Olofsson Fernandez" userId="ce698ed2-e0d9-447d-9759-99f79b696a68" providerId="ADAL" clId="{806A827D-785B-480D-B577-AB4803305035}" dt="2024-06-03T08:02:18.254" v="697" actId="26606"/>
          <ac:spMkLst>
            <pc:docMk/>
            <pc:sldMk cId="4127580496" sldId="570"/>
            <ac:spMk id="3" creationId="{8AA527F4-D3C7-F2F0-E775-1E68A587BDB9}"/>
          </ac:spMkLst>
        </pc:spChg>
        <pc:spChg chg="add del mod">
          <ac:chgData name="Angelica Olofsson Fernandez" userId="ce698ed2-e0d9-447d-9759-99f79b696a68" providerId="ADAL" clId="{806A827D-785B-480D-B577-AB4803305035}" dt="2024-06-03T07:42:42.370" v="298"/>
          <ac:spMkLst>
            <pc:docMk/>
            <pc:sldMk cId="4127580496" sldId="570"/>
            <ac:spMk id="4" creationId="{D1AC10AF-C1A2-94A2-90BA-2FBDCCA91E81}"/>
          </ac:spMkLst>
        </pc:spChg>
        <pc:spChg chg="add mod">
          <ac:chgData name="Angelica Olofsson Fernandez" userId="ce698ed2-e0d9-447d-9759-99f79b696a68" providerId="ADAL" clId="{806A827D-785B-480D-B577-AB4803305035}" dt="2024-06-04T09:26:13.334" v="776" actId="21"/>
          <ac:spMkLst>
            <pc:docMk/>
            <pc:sldMk cId="4127580496" sldId="570"/>
            <ac:spMk id="5" creationId="{6D7AFEDB-65CD-8D86-D848-BAC10DB98FBD}"/>
          </ac:spMkLst>
        </pc:spChg>
        <pc:spChg chg="add del">
          <ac:chgData name="Angelica Olofsson Fernandez" userId="ce698ed2-e0d9-447d-9759-99f79b696a68" providerId="ADAL" clId="{806A827D-785B-480D-B577-AB4803305035}" dt="2024-06-03T07:59:09.756" v="676" actId="26606"/>
          <ac:spMkLst>
            <pc:docMk/>
            <pc:sldMk cId="4127580496" sldId="570"/>
            <ac:spMk id="10" creationId="{8CA06CD6-90CA-4C45-856C-6771339E1E22}"/>
          </ac:spMkLst>
        </pc:spChg>
        <pc:spChg chg="add del">
          <ac:chgData name="Angelica Olofsson Fernandez" userId="ce698ed2-e0d9-447d-9759-99f79b696a68" providerId="ADAL" clId="{806A827D-785B-480D-B577-AB4803305035}" dt="2024-06-03T07:59:09.745" v="675" actId="26606"/>
          <ac:spMkLst>
            <pc:docMk/>
            <pc:sldMk cId="4127580496" sldId="570"/>
            <ac:spMk id="17" creationId="{B36F400F-DF28-43BC-8D8E-4929793B392A}"/>
          </ac:spMkLst>
        </pc:spChg>
        <pc:spChg chg="add del">
          <ac:chgData name="Angelica Olofsson Fernandez" userId="ce698ed2-e0d9-447d-9759-99f79b696a68" providerId="ADAL" clId="{806A827D-785B-480D-B577-AB4803305035}" dt="2024-06-03T08:01:39.318" v="693" actId="26606"/>
          <ac:spMkLst>
            <pc:docMk/>
            <pc:sldMk cId="4127580496" sldId="570"/>
            <ac:spMk id="20" creationId="{8CA06CD6-90CA-4C45-856C-6771339E1E22}"/>
          </ac:spMkLst>
        </pc:spChg>
        <pc:spChg chg="add del">
          <ac:chgData name="Angelica Olofsson Fernandez" userId="ce698ed2-e0d9-447d-9759-99f79b696a68" providerId="ADAL" clId="{806A827D-785B-480D-B577-AB4803305035}" dt="2024-06-03T08:01:22.298" v="690" actId="26606"/>
          <ac:spMkLst>
            <pc:docMk/>
            <pc:sldMk cId="4127580496" sldId="570"/>
            <ac:spMk id="25" creationId="{4FFBEE45-F140-49D5-85EA-C78C24340B23}"/>
          </ac:spMkLst>
        </pc:spChg>
        <pc:spChg chg="add del">
          <ac:chgData name="Angelica Olofsson Fernandez" userId="ce698ed2-e0d9-447d-9759-99f79b696a68" providerId="ADAL" clId="{806A827D-785B-480D-B577-AB4803305035}" dt="2024-06-03T08:01:39.313" v="692" actId="26606"/>
          <ac:spMkLst>
            <pc:docMk/>
            <pc:sldMk cId="4127580496" sldId="570"/>
            <ac:spMk id="27" creationId="{4FFBEE45-F140-49D5-85EA-C78C24340B23}"/>
          </ac:spMkLst>
        </pc:spChg>
        <pc:spChg chg="add del">
          <ac:chgData name="Angelica Olofsson Fernandez" userId="ce698ed2-e0d9-447d-9759-99f79b696a68" providerId="ADAL" clId="{806A827D-785B-480D-B577-AB4803305035}" dt="2024-06-03T08:02:18.254" v="697" actId="26606"/>
          <ac:spMkLst>
            <pc:docMk/>
            <pc:sldMk cId="4127580496" sldId="570"/>
            <ac:spMk id="29" creationId="{4FFBEE45-F140-49D5-85EA-C78C24340B23}"/>
          </ac:spMkLst>
        </pc:spChg>
        <pc:spChg chg="add">
          <ac:chgData name="Angelica Olofsson Fernandez" userId="ce698ed2-e0d9-447d-9759-99f79b696a68" providerId="ADAL" clId="{806A827D-785B-480D-B577-AB4803305035}" dt="2024-06-03T08:02:18.254" v="697" actId="26606"/>
          <ac:spMkLst>
            <pc:docMk/>
            <pc:sldMk cId="4127580496" sldId="570"/>
            <ac:spMk id="34" creationId="{4FFBEE45-F140-49D5-85EA-C78C24340B23}"/>
          </ac:spMkLst>
        </pc:spChg>
        <pc:picChg chg="add mod">
          <ac:chgData name="Angelica Olofsson Fernandez" userId="ce698ed2-e0d9-447d-9759-99f79b696a68" providerId="ADAL" clId="{806A827D-785B-480D-B577-AB4803305035}" dt="2024-06-03T08:12:48.767" v="757" actId="1076"/>
          <ac:picMkLst>
            <pc:docMk/>
            <pc:sldMk cId="4127580496" sldId="570"/>
            <ac:picMk id="6" creationId="{F07BFA93-2A9D-71AA-4D9A-E49D4C75319F}"/>
          </ac:picMkLst>
        </pc:picChg>
        <pc:cxnChg chg="add del">
          <ac:chgData name="Angelica Olofsson Fernandez" userId="ce698ed2-e0d9-447d-9759-99f79b696a68" providerId="ADAL" clId="{806A827D-785B-480D-B577-AB4803305035}" dt="2024-06-03T07:59:09.756" v="676" actId="26606"/>
          <ac:cxnSpMkLst>
            <pc:docMk/>
            <pc:sldMk cId="4127580496" sldId="570"/>
            <ac:cxnSpMk id="12" creationId="{5021601D-2758-4B15-A31C-FDA184C51B3A}"/>
          </ac:cxnSpMkLst>
        </pc:cxnChg>
        <pc:cxnChg chg="add del">
          <ac:chgData name="Angelica Olofsson Fernandez" userId="ce698ed2-e0d9-447d-9759-99f79b696a68" providerId="ADAL" clId="{806A827D-785B-480D-B577-AB4803305035}" dt="2024-06-03T08:01:39.318" v="693" actId="26606"/>
          <ac:cxnSpMkLst>
            <pc:docMk/>
            <pc:sldMk cId="4127580496" sldId="570"/>
            <ac:cxnSpMk id="19" creationId="{5021601D-2758-4B15-A31C-FDA184C51B3A}"/>
          </ac:cxnSpMkLst>
        </pc:cxnChg>
      </pc:sldChg>
      <pc:sldChg chg="addSp modSp mod ord setBg">
        <pc:chgData name="Angelica Olofsson Fernandez" userId="ce698ed2-e0d9-447d-9759-99f79b696a68" providerId="ADAL" clId="{806A827D-785B-480D-B577-AB4803305035}" dt="2024-06-04T09:27:08.919" v="787" actId="5793"/>
        <pc:sldMkLst>
          <pc:docMk/>
          <pc:sldMk cId="923377013" sldId="571"/>
        </pc:sldMkLst>
        <pc:spChg chg="mod">
          <ac:chgData name="Angelica Olofsson Fernandez" userId="ce698ed2-e0d9-447d-9759-99f79b696a68" providerId="ADAL" clId="{806A827D-785B-480D-B577-AB4803305035}" dt="2024-06-03T08:00:58.659" v="688" actId="26606"/>
          <ac:spMkLst>
            <pc:docMk/>
            <pc:sldMk cId="923377013" sldId="571"/>
            <ac:spMk id="2" creationId="{1E8D8CF7-24B5-E464-45A5-A77745222CC7}"/>
          </ac:spMkLst>
        </pc:spChg>
        <pc:spChg chg="mod">
          <ac:chgData name="Angelica Olofsson Fernandez" userId="ce698ed2-e0d9-447d-9759-99f79b696a68" providerId="ADAL" clId="{806A827D-785B-480D-B577-AB4803305035}" dt="2024-06-04T09:27:08.919" v="787" actId="5793"/>
          <ac:spMkLst>
            <pc:docMk/>
            <pc:sldMk cId="923377013" sldId="571"/>
            <ac:spMk id="3" creationId="{ED8FBDFE-57E7-0C49-4483-C3E2DED7C96E}"/>
          </ac:spMkLst>
        </pc:spChg>
        <pc:spChg chg="add">
          <ac:chgData name="Angelica Olofsson Fernandez" userId="ce698ed2-e0d9-447d-9759-99f79b696a68" providerId="ADAL" clId="{806A827D-785B-480D-B577-AB4803305035}" dt="2024-06-03T08:00:58.659" v="688" actId="26606"/>
          <ac:spMkLst>
            <pc:docMk/>
            <pc:sldMk cId="923377013" sldId="571"/>
            <ac:spMk id="8" creationId="{6A8AAC95-3719-4BCD-B710-4160043D9237}"/>
          </ac:spMkLst>
        </pc:spChg>
        <pc:spChg chg="add">
          <ac:chgData name="Angelica Olofsson Fernandez" userId="ce698ed2-e0d9-447d-9759-99f79b696a68" providerId="ADAL" clId="{806A827D-785B-480D-B577-AB4803305035}" dt="2024-06-03T08:00:58.659" v="688" actId="26606"/>
          <ac:spMkLst>
            <pc:docMk/>
            <pc:sldMk cId="923377013" sldId="571"/>
            <ac:spMk id="10" creationId="{73A6D7BA-50E4-42FE-A0E3-FC42B7EC4372}"/>
          </ac:spMkLst>
        </pc:spChg>
      </pc:sldChg>
      <pc:sldChg chg="addSp delSp modSp mod setBg">
        <pc:chgData name="Angelica Olofsson Fernandez" userId="ce698ed2-e0d9-447d-9759-99f79b696a68" providerId="ADAL" clId="{806A827D-785B-480D-B577-AB4803305035}" dt="2024-06-03T08:08:28.125" v="740" actId="26606"/>
        <pc:sldMkLst>
          <pc:docMk/>
          <pc:sldMk cId="1337764186" sldId="572"/>
        </pc:sldMkLst>
        <pc:spChg chg="mod">
          <ac:chgData name="Angelica Olofsson Fernandez" userId="ce698ed2-e0d9-447d-9759-99f79b696a68" providerId="ADAL" clId="{806A827D-785B-480D-B577-AB4803305035}" dt="2024-06-03T08:08:20.089" v="737" actId="26606"/>
          <ac:spMkLst>
            <pc:docMk/>
            <pc:sldMk cId="1337764186" sldId="572"/>
            <ac:spMk id="2" creationId="{EC27065C-2D19-0513-8460-CFC26F2CDD2D}"/>
          </ac:spMkLst>
        </pc:spChg>
        <pc:spChg chg="add del mod">
          <ac:chgData name="Angelica Olofsson Fernandez" userId="ce698ed2-e0d9-447d-9759-99f79b696a68" providerId="ADAL" clId="{806A827D-785B-480D-B577-AB4803305035}" dt="2024-06-03T08:08:28.125" v="740" actId="26606"/>
          <ac:spMkLst>
            <pc:docMk/>
            <pc:sldMk cId="1337764186" sldId="572"/>
            <ac:spMk id="3" creationId="{A8260DE8-0CCC-E815-CBF4-72EF6D281ADB}"/>
          </ac:spMkLst>
        </pc:spChg>
        <pc:spChg chg="add del">
          <ac:chgData name="Angelica Olofsson Fernandez" userId="ce698ed2-e0d9-447d-9759-99f79b696a68" providerId="ADAL" clId="{806A827D-785B-480D-B577-AB4803305035}" dt="2024-06-03T08:08:20.089" v="737" actId="26606"/>
          <ac:spMkLst>
            <pc:docMk/>
            <pc:sldMk cId="1337764186" sldId="572"/>
            <ac:spMk id="8" creationId="{84697CDA-BDB7-4883-B48B-1D4EDB2F0E93}"/>
          </ac:spMkLst>
        </pc:spChg>
        <pc:spChg chg="add del">
          <ac:chgData name="Angelica Olofsson Fernandez" userId="ce698ed2-e0d9-447d-9759-99f79b696a68" providerId="ADAL" clId="{806A827D-785B-480D-B577-AB4803305035}" dt="2024-06-03T08:08:20.089" v="737" actId="26606"/>
          <ac:spMkLst>
            <pc:docMk/>
            <pc:sldMk cId="1337764186" sldId="572"/>
            <ac:spMk id="10" creationId="{11026190-6B62-46DB-B5FF-9E0FF9BDCDC6}"/>
          </ac:spMkLst>
        </pc:spChg>
        <pc:spChg chg="add del">
          <ac:chgData name="Angelica Olofsson Fernandez" userId="ce698ed2-e0d9-447d-9759-99f79b696a68" providerId="ADAL" clId="{806A827D-785B-480D-B577-AB4803305035}" dt="2024-06-03T08:08:20.089" v="737" actId="26606"/>
          <ac:spMkLst>
            <pc:docMk/>
            <pc:sldMk cId="1337764186" sldId="572"/>
            <ac:spMk id="12" creationId="{66DA0389-D66E-4727-8EFB-E60E6C412FC8}"/>
          </ac:spMkLst>
        </pc:spChg>
        <pc:spChg chg="add del">
          <ac:chgData name="Angelica Olofsson Fernandez" userId="ce698ed2-e0d9-447d-9759-99f79b696a68" providerId="ADAL" clId="{806A827D-785B-480D-B577-AB4803305035}" dt="2024-06-03T08:08:20.089" v="737" actId="26606"/>
          <ac:spMkLst>
            <pc:docMk/>
            <pc:sldMk cId="1337764186" sldId="572"/>
            <ac:spMk id="14" creationId="{B24A3A03-2C4E-45B5-B388-FAD638CDF0A1}"/>
          </ac:spMkLst>
        </pc:spChg>
        <pc:graphicFrameChg chg="add del">
          <ac:chgData name="Angelica Olofsson Fernandez" userId="ce698ed2-e0d9-447d-9759-99f79b696a68" providerId="ADAL" clId="{806A827D-785B-480D-B577-AB4803305035}" dt="2024-06-03T08:08:28.117" v="739" actId="26606"/>
          <ac:graphicFrameMkLst>
            <pc:docMk/>
            <pc:sldMk cId="1337764186" sldId="572"/>
            <ac:graphicFrameMk id="5" creationId="{B51F72D2-B983-8FCA-2F78-CDA79CF6B15D}"/>
          </ac:graphicFrameMkLst>
        </pc:graphicFrameChg>
        <pc:graphicFrameChg chg="add">
          <ac:chgData name="Angelica Olofsson Fernandez" userId="ce698ed2-e0d9-447d-9759-99f79b696a68" providerId="ADAL" clId="{806A827D-785B-480D-B577-AB4803305035}" dt="2024-06-03T08:08:28.125" v="740" actId="26606"/>
          <ac:graphicFrameMkLst>
            <pc:docMk/>
            <pc:sldMk cId="1337764186" sldId="572"/>
            <ac:graphicFrameMk id="7" creationId="{CBFF36E0-1E2F-F20B-658D-B9B07F6F61EF}"/>
          </ac:graphicFrameMkLst>
        </pc:graphicFrameChg>
      </pc:sldChg>
      <pc:sldChg chg="addSp delSp modSp mod setBg">
        <pc:chgData name="Angelica Olofsson Fernandez" userId="ce698ed2-e0d9-447d-9759-99f79b696a68" providerId="ADAL" clId="{806A827D-785B-480D-B577-AB4803305035}" dt="2024-06-03T08:12:03.690" v="755" actId="207"/>
        <pc:sldMkLst>
          <pc:docMk/>
          <pc:sldMk cId="265547988" sldId="574"/>
        </pc:sldMkLst>
        <pc:spChg chg="mod">
          <ac:chgData name="Angelica Olofsson Fernandez" userId="ce698ed2-e0d9-447d-9759-99f79b696a68" providerId="ADAL" clId="{806A827D-785B-480D-B577-AB4803305035}" dt="2024-06-03T08:05:12.197" v="718" actId="26606"/>
          <ac:spMkLst>
            <pc:docMk/>
            <pc:sldMk cId="265547988" sldId="574"/>
            <ac:spMk id="2" creationId="{AA41289F-B0C4-C98D-BB05-A8AEB1B99808}"/>
          </ac:spMkLst>
        </pc:spChg>
        <pc:spChg chg="mod ord">
          <ac:chgData name="Angelica Olofsson Fernandez" userId="ce698ed2-e0d9-447d-9759-99f79b696a68" providerId="ADAL" clId="{806A827D-785B-480D-B577-AB4803305035}" dt="2024-06-03T08:05:19.378" v="720" actId="14100"/>
          <ac:spMkLst>
            <pc:docMk/>
            <pc:sldMk cId="265547988" sldId="574"/>
            <ac:spMk id="3" creationId="{25267E3B-B27F-70C2-F35F-09A1566CA114}"/>
          </ac:spMkLst>
        </pc:spChg>
        <pc:spChg chg="add del">
          <ac:chgData name="Angelica Olofsson Fernandez" userId="ce698ed2-e0d9-447d-9759-99f79b696a68" providerId="ADAL" clId="{806A827D-785B-480D-B577-AB4803305035}" dt="2024-06-03T08:05:12.234" v="719" actId="26606"/>
          <ac:spMkLst>
            <pc:docMk/>
            <pc:sldMk cId="265547988" sldId="574"/>
            <ac:spMk id="9" creationId="{637B2035-1FCB-439A-B421-095E136C7E07}"/>
          </ac:spMkLst>
        </pc:spChg>
        <pc:spChg chg="add del">
          <ac:chgData name="Angelica Olofsson Fernandez" userId="ce698ed2-e0d9-447d-9759-99f79b696a68" providerId="ADAL" clId="{806A827D-785B-480D-B577-AB4803305035}" dt="2024-06-03T08:05:12.234" v="719" actId="26606"/>
          <ac:spMkLst>
            <pc:docMk/>
            <pc:sldMk cId="265547988" sldId="574"/>
            <ac:spMk id="11" creationId="{B39A1F5A-E57E-4178-8F57-A18DC747E5E1}"/>
          </ac:spMkLst>
        </pc:spChg>
        <pc:spChg chg="add del">
          <ac:chgData name="Angelica Olofsson Fernandez" userId="ce698ed2-e0d9-447d-9759-99f79b696a68" providerId="ADAL" clId="{806A827D-785B-480D-B577-AB4803305035}" dt="2024-06-03T08:05:12.234" v="719" actId="26606"/>
          <ac:spMkLst>
            <pc:docMk/>
            <pc:sldMk cId="265547988" sldId="574"/>
            <ac:spMk id="13" creationId="{CF93DC6C-1BFD-4414-BF23-471C8831CA04}"/>
          </ac:spMkLst>
        </pc:spChg>
        <pc:spChg chg="add del">
          <ac:chgData name="Angelica Olofsson Fernandez" userId="ce698ed2-e0d9-447d-9759-99f79b696a68" providerId="ADAL" clId="{806A827D-785B-480D-B577-AB4803305035}" dt="2024-06-03T08:05:12.234" v="719" actId="26606"/>
          <ac:spMkLst>
            <pc:docMk/>
            <pc:sldMk cId="265547988" sldId="574"/>
            <ac:spMk id="15" creationId="{001928A5-13A8-4372-8A77-BCAAE5553E6F}"/>
          </ac:spMkLst>
        </pc:spChg>
        <pc:spChg chg="add del">
          <ac:chgData name="Angelica Olofsson Fernandez" userId="ce698ed2-e0d9-447d-9759-99f79b696a68" providerId="ADAL" clId="{806A827D-785B-480D-B577-AB4803305035}" dt="2024-06-03T08:05:12.197" v="718" actId="26606"/>
          <ac:spMkLst>
            <pc:docMk/>
            <pc:sldMk cId="265547988" sldId="574"/>
            <ac:spMk id="20" creationId="{B86AA2DA-281A-4806-8977-D617AEAC830F}"/>
          </ac:spMkLst>
        </pc:spChg>
        <pc:spChg chg="add del">
          <ac:chgData name="Angelica Olofsson Fernandez" userId="ce698ed2-e0d9-447d-9759-99f79b696a68" providerId="ADAL" clId="{806A827D-785B-480D-B577-AB4803305035}" dt="2024-06-03T08:05:12.197" v="718" actId="26606"/>
          <ac:spMkLst>
            <pc:docMk/>
            <pc:sldMk cId="265547988" sldId="574"/>
            <ac:spMk id="22" creationId="{64185774-6FC0-4B8D-A8DB-A8854688960B}"/>
          </ac:spMkLst>
        </pc:spChg>
        <pc:spChg chg="add del">
          <ac:chgData name="Angelica Olofsson Fernandez" userId="ce698ed2-e0d9-447d-9759-99f79b696a68" providerId="ADAL" clId="{806A827D-785B-480D-B577-AB4803305035}" dt="2024-06-03T08:05:12.197" v="718" actId="26606"/>
          <ac:spMkLst>
            <pc:docMk/>
            <pc:sldMk cId="265547988" sldId="574"/>
            <ac:spMk id="24" creationId="{B7D3B4FC-79F4-47D2-9D79-DA876E6AD813}"/>
          </ac:spMkLst>
        </pc:spChg>
        <pc:spChg chg="add del">
          <ac:chgData name="Angelica Olofsson Fernandez" userId="ce698ed2-e0d9-447d-9759-99f79b696a68" providerId="ADAL" clId="{806A827D-785B-480D-B577-AB4803305035}" dt="2024-06-03T08:05:12.197" v="718" actId="26606"/>
          <ac:spMkLst>
            <pc:docMk/>
            <pc:sldMk cId="265547988" sldId="574"/>
            <ac:spMk id="26" creationId="{2775D660-3127-4688-9782-F7C4639B1691}"/>
          </ac:spMkLst>
        </pc:spChg>
        <pc:spChg chg="add">
          <ac:chgData name="Angelica Olofsson Fernandez" userId="ce698ed2-e0d9-447d-9759-99f79b696a68" providerId="ADAL" clId="{806A827D-785B-480D-B577-AB4803305035}" dt="2024-06-03T08:05:12.234" v="719" actId="26606"/>
          <ac:spMkLst>
            <pc:docMk/>
            <pc:sldMk cId="265547988" sldId="574"/>
            <ac:spMk id="28" creationId="{637B2035-1FCB-439A-B421-095E136C7E07}"/>
          </ac:spMkLst>
        </pc:spChg>
        <pc:spChg chg="add">
          <ac:chgData name="Angelica Olofsson Fernandez" userId="ce698ed2-e0d9-447d-9759-99f79b696a68" providerId="ADAL" clId="{806A827D-785B-480D-B577-AB4803305035}" dt="2024-06-03T08:05:12.234" v="719" actId="26606"/>
          <ac:spMkLst>
            <pc:docMk/>
            <pc:sldMk cId="265547988" sldId="574"/>
            <ac:spMk id="29" creationId="{B39A1F5A-E57E-4178-8F57-A18DC747E5E1}"/>
          </ac:spMkLst>
        </pc:spChg>
        <pc:spChg chg="add">
          <ac:chgData name="Angelica Olofsson Fernandez" userId="ce698ed2-e0d9-447d-9759-99f79b696a68" providerId="ADAL" clId="{806A827D-785B-480D-B577-AB4803305035}" dt="2024-06-03T08:05:12.234" v="719" actId="26606"/>
          <ac:spMkLst>
            <pc:docMk/>
            <pc:sldMk cId="265547988" sldId="574"/>
            <ac:spMk id="30" creationId="{CF93DC6C-1BFD-4414-BF23-471C8831CA04}"/>
          </ac:spMkLst>
        </pc:spChg>
        <pc:spChg chg="add">
          <ac:chgData name="Angelica Olofsson Fernandez" userId="ce698ed2-e0d9-447d-9759-99f79b696a68" providerId="ADAL" clId="{806A827D-785B-480D-B577-AB4803305035}" dt="2024-06-03T08:05:12.234" v="719" actId="26606"/>
          <ac:spMkLst>
            <pc:docMk/>
            <pc:sldMk cId="265547988" sldId="574"/>
            <ac:spMk id="31" creationId="{001928A5-13A8-4372-8A77-BCAAE5553E6F}"/>
          </ac:spMkLst>
        </pc:spChg>
        <pc:picChg chg="add mod ord">
          <ac:chgData name="Angelica Olofsson Fernandez" userId="ce698ed2-e0d9-447d-9759-99f79b696a68" providerId="ADAL" clId="{806A827D-785B-480D-B577-AB4803305035}" dt="2024-06-03T08:12:03.690" v="755" actId="207"/>
          <ac:picMkLst>
            <pc:docMk/>
            <pc:sldMk cId="265547988" sldId="574"/>
            <ac:picMk id="4" creationId="{6254AF27-3B50-1A2F-3771-A476EF62D7F2}"/>
          </ac:picMkLst>
        </pc:picChg>
      </pc:sldChg>
      <pc:sldChg chg="addSp delSp modSp mod setBg">
        <pc:chgData name="Angelica Olofsson Fernandez" userId="ce698ed2-e0d9-447d-9759-99f79b696a68" providerId="ADAL" clId="{806A827D-785B-480D-B577-AB4803305035}" dt="2024-06-03T08:00:15.250" v="687" actId="26606"/>
        <pc:sldMkLst>
          <pc:docMk/>
          <pc:sldMk cId="1546788662" sldId="577"/>
        </pc:sldMkLst>
        <pc:spChg chg="mod">
          <ac:chgData name="Angelica Olofsson Fernandez" userId="ce698ed2-e0d9-447d-9759-99f79b696a68" providerId="ADAL" clId="{806A827D-785B-480D-B577-AB4803305035}" dt="2024-06-03T08:00:15.250" v="687" actId="26606"/>
          <ac:spMkLst>
            <pc:docMk/>
            <pc:sldMk cId="1546788662" sldId="577"/>
            <ac:spMk id="2" creationId="{8D90EC0A-C99D-459A-AC6F-B41FF3632229}"/>
          </ac:spMkLst>
        </pc:spChg>
        <pc:spChg chg="mod">
          <ac:chgData name="Angelica Olofsson Fernandez" userId="ce698ed2-e0d9-447d-9759-99f79b696a68" providerId="ADAL" clId="{806A827D-785B-480D-B577-AB4803305035}" dt="2024-06-03T08:00:15.250" v="687" actId="26606"/>
          <ac:spMkLst>
            <pc:docMk/>
            <pc:sldMk cId="1546788662" sldId="577"/>
            <ac:spMk id="3" creationId="{99D2399E-559E-4527-951B-0B591135CEC5}"/>
          </ac:spMkLst>
        </pc:spChg>
        <pc:spChg chg="add del">
          <ac:chgData name="Angelica Olofsson Fernandez" userId="ce698ed2-e0d9-447d-9759-99f79b696a68" providerId="ADAL" clId="{806A827D-785B-480D-B577-AB4803305035}" dt="2024-06-03T08:00:15.250" v="687" actId="26606"/>
          <ac:spMkLst>
            <pc:docMk/>
            <pc:sldMk cId="1546788662" sldId="577"/>
            <ac:spMk id="8" creationId="{17718681-A12E-49D6-9925-DD7C68176D61}"/>
          </ac:spMkLst>
        </pc:spChg>
        <pc:spChg chg="add del">
          <ac:chgData name="Angelica Olofsson Fernandez" userId="ce698ed2-e0d9-447d-9759-99f79b696a68" providerId="ADAL" clId="{806A827D-785B-480D-B577-AB4803305035}" dt="2024-06-03T08:00:15.250" v="687" actId="26606"/>
          <ac:spMkLst>
            <pc:docMk/>
            <pc:sldMk cId="1546788662" sldId="577"/>
            <ac:spMk id="10" creationId="{FBD77573-9EF2-4C35-8285-A1CF6FBB0EA5}"/>
          </ac:spMkLst>
        </pc:spChg>
        <pc:spChg chg="add del">
          <ac:chgData name="Angelica Olofsson Fernandez" userId="ce698ed2-e0d9-447d-9759-99f79b696a68" providerId="ADAL" clId="{806A827D-785B-480D-B577-AB4803305035}" dt="2024-06-03T07:59:43.953" v="678" actId="26606"/>
          <ac:spMkLst>
            <pc:docMk/>
            <pc:sldMk cId="1546788662" sldId="577"/>
            <ac:spMk id="15" creationId="{6080C784-110D-4B06-88CC-598E9649DB14}"/>
          </ac:spMkLst>
        </pc:spChg>
        <pc:spChg chg="add del">
          <ac:chgData name="Angelica Olofsson Fernandez" userId="ce698ed2-e0d9-447d-9759-99f79b696a68" providerId="ADAL" clId="{806A827D-785B-480D-B577-AB4803305035}" dt="2024-06-03T07:59:43.953" v="678" actId="26606"/>
          <ac:spMkLst>
            <pc:docMk/>
            <pc:sldMk cId="1546788662" sldId="577"/>
            <ac:spMk id="17" creationId="{FA08C4E0-4DED-48FF-8CF1-AE38C6759123}"/>
          </ac:spMkLst>
        </pc:spChg>
        <pc:spChg chg="add del">
          <ac:chgData name="Angelica Olofsson Fernandez" userId="ce698ed2-e0d9-447d-9759-99f79b696a68" providerId="ADAL" clId="{806A827D-785B-480D-B577-AB4803305035}" dt="2024-06-03T07:59:50.514" v="680" actId="26606"/>
          <ac:spMkLst>
            <pc:docMk/>
            <pc:sldMk cId="1546788662" sldId="577"/>
            <ac:spMk id="24" creationId="{EB624538-1646-4CD1-8CF5-3E16FEC92BE4}"/>
          </ac:spMkLst>
        </pc:spChg>
        <pc:spChg chg="add del">
          <ac:chgData name="Angelica Olofsson Fernandez" userId="ce698ed2-e0d9-447d-9759-99f79b696a68" providerId="ADAL" clId="{806A827D-785B-480D-B577-AB4803305035}" dt="2024-06-03T07:59:50.514" v="680" actId="26606"/>
          <ac:spMkLst>
            <pc:docMk/>
            <pc:sldMk cId="1546788662" sldId="577"/>
            <ac:spMk id="25" creationId="{DEE3B951-F984-47EC-942F-69696DEF6BB9}"/>
          </ac:spMkLst>
        </pc:spChg>
        <pc:spChg chg="add del">
          <ac:chgData name="Angelica Olofsson Fernandez" userId="ce698ed2-e0d9-447d-9759-99f79b696a68" providerId="ADAL" clId="{806A827D-785B-480D-B577-AB4803305035}" dt="2024-06-03T07:59:50.514" v="680" actId="26606"/>
          <ac:spMkLst>
            <pc:docMk/>
            <pc:sldMk cId="1546788662" sldId="577"/>
            <ac:spMk id="26" creationId="{050DC754-9F28-479D-9254-8682A40A5308}"/>
          </ac:spMkLst>
        </pc:spChg>
        <pc:spChg chg="add del">
          <ac:chgData name="Angelica Olofsson Fernandez" userId="ce698ed2-e0d9-447d-9759-99f79b696a68" providerId="ADAL" clId="{806A827D-785B-480D-B577-AB4803305035}" dt="2024-06-03T07:59:59.170" v="682" actId="26606"/>
          <ac:spMkLst>
            <pc:docMk/>
            <pc:sldMk cId="1546788662" sldId="577"/>
            <ac:spMk id="29" creationId="{B3623F37-A8C4-480F-BCB1-CF9E49F0CF84}"/>
          </ac:spMkLst>
        </pc:spChg>
        <pc:spChg chg="add del">
          <ac:chgData name="Angelica Olofsson Fernandez" userId="ce698ed2-e0d9-447d-9759-99f79b696a68" providerId="ADAL" clId="{806A827D-785B-480D-B577-AB4803305035}" dt="2024-06-03T07:59:59.170" v="682" actId="26606"/>
          <ac:spMkLst>
            <pc:docMk/>
            <pc:sldMk cId="1546788662" sldId="577"/>
            <ac:spMk id="30" creationId="{FEA3E6C2-0820-41EE-816A-5D9A9CB330C8}"/>
          </ac:spMkLst>
        </pc:spChg>
        <pc:spChg chg="add del">
          <ac:chgData name="Angelica Olofsson Fernandez" userId="ce698ed2-e0d9-447d-9759-99f79b696a68" providerId="ADAL" clId="{806A827D-785B-480D-B577-AB4803305035}" dt="2024-06-03T08:00:06.167" v="684" actId="26606"/>
          <ac:spMkLst>
            <pc:docMk/>
            <pc:sldMk cId="1546788662" sldId="577"/>
            <ac:spMk id="37" creationId="{1373F5E2-0209-4319-88F1-4E2A5D72991E}"/>
          </ac:spMkLst>
        </pc:spChg>
        <pc:spChg chg="add del">
          <ac:chgData name="Angelica Olofsson Fernandez" userId="ce698ed2-e0d9-447d-9759-99f79b696a68" providerId="ADAL" clId="{806A827D-785B-480D-B577-AB4803305035}" dt="2024-06-03T08:00:06.167" v="684" actId="26606"/>
          <ac:spMkLst>
            <pc:docMk/>
            <pc:sldMk cId="1546788662" sldId="577"/>
            <ac:spMk id="38" creationId="{F9BB3FFB-9DE9-4FF7-A423-F86C96BA1984}"/>
          </ac:spMkLst>
        </pc:spChg>
        <pc:spChg chg="add del">
          <ac:chgData name="Angelica Olofsson Fernandez" userId="ce698ed2-e0d9-447d-9759-99f79b696a68" providerId="ADAL" clId="{806A827D-785B-480D-B577-AB4803305035}" dt="2024-06-03T08:00:06.167" v="684" actId="26606"/>
          <ac:spMkLst>
            <pc:docMk/>
            <pc:sldMk cId="1546788662" sldId="577"/>
            <ac:spMk id="39" creationId="{E04200EF-E4AD-4023-8516-11F240BE0CA3}"/>
          </ac:spMkLst>
        </pc:spChg>
        <pc:spChg chg="add del">
          <ac:chgData name="Angelica Olofsson Fernandez" userId="ce698ed2-e0d9-447d-9759-99f79b696a68" providerId="ADAL" clId="{806A827D-785B-480D-B577-AB4803305035}" dt="2024-06-03T08:00:15.245" v="686" actId="26606"/>
          <ac:spMkLst>
            <pc:docMk/>
            <pc:sldMk cId="1546788662" sldId="577"/>
            <ac:spMk id="43" creationId="{95408913-B323-422F-B521-2957A5B7FEE8}"/>
          </ac:spMkLst>
        </pc:spChg>
        <pc:spChg chg="add del">
          <ac:chgData name="Angelica Olofsson Fernandez" userId="ce698ed2-e0d9-447d-9759-99f79b696a68" providerId="ADAL" clId="{806A827D-785B-480D-B577-AB4803305035}" dt="2024-06-03T08:00:15.245" v="686" actId="26606"/>
          <ac:spMkLst>
            <pc:docMk/>
            <pc:sldMk cId="1546788662" sldId="577"/>
            <ac:spMk id="44" creationId="{AA770EBD-5B77-46EC-BF58-EF27ACD6B47C}"/>
          </ac:spMkLst>
        </pc:spChg>
        <pc:spChg chg="add">
          <ac:chgData name="Angelica Olofsson Fernandez" userId="ce698ed2-e0d9-447d-9759-99f79b696a68" providerId="ADAL" clId="{806A827D-785B-480D-B577-AB4803305035}" dt="2024-06-03T08:00:15.250" v="687" actId="26606"/>
          <ac:spMkLst>
            <pc:docMk/>
            <pc:sldMk cId="1546788662" sldId="577"/>
            <ac:spMk id="46" creationId="{6A8AAC95-3719-4BCD-B710-4160043D9237}"/>
          </ac:spMkLst>
        </pc:spChg>
        <pc:spChg chg="add">
          <ac:chgData name="Angelica Olofsson Fernandez" userId="ce698ed2-e0d9-447d-9759-99f79b696a68" providerId="ADAL" clId="{806A827D-785B-480D-B577-AB4803305035}" dt="2024-06-03T08:00:15.250" v="687" actId="26606"/>
          <ac:spMkLst>
            <pc:docMk/>
            <pc:sldMk cId="1546788662" sldId="577"/>
            <ac:spMk id="47" creationId="{73A6D7BA-50E4-42FE-A0E3-FC42B7EC4372}"/>
          </ac:spMkLst>
        </pc:spChg>
        <pc:grpChg chg="add del">
          <ac:chgData name="Angelica Olofsson Fernandez" userId="ce698ed2-e0d9-447d-9759-99f79b696a68" providerId="ADAL" clId="{806A827D-785B-480D-B577-AB4803305035}" dt="2024-06-03T07:59:59.170" v="682" actId="26606"/>
          <ac:grpSpMkLst>
            <pc:docMk/>
            <pc:sldMk cId="1546788662" sldId="577"/>
            <ac:grpSpMk id="33" creationId="{B16AE491-4898-437E-9E32-86A2F192095E}"/>
          </ac:grpSpMkLst>
        </pc:grpChg>
        <pc:cxnChg chg="add del">
          <ac:chgData name="Angelica Olofsson Fernandez" userId="ce698ed2-e0d9-447d-9759-99f79b696a68" providerId="ADAL" clId="{806A827D-785B-480D-B577-AB4803305035}" dt="2024-06-03T07:59:43.953" v="678" actId="26606"/>
          <ac:cxnSpMkLst>
            <pc:docMk/>
            <pc:sldMk cId="1546788662" sldId="577"/>
            <ac:cxnSpMk id="19" creationId="{AFE97524-2AF7-40D7-8909-4B15DF1FFAB5}"/>
          </ac:cxnSpMkLst>
        </pc:cxnChg>
        <pc:cxnChg chg="add del">
          <ac:chgData name="Angelica Olofsson Fernandez" userId="ce698ed2-e0d9-447d-9759-99f79b696a68" providerId="ADAL" clId="{806A827D-785B-480D-B577-AB4803305035}" dt="2024-06-03T07:59:43.953" v="678" actId="26606"/>
          <ac:cxnSpMkLst>
            <pc:docMk/>
            <pc:sldMk cId="1546788662" sldId="577"/>
            <ac:cxnSpMk id="21" creationId="{A9DF94E9-88AB-40DF-ABD9-A57240A32701}"/>
          </ac:cxnSpMkLst>
        </pc:cxnChg>
        <pc:cxnChg chg="add del">
          <ac:chgData name="Angelica Olofsson Fernandez" userId="ce698ed2-e0d9-447d-9759-99f79b696a68" providerId="ADAL" clId="{806A827D-785B-480D-B577-AB4803305035}" dt="2024-06-03T07:59:50.514" v="680" actId="26606"/>
          <ac:cxnSpMkLst>
            <pc:docMk/>
            <pc:sldMk cId="1546788662" sldId="577"/>
            <ac:cxnSpMk id="23" creationId="{451839ED-002B-41FA-9522-C59A437DDD0A}"/>
          </ac:cxnSpMkLst>
        </pc:cxnChg>
        <pc:cxnChg chg="add del">
          <ac:chgData name="Angelica Olofsson Fernandez" userId="ce698ed2-e0d9-447d-9759-99f79b696a68" providerId="ADAL" clId="{806A827D-785B-480D-B577-AB4803305035}" dt="2024-06-03T07:59:50.514" v="680" actId="26606"/>
          <ac:cxnSpMkLst>
            <pc:docMk/>
            <pc:sldMk cId="1546788662" sldId="577"/>
            <ac:cxnSpMk id="27" creationId="{7D2050F0-C6F7-4036-9312-F896A7566206}"/>
          </ac:cxnSpMkLst>
        </pc:cxnChg>
        <pc:cxnChg chg="add del">
          <ac:chgData name="Angelica Olofsson Fernandez" userId="ce698ed2-e0d9-447d-9759-99f79b696a68" providerId="ADAL" clId="{806A827D-785B-480D-B577-AB4803305035}" dt="2024-06-03T07:59:59.170" v="682" actId="26606"/>
          <ac:cxnSpMkLst>
            <pc:docMk/>
            <pc:sldMk cId="1546788662" sldId="577"/>
            <ac:cxnSpMk id="31" creationId="{A2CF87F1-3B54-482D-A798-9F4A99449EC9}"/>
          </ac:cxnSpMkLst>
        </pc:cxnChg>
        <pc:cxnChg chg="add del">
          <ac:chgData name="Angelica Olofsson Fernandez" userId="ce698ed2-e0d9-447d-9759-99f79b696a68" providerId="ADAL" clId="{806A827D-785B-480D-B577-AB4803305035}" dt="2024-06-03T07:59:59.170" v="682" actId="26606"/>
          <ac:cxnSpMkLst>
            <pc:docMk/>
            <pc:sldMk cId="1546788662" sldId="577"/>
            <ac:cxnSpMk id="32" creationId="{C3994C9B-C550-4E20-89C5-83F12CB5A908}"/>
          </ac:cxnSpMkLst>
        </pc:cxnChg>
        <pc:cxnChg chg="add del">
          <ac:chgData name="Angelica Olofsson Fernandez" userId="ce698ed2-e0d9-447d-9759-99f79b696a68" providerId="ADAL" clId="{806A827D-785B-480D-B577-AB4803305035}" dt="2024-06-03T08:00:06.167" v="684" actId="26606"/>
          <ac:cxnSpMkLst>
            <pc:docMk/>
            <pc:sldMk cId="1546788662" sldId="577"/>
            <ac:cxnSpMk id="40" creationId="{07A873F5-BB84-4D35-9D93-11D3101C3CD7}"/>
          </ac:cxnSpMkLst>
        </pc:cxnChg>
        <pc:cxnChg chg="add del">
          <ac:chgData name="Angelica Olofsson Fernandez" userId="ce698ed2-e0d9-447d-9759-99f79b696a68" providerId="ADAL" clId="{806A827D-785B-480D-B577-AB4803305035}" dt="2024-06-03T08:00:06.167" v="684" actId="26606"/>
          <ac:cxnSpMkLst>
            <pc:docMk/>
            <pc:sldMk cId="1546788662" sldId="577"/>
            <ac:cxnSpMk id="41" creationId="{6794CBE5-BFC8-4258-85F5-54571F4FC70B}"/>
          </ac:cxnSpMkLst>
        </pc:cxnChg>
      </pc:sldChg>
      <pc:sldChg chg="addSp modSp mod setBg">
        <pc:chgData name="Angelica Olofsson Fernandez" userId="ce698ed2-e0d9-447d-9759-99f79b696a68" providerId="ADAL" clId="{806A827D-785B-480D-B577-AB4803305035}" dt="2024-06-03T08:07:03.717" v="733" actId="26606"/>
        <pc:sldMkLst>
          <pc:docMk/>
          <pc:sldMk cId="2283034305" sldId="581"/>
        </pc:sldMkLst>
        <pc:spChg chg="mod">
          <ac:chgData name="Angelica Olofsson Fernandez" userId="ce698ed2-e0d9-447d-9759-99f79b696a68" providerId="ADAL" clId="{806A827D-785B-480D-B577-AB4803305035}" dt="2024-06-03T08:07:03.717" v="733" actId="26606"/>
          <ac:spMkLst>
            <pc:docMk/>
            <pc:sldMk cId="2283034305" sldId="581"/>
            <ac:spMk id="2" creationId="{D189001A-7811-DC1C-9FAB-882FEF731437}"/>
          </ac:spMkLst>
        </pc:spChg>
        <pc:spChg chg="mod">
          <ac:chgData name="Angelica Olofsson Fernandez" userId="ce698ed2-e0d9-447d-9759-99f79b696a68" providerId="ADAL" clId="{806A827D-785B-480D-B577-AB4803305035}" dt="2024-06-03T08:07:03.717" v="733" actId="26606"/>
          <ac:spMkLst>
            <pc:docMk/>
            <pc:sldMk cId="2283034305" sldId="581"/>
            <ac:spMk id="3" creationId="{33580B8C-B7A8-C7E8-3E61-CE02B1E83CEA}"/>
          </ac:spMkLst>
        </pc:spChg>
        <pc:spChg chg="add">
          <ac:chgData name="Angelica Olofsson Fernandez" userId="ce698ed2-e0d9-447d-9759-99f79b696a68" providerId="ADAL" clId="{806A827D-785B-480D-B577-AB4803305035}" dt="2024-06-03T08:07:03.717" v="733" actId="26606"/>
          <ac:spMkLst>
            <pc:docMk/>
            <pc:sldMk cId="2283034305" sldId="581"/>
            <ac:spMk id="8" creationId="{84697CDA-BDB7-4883-B48B-1D4EDB2F0E93}"/>
          </ac:spMkLst>
        </pc:spChg>
        <pc:spChg chg="add">
          <ac:chgData name="Angelica Olofsson Fernandez" userId="ce698ed2-e0d9-447d-9759-99f79b696a68" providerId="ADAL" clId="{806A827D-785B-480D-B577-AB4803305035}" dt="2024-06-03T08:07:03.717" v="733" actId="26606"/>
          <ac:spMkLst>
            <pc:docMk/>
            <pc:sldMk cId="2283034305" sldId="581"/>
            <ac:spMk id="10" creationId="{6295B176-FA0E-4B6A-A190-5E2E82BEA57A}"/>
          </ac:spMkLst>
        </pc:spChg>
        <pc:spChg chg="add">
          <ac:chgData name="Angelica Olofsson Fernandez" userId="ce698ed2-e0d9-447d-9759-99f79b696a68" providerId="ADAL" clId="{806A827D-785B-480D-B577-AB4803305035}" dt="2024-06-03T08:07:03.717" v="733" actId="26606"/>
          <ac:spMkLst>
            <pc:docMk/>
            <pc:sldMk cId="2283034305" sldId="581"/>
            <ac:spMk id="12" creationId="{48F779DE-4744-42D6-9C74-33EC94460CCC}"/>
          </ac:spMkLst>
        </pc:spChg>
      </pc:sldChg>
      <pc:sldChg chg="addSp delSp modSp mod">
        <pc:chgData name="Angelica Olofsson Fernandez" userId="ce698ed2-e0d9-447d-9759-99f79b696a68" providerId="ADAL" clId="{806A827D-785B-480D-B577-AB4803305035}" dt="2024-06-04T09:24:06.569" v="773" actId="20577"/>
        <pc:sldMkLst>
          <pc:docMk/>
          <pc:sldMk cId="2905007782" sldId="583"/>
        </pc:sldMkLst>
        <pc:spChg chg="del">
          <ac:chgData name="Angelica Olofsson Fernandez" userId="ce698ed2-e0d9-447d-9759-99f79b696a68" providerId="ADAL" clId="{806A827D-785B-480D-B577-AB4803305035}" dt="2024-06-03T06:07:48.266" v="31" actId="26606"/>
          <ac:spMkLst>
            <pc:docMk/>
            <pc:sldMk cId="2905007782" sldId="583"/>
            <ac:spMk id="3" creationId="{96553369-A379-6646-A60C-B343C2A53284}"/>
          </ac:spMkLst>
        </pc:spChg>
        <pc:graphicFrameChg chg="add mod modGraphic">
          <ac:chgData name="Angelica Olofsson Fernandez" userId="ce698ed2-e0d9-447d-9759-99f79b696a68" providerId="ADAL" clId="{806A827D-785B-480D-B577-AB4803305035}" dt="2024-06-04T09:24:06.569" v="773" actId="20577"/>
          <ac:graphicFrameMkLst>
            <pc:docMk/>
            <pc:sldMk cId="2905007782" sldId="583"/>
            <ac:graphicFrameMk id="5" creationId="{3A82F48B-7C88-CB15-4B83-CC5904E7F665}"/>
          </ac:graphicFrameMkLst>
        </pc:graphicFrameChg>
      </pc:sldChg>
      <pc:sldChg chg="addSp delSp modSp mod setBg">
        <pc:chgData name="Angelica Olofsson Fernandez" userId="ce698ed2-e0d9-447d-9759-99f79b696a68" providerId="ADAL" clId="{806A827D-785B-480D-B577-AB4803305035}" dt="2024-06-04T09:29:15.284" v="790"/>
        <pc:sldMkLst>
          <pc:docMk/>
          <pc:sldMk cId="1358352095" sldId="586"/>
        </pc:sldMkLst>
        <pc:spChg chg="mod">
          <ac:chgData name="Angelica Olofsson Fernandez" userId="ce698ed2-e0d9-447d-9759-99f79b696a68" providerId="ADAL" clId="{806A827D-785B-480D-B577-AB4803305035}" dt="2024-06-03T08:10:27.313" v="747" actId="26606"/>
          <ac:spMkLst>
            <pc:docMk/>
            <pc:sldMk cId="1358352095" sldId="586"/>
            <ac:spMk id="2" creationId="{347F4CCD-F039-5921-296E-0A91874AC6C2}"/>
          </ac:spMkLst>
        </pc:spChg>
        <pc:spChg chg="add del mod">
          <ac:chgData name="Angelica Olofsson Fernandez" userId="ce698ed2-e0d9-447d-9759-99f79b696a68" providerId="ADAL" clId="{806A827D-785B-480D-B577-AB4803305035}" dt="2024-06-03T08:10:46.373" v="748" actId="26606"/>
          <ac:spMkLst>
            <pc:docMk/>
            <pc:sldMk cId="1358352095" sldId="586"/>
            <ac:spMk id="3" creationId="{657BFC50-25CD-819B-691B-8CE1C9557EDD}"/>
          </ac:spMkLst>
        </pc:spChg>
        <pc:spChg chg="add del">
          <ac:chgData name="Angelica Olofsson Fernandez" userId="ce698ed2-e0d9-447d-9759-99f79b696a68" providerId="ADAL" clId="{806A827D-785B-480D-B577-AB4803305035}" dt="2024-06-03T08:10:27.313" v="747" actId="26606"/>
          <ac:spMkLst>
            <pc:docMk/>
            <pc:sldMk cId="1358352095" sldId="586"/>
            <ac:spMk id="9" creationId="{C5278130-DFE0-457B-8698-88DF69019DDE}"/>
          </ac:spMkLst>
        </pc:spChg>
        <pc:spChg chg="add del">
          <ac:chgData name="Angelica Olofsson Fernandez" userId="ce698ed2-e0d9-447d-9759-99f79b696a68" providerId="ADAL" clId="{806A827D-785B-480D-B577-AB4803305035}" dt="2024-06-03T08:10:27.313" v="747" actId="26606"/>
          <ac:spMkLst>
            <pc:docMk/>
            <pc:sldMk cId="1358352095" sldId="586"/>
            <ac:spMk id="11" creationId="{2F99531B-1681-4D6E-BECB-18325B33A618}"/>
          </ac:spMkLst>
        </pc:spChg>
        <pc:spChg chg="add del">
          <ac:chgData name="Angelica Olofsson Fernandez" userId="ce698ed2-e0d9-447d-9759-99f79b696a68" providerId="ADAL" clId="{806A827D-785B-480D-B577-AB4803305035}" dt="2024-06-03T08:10:27.313" v="747" actId="26606"/>
          <ac:spMkLst>
            <pc:docMk/>
            <pc:sldMk cId="1358352095" sldId="586"/>
            <ac:spMk id="13" creationId="{20344094-430A-400B-804B-910E696A1A90}"/>
          </ac:spMkLst>
        </pc:spChg>
        <pc:spChg chg="add del">
          <ac:chgData name="Angelica Olofsson Fernandez" userId="ce698ed2-e0d9-447d-9759-99f79b696a68" providerId="ADAL" clId="{806A827D-785B-480D-B577-AB4803305035}" dt="2024-06-03T08:10:27.313" v="747" actId="26606"/>
          <ac:spMkLst>
            <pc:docMk/>
            <pc:sldMk cId="1358352095" sldId="586"/>
            <ac:spMk id="15" creationId="{453C67DF-7782-4E57-AB9B-F1B4811AD8FE}"/>
          </ac:spMkLst>
        </pc:spChg>
        <pc:graphicFrameChg chg="add del">
          <ac:chgData name="Angelica Olofsson Fernandez" userId="ce698ed2-e0d9-447d-9759-99f79b696a68" providerId="ADAL" clId="{806A827D-785B-480D-B577-AB4803305035}" dt="2024-06-03T08:10:27.313" v="747" actId="26606"/>
          <ac:graphicFrameMkLst>
            <pc:docMk/>
            <pc:sldMk cId="1358352095" sldId="586"/>
            <ac:graphicFrameMk id="5" creationId="{5B98F8B9-C278-53D5-558E-049458EBF9D3}"/>
          </ac:graphicFrameMkLst>
        </pc:graphicFrameChg>
        <pc:graphicFrameChg chg="add mod modGraphic">
          <ac:chgData name="Angelica Olofsson Fernandez" userId="ce698ed2-e0d9-447d-9759-99f79b696a68" providerId="ADAL" clId="{806A827D-785B-480D-B577-AB4803305035}" dt="2024-06-04T09:29:15.284" v="790"/>
          <ac:graphicFrameMkLst>
            <pc:docMk/>
            <pc:sldMk cId="1358352095" sldId="586"/>
            <ac:graphicFrameMk id="6" creationId="{E8E0346D-562C-C0A8-6F41-C5548833E1A5}"/>
          </ac:graphicFrameMkLst>
        </pc:graphicFrameChg>
        <pc:cxnChg chg="add del">
          <ac:chgData name="Angelica Olofsson Fernandez" userId="ce698ed2-e0d9-447d-9759-99f79b696a68" providerId="ADAL" clId="{806A827D-785B-480D-B577-AB4803305035}" dt="2024-06-03T08:10:27.313" v="747" actId="26606"/>
          <ac:cxnSpMkLst>
            <pc:docMk/>
            <pc:sldMk cId="1358352095" sldId="586"/>
            <ac:cxnSpMk id="17" creationId="{B03A5AE3-BD30-455C-842B-7626C8BEF097}"/>
          </ac:cxnSpMkLst>
        </pc:cxnChg>
        <pc:cxnChg chg="add del">
          <ac:chgData name="Angelica Olofsson Fernandez" userId="ce698ed2-e0d9-447d-9759-99f79b696a68" providerId="ADAL" clId="{806A827D-785B-480D-B577-AB4803305035}" dt="2024-06-03T08:10:27.313" v="747" actId="26606"/>
          <ac:cxnSpMkLst>
            <pc:docMk/>
            <pc:sldMk cId="1358352095" sldId="586"/>
            <ac:cxnSpMk id="19" creationId="{2DBECAA5-1F2D-470D-875C-8F2C2CA3E54B}"/>
          </ac:cxnSpMkLst>
        </pc:cxnChg>
      </pc:sldChg>
    </pc:docChg>
  </pc:docChgLst>
  <pc:docChgLst>
    <pc:chgData name="Angelica Olofsson Fernandez" userId="ce698ed2-e0d9-447d-9759-99f79b696a68" providerId="ADAL" clId="{84C4C077-85BA-4719-B888-81C6F1BD5562}"/>
    <pc:docChg chg="addSld modSld">
      <pc:chgData name="Angelica Olofsson Fernandez" userId="ce698ed2-e0d9-447d-9759-99f79b696a68" providerId="ADAL" clId="{84C4C077-85BA-4719-B888-81C6F1BD5562}" dt="2024-09-09T08:53:17.257" v="45" actId="20577"/>
      <pc:docMkLst>
        <pc:docMk/>
      </pc:docMkLst>
      <pc:sldChg chg="modSp mod">
        <pc:chgData name="Angelica Olofsson Fernandez" userId="ce698ed2-e0d9-447d-9759-99f79b696a68" providerId="ADAL" clId="{84C4C077-85BA-4719-B888-81C6F1BD5562}" dt="2024-09-09T08:53:17.257" v="45" actId="20577"/>
        <pc:sldMkLst>
          <pc:docMk/>
          <pc:sldMk cId="265547988" sldId="574"/>
        </pc:sldMkLst>
        <pc:spChg chg="mod">
          <ac:chgData name="Angelica Olofsson Fernandez" userId="ce698ed2-e0d9-447d-9759-99f79b696a68" providerId="ADAL" clId="{84C4C077-85BA-4719-B888-81C6F1BD5562}" dt="2024-09-09T08:53:17.257" v="45" actId="20577"/>
          <ac:spMkLst>
            <pc:docMk/>
            <pc:sldMk cId="265547988" sldId="574"/>
            <ac:spMk id="2" creationId="{AA41289F-B0C4-C98D-BB05-A8AEB1B99808}"/>
          </ac:spMkLst>
        </pc:spChg>
      </pc:sldChg>
      <pc:sldChg chg="modSp add">
        <pc:chgData name="Angelica Olofsson Fernandez" userId="ce698ed2-e0d9-447d-9759-99f79b696a68" providerId="ADAL" clId="{84C4C077-85BA-4719-B888-81C6F1BD5562}" dt="2024-09-09T08:53:06.796" v="27" actId="20577"/>
        <pc:sldMkLst>
          <pc:docMk/>
          <pc:sldMk cId="476286558" sldId="586"/>
        </pc:sldMkLst>
        <pc:spChg chg="mod">
          <ac:chgData name="Angelica Olofsson Fernandez" userId="ce698ed2-e0d9-447d-9759-99f79b696a68" providerId="ADAL" clId="{84C4C077-85BA-4719-B888-81C6F1BD5562}" dt="2024-09-09T08:53:06.796" v="27" actId="20577"/>
          <ac:spMkLst>
            <pc:docMk/>
            <pc:sldMk cId="476286558" sldId="586"/>
            <ac:spMk id="8" creationId="{B8285A38-21DF-FA87-2504-743FAB885697}"/>
          </ac:spMkLst>
        </pc:spChg>
      </pc:sldChg>
    </pc:docChg>
  </pc:docChgLst>
  <pc:docChgLst>
    <pc:chgData name="Torbjörn K Karlsson" userId="a764ad3f-09bd-49d9-aa26-7b34bfea09bc" providerId="ADAL" clId="{DD8EC66E-8602-429A-84B0-ECD85CD3DA6B}"/>
    <pc:docChg chg="modSld">
      <pc:chgData name="Torbjörn K Karlsson" userId="a764ad3f-09bd-49d9-aa26-7b34bfea09bc" providerId="ADAL" clId="{DD8EC66E-8602-429A-84B0-ECD85CD3DA6B}" dt="2024-11-15T11:29:01.424" v="250" actId="20577"/>
      <pc:docMkLst>
        <pc:docMk/>
      </pc:docMkLst>
      <pc:sldChg chg="modSp">
        <pc:chgData name="Torbjörn K Karlsson" userId="a764ad3f-09bd-49d9-aa26-7b34bfea09bc" providerId="ADAL" clId="{DD8EC66E-8602-429A-84B0-ECD85CD3DA6B}" dt="2024-11-15T11:26:59.183" v="21" actId="20577"/>
        <pc:sldMkLst>
          <pc:docMk/>
          <pc:sldMk cId="3227669839" sldId="564"/>
        </pc:sldMkLst>
        <pc:graphicFrameChg chg="mod">
          <ac:chgData name="Torbjörn K Karlsson" userId="a764ad3f-09bd-49d9-aa26-7b34bfea09bc" providerId="ADAL" clId="{DD8EC66E-8602-429A-84B0-ECD85CD3DA6B}" dt="2024-11-15T11:26:59.183" v="21" actId="20577"/>
          <ac:graphicFrameMkLst>
            <pc:docMk/>
            <pc:sldMk cId="3227669839" sldId="564"/>
            <ac:graphicFrameMk id="13" creationId="{8AF60F36-7C61-37CE-2D41-B10755D4E4A9}"/>
          </ac:graphicFrameMkLst>
        </pc:graphicFrameChg>
      </pc:sldChg>
      <pc:sldChg chg="modSp">
        <pc:chgData name="Torbjörn K Karlsson" userId="a764ad3f-09bd-49d9-aa26-7b34bfea09bc" providerId="ADAL" clId="{DD8EC66E-8602-429A-84B0-ECD85CD3DA6B}" dt="2024-11-15T11:29:01.424" v="250" actId="20577"/>
        <pc:sldMkLst>
          <pc:docMk/>
          <pc:sldMk cId="745051221" sldId="566"/>
        </pc:sldMkLst>
        <pc:graphicFrameChg chg="mod">
          <ac:chgData name="Torbjörn K Karlsson" userId="a764ad3f-09bd-49d9-aa26-7b34bfea09bc" providerId="ADAL" clId="{DD8EC66E-8602-429A-84B0-ECD85CD3DA6B}" dt="2024-11-15T11:29:01.424" v="250" actId="20577"/>
          <ac:graphicFrameMkLst>
            <pc:docMk/>
            <pc:sldMk cId="745051221" sldId="566"/>
            <ac:graphicFrameMk id="5" creationId="{8F2FF79B-E1F1-74E5-EE9A-DA99D123F8EC}"/>
          </ac:graphicFrameMkLst>
        </pc:graphicFrameChg>
      </pc:sldChg>
    </pc:docChg>
  </pc:docChgLst>
  <pc:docChgLst>
    <pc:chgData name="Angelica Olofsson Fernandez" userId="ce698ed2-e0d9-447d-9759-99f79b696a68" providerId="ADAL" clId="{DA3F3162-4FF9-4517-937A-6D090969441A}"/>
    <pc:docChg chg="undo custSel addSld delSld modSld sldOrd">
      <pc:chgData name="Angelica Olofsson Fernandez" userId="ce698ed2-e0d9-447d-9759-99f79b696a68" providerId="ADAL" clId="{DA3F3162-4FF9-4517-937A-6D090969441A}" dt="2025-02-27T08:10:24.983" v="2955" actId="478"/>
      <pc:docMkLst>
        <pc:docMk/>
      </pc:docMkLst>
      <pc:sldChg chg="modSp add del mod ord">
        <pc:chgData name="Angelica Olofsson Fernandez" userId="ce698ed2-e0d9-447d-9759-99f79b696a68" providerId="ADAL" clId="{DA3F3162-4FF9-4517-937A-6D090969441A}" dt="2025-02-20T11:47:32.325" v="2495" actId="20578"/>
        <pc:sldMkLst>
          <pc:docMk/>
          <pc:sldMk cId="137570322" sldId="257"/>
        </pc:sldMkLst>
        <pc:spChg chg="mod">
          <ac:chgData name="Angelica Olofsson Fernandez" userId="ce698ed2-e0d9-447d-9759-99f79b696a68" providerId="ADAL" clId="{DA3F3162-4FF9-4517-937A-6D090969441A}" dt="2025-02-17T14:54:38.100" v="383" actId="2711"/>
          <ac:spMkLst>
            <pc:docMk/>
            <pc:sldMk cId="137570322" sldId="257"/>
            <ac:spMk id="4" creationId="{00000000-0000-0000-0000-000000000000}"/>
          </ac:spMkLst>
        </pc:spChg>
        <pc:spChg chg="mod">
          <ac:chgData name="Angelica Olofsson Fernandez" userId="ce698ed2-e0d9-447d-9759-99f79b696a68" providerId="ADAL" clId="{DA3F3162-4FF9-4517-937A-6D090969441A}" dt="2025-02-17T14:54:29.277" v="382" actId="2711"/>
          <ac:spMkLst>
            <pc:docMk/>
            <pc:sldMk cId="137570322" sldId="257"/>
            <ac:spMk id="5" creationId="{00000000-0000-0000-0000-000000000000}"/>
          </ac:spMkLst>
        </pc:spChg>
      </pc:sldChg>
      <pc:sldChg chg="modSp add del mod">
        <pc:chgData name="Angelica Olofsson Fernandez" userId="ce698ed2-e0d9-447d-9759-99f79b696a68" providerId="ADAL" clId="{DA3F3162-4FF9-4517-937A-6D090969441A}" dt="2025-02-17T14:54:54.670" v="385" actId="2711"/>
        <pc:sldMkLst>
          <pc:docMk/>
          <pc:sldMk cId="2522215576" sldId="258"/>
        </pc:sldMkLst>
        <pc:spChg chg="mod">
          <ac:chgData name="Angelica Olofsson Fernandez" userId="ce698ed2-e0d9-447d-9759-99f79b696a68" providerId="ADAL" clId="{DA3F3162-4FF9-4517-937A-6D090969441A}" dt="2025-02-17T14:54:49.123" v="384" actId="2711"/>
          <ac:spMkLst>
            <pc:docMk/>
            <pc:sldMk cId="2522215576" sldId="258"/>
            <ac:spMk id="2" creationId="{B7458B12-BC91-E05B-EC89-21A07F6F4443}"/>
          </ac:spMkLst>
        </pc:spChg>
        <pc:spChg chg="mod">
          <ac:chgData name="Angelica Olofsson Fernandez" userId="ce698ed2-e0d9-447d-9759-99f79b696a68" providerId="ADAL" clId="{DA3F3162-4FF9-4517-937A-6D090969441A}" dt="2025-02-17T14:54:54.670" v="385" actId="2711"/>
          <ac:spMkLst>
            <pc:docMk/>
            <pc:sldMk cId="2522215576" sldId="258"/>
            <ac:spMk id="3" creationId="{64D21675-A123-FDD4-FD6B-F70BB2C3949F}"/>
          </ac:spMkLst>
        </pc:spChg>
      </pc:sldChg>
      <pc:sldChg chg="modSp add del mod">
        <pc:chgData name="Angelica Olofsson Fernandez" userId="ce698ed2-e0d9-447d-9759-99f79b696a68" providerId="ADAL" clId="{DA3F3162-4FF9-4517-937A-6D090969441A}" dt="2025-02-17T14:55:09.090" v="387" actId="2711"/>
        <pc:sldMkLst>
          <pc:docMk/>
          <pc:sldMk cId="4065328965" sldId="259"/>
        </pc:sldMkLst>
        <pc:spChg chg="mod">
          <ac:chgData name="Angelica Olofsson Fernandez" userId="ce698ed2-e0d9-447d-9759-99f79b696a68" providerId="ADAL" clId="{DA3F3162-4FF9-4517-937A-6D090969441A}" dt="2025-02-17T14:55:03.029" v="386" actId="2711"/>
          <ac:spMkLst>
            <pc:docMk/>
            <pc:sldMk cId="4065328965" sldId="259"/>
            <ac:spMk id="2" creationId="{4BF4582C-3B43-C031-9B1D-71ADC6099EDA}"/>
          </ac:spMkLst>
        </pc:spChg>
        <pc:spChg chg="mod">
          <ac:chgData name="Angelica Olofsson Fernandez" userId="ce698ed2-e0d9-447d-9759-99f79b696a68" providerId="ADAL" clId="{DA3F3162-4FF9-4517-937A-6D090969441A}" dt="2025-02-17T14:55:09.090" v="387" actId="2711"/>
          <ac:spMkLst>
            <pc:docMk/>
            <pc:sldMk cId="4065328965" sldId="259"/>
            <ac:spMk id="3" creationId="{D30FC2C5-E22D-FA38-8799-C5B07D595903}"/>
          </ac:spMkLst>
        </pc:spChg>
      </pc:sldChg>
      <pc:sldChg chg="modSp add del mod">
        <pc:chgData name="Angelica Olofsson Fernandez" userId="ce698ed2-e0d9-447d-9759-99f79b696a68" providerId="ADAL" clId="{DA3F3162-4FF9-4517-937A-6D090969441A}" dt="2025-02-20T11:51:36.275" v="2532" actId="403"/>
        <pc:sldMkLst>
          <pc:docMk/>
          <pc:sldMk cId="1715705633" sldId="261"/>
        </pc:sldMkLst>
        <pc:spChg chg="mod">
          <ac:chgData name="Angelica Olofsson Fernandez" userId="ce698ed2-e0d9-447d-9759-99f79b696a68" providerId="ADAL" clId="{DA3F3162-4FF9-4517-937A-6D090969441A}" dt="2025-02-20T11:51:21.932" v="2526" actId="404"/>
          <ac:spMkLst>
            <pc:docMk/>
            <pc:sldMk cId="1715705633" sldId="261"/>
            <ac:spMk id="4" creationId="{14F4C0EE-A715-2F4D-67A9-77F7827FE26D}"/>
          </ac:spMkLst>
        </pc:spChg>
        <pc:spChg chg="mod">
          <ac:chgData name="Angelica Olofsson Fernandez" userId="ce698ed2-e0d9-447d-9759-99f79b696a68" providerId="ADAL" clId="{DA3F3162-4FF9-4517-937A-6D090969441A}" dt="2025-02-20T11:51:14.333" v="2524" actId="1076"/>
          <ac:spMkLst>
            <pc:docMk/>
            <pc:sldMk cId="1715705633" sldId="261"/>
            <ac:spMk id="10" creationId="{C9285F5F-6E79-58CC-D2DE-F33B5358F391}"/>
          </ac:spMkLst>
        </pc:spChg>
        <pc:spChg chg="mod">
          <ac:chgData name="Angelica Olofsson Fernandez" userId="ce698ed2-e0d9-447d-9759-99f79b696a68" providerId="ADAL" clId="{DA3F3162-4FF9-4517-937A-6D090969441A}" dt="2025-02-20T11:51:26.643" v="2529" actId="403"/>
          <ac:spMkLst>
            <pc:docMk/>
            <pc:sldMk cId="1715705633" sldId="261"/>
            <ac:spMk id="13" creationId="{9F08B80B-9C2D-AAA0-319D-40799B1FD0B1}"/>
          </ac:spMkLst>
        </pc:spChg>
        <pc:spChg chg="mod">
          <ac:chgData name="Angelica Olofsson Fernandez" userId="ce698ed2-e0d9-447d-9759-99f79b696a68" providerId="ADAL" clId="{DA3F3162-4FF9-4517-937A-6D090969441A}" dt="2025-02-20T11:51:36.275" v="2532" actId="403"/>
          <ac:spMkLst>
            <pc:docMk/>
            <pc:sldMk cId="1715705633" sldId="261"/>
            <ac:spMk id="15" creationId="{E3A4C3C1-D1B0-AFEF-BA94-E33B57C97B71}"/>
          </ac:spMkLst>
        </pc:spChg>
        <pc:picChg chg="mod">
          <ac:chgData name="Angelica Olofsson Fernandez" userId="ce698ed2-e0d9-447d-9759-99f79b696a68" providerId="ADAL" clId="{DA3F3162-4FF9-4517-937A-6D090969441A}" dt="2025-02-20T11:51:18.651" v="2525" actId="1076"/>
          <ac:picMkLst>
            <pc:docMk/>
            <pc:sldMk cId="1715705633" sldId="261"/>
            <ac:picMk id="17" creationId="{11944832-AE92-AFA7-8EC2-A83BCF384BA8}"/>
          </ac:picMkLst>
        </pc:picChg>
      </pc:sldChg>
      <pc:sldChg chg="addSp delSp modSp add del mod">
        <pc:chgData name="Angelica Olofsson Fernandez" userId="ce698ed2-e0d9-447d-9759-99f79b696a68" providerId="ADAL" clId="{DA3F3162-4FF9-4517-937A-6D090969441A}" dt="2025-02-19T11:46:18.083" v="615" actId="20577"/>
        <pc:sldMkLst>
          <pc:docMk/>
          <pc:sldMk cId="1866398452" sldId="268"/>
        </pc:sldMkLst>
        <pc:spChg chg="add mod">
          <ac:chgData name="Angelica Olofsson Fernandez" userId="ce698ed2-e0d9-447d-9759-99f79b696a68" providerId="ADAL" clId="{DA3F3162-4FF9-4517-937A-6D090969441A}" dt="2025-02-14T08:49:02.516" v="206"/>
          <ac:spMkLst>
            <pc:docMk/>
            <pc:sldMk cId="1866398452" sldId="268"/>
            <ac:spMk id="5" creationId="{1211F620-D4A0-6C12-BC30-E8FC3C3B8EDD}"/>
          </ac:spMkLst>
        </pc:spChg>
        <pc:spChg chg="mod">
          <ac:chgData name="Angelica Olofsson Fernandez" userId="ce698ed2-e0d9-447d-9759-99f79b696a68" providerId="ADAL" clId="{DA3F3162-4FF9-4517-937A-6D090969441A}" dt="2025-02-14T08:49:28.718" v="213" actId="1076"/>
          <ac:spMkLst>
            <pc:docMk/>
            <pc:sldMk cId="1866398452" sldId="268"/>
            <ac:spMk id="8" creationId="{B8285A38-21DF-FA87-2504-743FAB885697}"/>
          </ac:spMkLst>
        </pc:spChg>
        <pc:spChg chg="add mod">
          <ac:chgData name="Angelica Olofsson Fernandez" userId="ce698ed2-e0d9-447d-9759-99f79b696a68" providerId="ADAL" clId="{DA3F3162-4FF9-4517-937A-6D090969441A}" dt="2025-02-19T11:46:18.083" v="615" actId="20577"/>
          <ac:spMkLst>
            <pc:docMk/>
            <pc:sldMk cId="1866398452" sldId="268"/>
            <ac:spMk id="9" creationId="{1111B3A8-4862-CEB0-A4CA-452C7595BD3F}"/>
          </ac:spMkLst>
        </pc:spChg>
        <pc:spChg chg="del">
          <ac:chgData name="Angelica Olofsson Fernandez" userId="ce698ed2-e0d9-447d-9759-99f79b696a68" providerId="ADAL" clId="{DA3F3162-4FF9-4517-937A-6D090969441A}" dt="2025-02-14T08:50:20.741" v="222" actId="478"/>
          <ac:spMkLst>
            <pc:docMk/>
            <pc:sldMk cId="1866398452" sldId="268"/>
            <ac:spMk id="11" creationId="{355E7A77-7FF3-EBCB-7BCB-B17AB9E47044}"/>
          </ac:spMkLst>
        </pc:spChg>
        <pc:picChg chg="add mod">
          <ac:chgData name="Angelica Olofsson Fernandez" userId="ce698ed2-e0d9-447d-9759-99f79b696a68" providerId="ADAL" clId="{DA3F3162-4FF9-4517-937A-6D090969441A}" dt="2025-02-14T08:48:43.498" v="202"/>
          <ac:picMkLst>
            <pc:docMk/>
            <pc:sldMk cId="1866398452" sldId="268"/>
            <ac:picMk id="2" creationId="{EA85670F-17FB-E151-85CE-143892941D13}"/>
          </ac:picMkLst>
        </pc:picChg>
        <pc:picChg chg="add mod">
          <ac:chgData name="Angelica Olofsson Fernandez" userId="ce698ed2-e0d9-447d-9759-99f79b696a68" providerId="ADAL" clId="{DA3F3162-4FF9-4517-937A-6D090969441A}" dt="2025-02-14T08:49:15.568" v="208" actId="1076"/>
          <ac:picMkLst>
            <pc:docMk/>
            <pc:sldMk cId="1866398452" sldId="268"/>
            <ac:picMk id="6" creationId="{D003106A-B75E-77BE-0E85-BB5B27280DEC}"/>
          </ac:picMkLst>
        </pc:picChg>
        <pc:picChg chg="add mod">
          <ac:chgData name="Angelica Olofsson Fernandez" userId="ce698ed2-e0d9-447d-9759-99f79b696a68" providerId="ADAL" clId="{DA3F3162-4FF9-4517-937A-6D090969441A}" dt="2025-02-14T08:50:33.905" v="225" actId="1076"/>
          <ac:picMkLst>
            <pc:docMk/>
            <pc:sldMk cId="1866398452" sldId="268"/>
            <ac:picMk id="10" creationId="{5CB8D1AB-8A54-DA04-423A-514320197BFE}"/>
          </ac:picMkLst>
        </pc:picChg>
      </pc:sldChg>
      <pc:sldChg chg="modSp add del mod">
        <pc:chgData name="Angelica Olofsson Fernandez" userId="ce698ed2-e0d9-447d-9759-99f79b696a68" providerId="ADAL" clId="{DA3F3162-4FF9-4517-937A-6D090969441A}" dt="2025-02-17T14:55:24.819" v="389" actId="2711"/>
        <pc:sldMkLst>
          <pc:docMk/>
          <pc:sldMk cId="1786154706" sldId="278"/>
        </pc:sldMkLst>
        <pc:spChg chg="mod">
          <ac:chgData name="Angelica Olofsson Fernandez" userId="ce698ed2-e0d9-447d-9759-99f79b696a68" providerId="ADAL" clId="{DA3F3162-4FF9-4517-937A-6D090969441A}" dt="2025-02-17T14:55:17.156" v="388" actId="2711"/>
          <ac:spMkLst>
            <pc:docMk/>
            <pc:sldMk cId="1786154706" sldId="278"/>
            <ac:spMk id="2" creationId="{00000000-0000-0000-0000-000000000000}"/>
          </ac:spMkLst>
        </pc:spChg>
        <pc:spChg chg="mod">
          <ac:chgData name="Angelica Olofsson Fernandez" userId="ce698ed2-e0d9-447d-9759-99f79b696a68" providerId="ADAL" clId="{DA3F3162-4FF9-4517-937A-6D090969441A}" dt="2025-02-17T14:55:24.819" v="389" actId="2711"/>
          <ac:spMkLst>
            <pc:docMk/>
            <pc:sldMk cId="1786154706" sldId="278"/>
            <ac:spMk id="3" creationId="{00000000-0000-0000-0000-000000000000}"/>
          </ac:spMkLst>
        </pc:spChg>
      </pc:sldChg>
      <pc:sldChg chg="modSp add del mod">
        <pc:chgData name="Angelica Olofsson Fernandez" userId="ce698ed2-e0d9-447d-9759-99f79b696a68" providerId="ADAL" clId="{DA3F3162-4FF9-4517-937A-6D090969441A}" dt="2025-02-14T09:02:04.529" v="267"/>
        <pc:sldMkLst>
          <pc:docMk/>
          <pc:sldMk cId="1051351691" sldId="279"/>
        </pc:sldMkLst>
        <pc:spChg chg="mod">
          <ac:chgData name="Angelica Olofsson Fernandez" userId="ce698ed2-e0d9-447d-9759-99f79b696a68" providerId="ADAL" clId="{DA3F3162-4FF9-4517-937A-6D090969441A}" dt="2025-02-14T09:02:04.529" v="267"/>
          <ac:spMkLst>
            <pc:docMk/>
            <pc:sldMk cId="1051351691" sldId="279"/>
            <ac:spMk id="2" creationId="{D4ACA8E0-0DCF-4CEC-C11C-6500018C9900}"/>
          </ac:spMkLst>
        </pc:spChg>
      </pc:sldChg>
      <pc:sldChg chg="del">
        <pc:chgData name="Angelica Olofsson Fernandez" userId="ce698ed2-e0d9-447d-9759-99f79b696a68" providerId="ADAL" clId="{DA3F3162-4FF9-4517-937A-6D090969441A}" dt="2025-02-14T10:27:59.621" v="298" actId="47"/>
        <pc:sldMkLst>
          <pc:docMk/>
          <pc:sldMk cId="2081952299" sldId="468"/>
        </pc:sldMkLst>
      </pc:sldChg>
      <pc:sldChg chg="del">
        <pc:chgData name="Angelica Olofsson Fernandez" userId="ce698ed2-e0d9-447d-9759-99f79b696a68" providerId="ADAL" clId="{DA3F3162-4FF9-4517-937A-6D090969441A}" dt="2025-02-14T10:27:46.662" v="297" actId="47"/>
        <pc:sldMkLst>
          <pc:docMk/>
          <pc:sldMk cId="2618597547" sldId="498"/>
        </pc:sldMkLst>
      </pc:sldChg>
      <pc:sldChg chg="addSp delSp modSp mod setBg modClrScheme addAnim chgLayout">
        <pc:chgData name="Angelica Olofsson Fernandez" userId="ce698ed2-e0d9-447d-9759-99f79b696a68" providerId="ADAL" clId="{DA3F3162-4FF9-4517-937A-6D090969441A}" dt="2025-02-20T11:49:30.475" v="2509" actId="2711"/>
        <pc:sldMkLst>
          <pc:docMk/>
          <pc:sldMk cId="947088791" sldId="546"/>
        </pc:sldMkLst>
        <pc:spChg chg="mod ord">
          <ac:chgData name="Angelica Olofsson Fernandez" userId="ce698ed2-e0d9-447d-9759-99f79b696a68" providerId="ADAL" clId="{DA3F3162-4FF9-4517-937A-6D090969441A}" dt="2025-02-20T11:49:30.475" v="2509" actId="2711"/>
          <ac:spMkLst>
            <pc:docMk/>
            <pc:sldMk cId="947088791" sldId="546"/>
            <ac:spMk id="2" creationId="{EA6DCDD3-B648-548C-9942-553FFCBF362F}"/>
          </ac:spMkLst>
        </pc:spChg>
        <pc:spChg chg="add del mod">
          <ac:chgData name="Angelica Olofsson Fernandez" userId="ce698ed2-e0d9-447d-9759-99f79b696a68" providerId="ADAL" clId="{DA3F3162-4FF9-4517-937A-6D090969441A}" dt="2025-02-14T10:23:20.362" v="271"/>
          <ac:spMkLst>
            <pc:docMk/>
            <pc:sldMk cId="947088791" sldId="546"/>
            <ac:spMk id="4" creationId="{24E785D9-8436-46A5-22E6-4841D2AB64A8}"/>
          </ac:spMkLst>
        </pc:spChg>
        <pc:spChg chg="add del mod">
          <ac:chgData name="Angelica Olofsson Fernandez" userId="ce698ed2-e0d9-447d-9759-99f79b696a68" providerId="ADAL" clId="{DA3F3162-4FF9-4517-937A-6D090969441A}" dt="2025-02-14T10:25:32.864" v="273"/>
          <ac:spMkLst>
            <pc:docMk/>
            <pc:sldMk cId="947088791" sldId="546"/>
            <ac:spMk id="9" creationId="{7EA52492-B1B7-D6EB-3774-900B89BF1DF7}"/>
          </ac:spMkLst>
        </pc:spChg>
        <pc:spChg chg="add del mod">
          <ac:chgData name="Angelica Olofsson Fernandez" userId="ce698ed2-e0d9-447d-9759-99f79b696a68" providerId="ADAL" clId="{DA3F3162-4FF9-4517-937A-6D090969441A}" dt="2025-02-14T10:26:36.864" v="280" actId="26606"/>
          <ac:spMkLst>
            <pc:docMk/>
            <pc:sldMk cId="947088791" sldId="546"/>
            <ac:spMk id="14" creationId="{9CDCFC42-625B-4563-2161-FC2960A01FAA}"/>
          </ac:spMkLst>
        </pc:spChg>
        <pc:spChg chg="add del mod">
          <ac:chgData name="Angelica Olofsson Fernandez" userId="ce698ed2-e0d9-447d-9759-99f79b696a68" providerId="ADAL" clId="{DA3F3162-4FF9-4517-937A-6D090969441A}" dt="2025-02-14T10:26:46.090" v="285" actId="478"/>
          <ac:spMkLst>
            <pc:docMk/>
            <pc:sldMk cId="947088791" sldId="546"/>
            <ac:spMk id="18" creationId="{FB8E382C-D955-2B90-AFA7-C1B348875D77}"/>
          </ac:spMkLst>
        </pc:spChg>
        <pc:spChg chg="add del">
          <ac:chgData name="Angelica Olofsson Fernandez" userId="ce698ed2-e0d9-447d-9759-99f79b696a68" providerId="ADAL" clId="{DA3F3162-4FF9-4517-937A-6D090969441A}" dt="2025-02-14T10:26:56.457" v="287" actId="26606"/>
          <ac:spMkLst>
            <pc:docMk/>
            <pc:sldMk cId="947088791" sldId="546"/>
            <ac:spMk id="20" creationId="{D2548F45-5164-4ABB-8212-7F293FDED8D4}"/>
          </ac:spMkLst>
        </pc:spChg>
        <pc:spChg chg="add del">
          <ac:chgData name="Angelica Olofsson Fernandez" userId="ce698ed2-e0d9-447d-9759-99f79b696a68" providerId="ADAL" clId="{DA3F3162-4FF9-4517-937A-6D090969441A}" dt="2025-02-14T10:26:56.457" v="287" actId="26606"/>
          <ac:spMkLst>
            <pc:docMk/>
            <pc:sldMk cId="947088791" sldId="546"/>
            <ac:spMk id="22" creationId="{5E81CCFB-7BEF-4186-86FB-D09450B4D02D}"/>
          </ac:spMkLst>
        </pc:spChg>
        <pc:spChg chg="add del">
          <ac:chgData name="Angelica Olofsson Fernandez" userId="ce698ed2-e0d9-447d-9759-99f79b696a68" providerId="ADAL" clId="{DA3F3162-4FF9-4517-937A-6D090969441A}" dt="2025-02-14T10:26:56.457" v="287" actId="26606"/>
          <ac:spMkLst>
            <pc:docMk/>
            <pc:sldMk cId="947088791" sldId="546"/>
            <ac:spMk id="24" creationId="{9203DE33-2CD4-4CA8-9AF3-37C3B65133B0}"/>
          </ac:spMkLst>
        </pc:spChg>
        <pc:spChg chg="add del">
          <ac:chgData name="Angelica Olofsson Fernandez" userId="ce698ed2-e0d9-447d-9759-99f79b696a68" providerId="ADAL" clId="{DA3F3162-4FF9-4517-937A-6D090969441A}" dt="2025-02-14T10:26:56.457" v="287" actId="26606"/>
          <ac:spMkLst>
            <pc:docMk/>
            <pc:sldMk cId="947088791" sldId="546"/>
            <ac:spMk id="26" creationId="{0AF57B88-1D4C-41FA-A761-EC1DD10C35CB}"/>
          </ac:spMkLst>
        </pc:spChg>
        <pc:spChg chg="add del">
          <ac:chgData name="Angelica Olofsson Fernandez" userId="ce698ed2-e0d9-447d-9759-99f79b696a68" providerId="ADAL" clId="{DA3F3162-4FF9-4517-937A-6D090969441A}" dt="2025-02-20T08:20:33.882" v="2391" actId="26606"/>
          <ac:spMkLst>
            <pc:docMk/>
            <pc:sldMk cId="947088791" sldId="546"/>
            <ac:spMk id="28" creationId="{06DA9DF9-31F7-4056-B42E-878CC92417B8}"/>
          </ac:spMkLst>
        </pc:spChg>
        <pc:spChg chg="add">
          <ac:chgData name="Angelica Olofsson Fernandez" userId="ce698ed2-e0d9-447d-9759-99f79b696a68" providerId="ADAL" clId="{DA3F3162-4FF9-4517-937A-6D090969441A}" dt="2025-02-20T08:20:33.882" v="2391" actId="26606"/>
          <ac:spMkLst>
            <pc:docMk/>
            <pc:sldMk cId="947088791" sldId="546"/>
            <ac:spMk id="34" creationId="{06DA9DF9-31F7-4056-B42E-878CC92417B8}"/>
          </ac:spMkLst>
        </pc:spChg>
        <pc:spChg chg="add del mod">
          <ac:chgData name="Angelica Olofsson Fernandez" userId="ce698ed2-e0d9-447d-9759-99f79b696a68" providerId="ADAL" clId="{DA3F3162-4FF9-4517-937A-6D090969441A}" dt="2025-02-14T10:25:45.393" v="278" actId="478"/>
          <ac:spMkLst>
            <pc:docMk/>
            <pc:sldMk cId="947088791" sldId="546"/>
            <ac:spMk id="52" creationId="{C3788E88-3D14-B75B-DDE5-0B3020E234E7}"/>
          </ac:spMkLst>
        </pc:spChg>
        <pc:grpChg chg="del">
          <ac:chgData name="Angelica Olofsson Fernandez" userId="ce698ed2-e0d9-447d-9759-99f79b696a68" providerId="ADAL" clId="{DA3F3162-4FF9-4517-937A-6D090969441A}" dt="2025-02-14T10:25:38.071" v="277" actId="26606"/>
          <ac:grpSpMkLst>
            <pc:docMk/>
            <pc:sldMk cId="947088791" sldId="546"/>
            <ac:grpSpMk id="45" creationId="{780C4553-5AA5-ABAD-A86E-A9DB53A55466}"/>
          </ac:grpSpMkLst>
        </pc:grpChg>
        <pc:picChg chg="add del mod">
          <ac:chgData name="Angelica Olofsson Fernandez" userId="ce698ed2-e0d9-447d-9759-99f79b696a68" providerId="ADAL" clId="{DA3F3162-4FF9-4517-937A-6D090969441A}" dt="2025-02-14T10:23:22.922" v="272" actId="478"/>
          <ac:picMkLst>
            <pc:docMk/>
            <pc:sldMk cId="947088791" sldId="546"/>
            <ac:picMk id="6" creationId="{DA8CC1B5-79E2-6BAA-5848-E7DA6048476F}"/>
          </ac:picMkLst>
        </pc:picChg>
        <pc:picChg chg="del">
          <ac:chgData name="Angelica Olofsson Fernandez" userId="ce698ed2-e0d9-447d-9759-99f79b696a68" providerId="ADAL" clId="{DA3F3162-4FF9-4517-937A-6D090969441A}" dt="2025-02-14T10:20:24.096" v="270" actId="478"/>
          <ac:picMkLst>
            <pc:docMk/>
            <pc:sldMk cId="947088791" sldId="546"/>
            <ac:picMk id="8" creationId="{28769FA1-A24E-EEE3-0117-D3AA3DDDABB2}"/>
          </ac:picMkLst>
        </pc:picChg>
        <pc:picChg chg="add mod">
          <ac:chgData name="Angelica Olofsson Fernandez" userId="ce698ed2-e0d9-447d-9759-99f79b696a68" providerId="ADAL" clId="{DA3F3162-4FF9-4517-937A-6D090969441A}" dt="2025-02-14T10:26:56.457" v="288" actId="26606"/>
          <ac:picMkLst>
            <pc:docMk/>
            <pc:sldMk cId="947088791" sldId="546"/>
            <ac:picMk id="11" creationId="{6ED1D324-AA5A-36CB-D0F8-362BB1A94D46}"/>
          </ac:picMkLst>
        </pc:picChg>
      </pc:sldChg>
      <pc:sldChg chg="addSp delSp modSp mod setBg modClrScheme chgLayout">
        <pc:chgData name="Angelica Olofsson Fernandez" userId="ce698ed2-e0d9-447d-9759-99f79b696a68" providerId="ADAL" clId="{DA3F3162-4FF9-4517-937A-6D090969441A}" dt="2025-02-27T08:10:24.983" v="2955" actId="478"/>
        <pc:sldMkLst>
          <pc:docMk/>
          <pc:sldMk cId="1269119800" sldId="563"/>
        </pc:sldMkLst>
        <pc:spChg chg="mod">
          <ac:chgData name="Angelica Olofsson Fernandez" userId="ce698ed2-e0d9-447d-9759-99f79b696a68" providerId="ADAL" clId="{DA3F3162-4FF9-4517-937A-6D090969441A}" dt="2025-02-20T11:49:35.979" v="2510" actId="2711"/>
          <ac:spMkLst>
            <pc:docMk/>
            <pc:sldMk cId="1269119800" sldId="563"/>
            <ac:spMk id="2" creationId="{75532F13-0787-A1FD-48FF-8A1A888EC3DC}"/>
          </ac:spMkLst>
        </pc:spChg>
        <pc:spChg chg="add del mod">
          <ac:chgData name="Angelica Olofsson Fernandez" userId="ce698ed2-e0d9-447d-9759-99f79b696a68" providerId="ADAL" clId="{DA3F3162-4FF9-4517-937A-6D090969441A}" dt="2025-02-14T08:47:27.162" v="196"/>
          <ac:spMkLst>
            <pc:docMk/>
            <pc:sldMk cId="1269119800" sldId="563"/>
            <ac:spMk id="3" creationId="{2F6AFD9C-FC2E-6FE1-C54D-F00BD516C601}"/>
          </ac:spMkLst>
        </pc:spChg>
        <pc:spChg chg="del mod">
          <ac:chgData name="Angelica Olofsson Fernandez" userId="ce698ed2-e0d9-447d-9759-99f79b696a68" providerId="ADAL" clId="{DA3F3162-4FF9-4517-937A-6D090969441A}" dt="2025-02-14T08:46:05.961" v="194" actId="26606"/>
          <ac:spMkLst>
            <pc:docMk/>
            <pc:sldMk cId="1269119800" sldId="563"/>
            <ac:spMk id="4" creationId="{E77150C2-6341-4A77-9854-E95AB5626C19}"/>
          </ac:spMkLst>
        </pc:spChg>
        <pc:spChg chg="add del mod">
          <ac:chgData name="Angelica Olofsson Fernandez" userId="ce698ed2-e0d9-447d-9759-99f79b696a68" providerId="ADAL" clId="{DA3F3162-4FF9-4517-937A-6D090969441A}" dt="2025-02-14T08:47:35.400" v="197"/>
          <ac:spMkLst>
            <pc:docMk/>
            <pc:sldMk cId="1269119800" sldId="563"/>
            <ac:spMk id="5" creationId="{D4210B2B-B33B-7D1B-39B1-73EB083C74BD}"/>
          </ac:spMkLst>
        </pc:spChg>
        <pc:spChg chg="add del mod">
          <ac:chgData name="Angelica Olofsson Fernandez" userId="ce698ed2-e0d9-447d-9759-99f79b696a68" providerId="ADAL" clId="{DA3F3162-4FF9-4517-937A-6D090969441A}" dt="2025-02-14T08:47:38.947" v="198" actId="478"/>
          <ac:spMkLst>
            <pc:docMk/>
            <pc:sldMk cId="1269119800" sldId="563"/>
            <ac:spMk id="7" creationId="{5ABFDB46-5BA6-F909-2E5A-2D95A9308EA0}"/>
          </ac:spMkLst>
        </pc:spChg>
        <pc:spChg chg="add">
          <ac:chgData name="Angelica Olofsson Fernandez" userId="ce698ed2-e0d9-447d-9759-99f79b696a68" providerId="ADAL" clId="{DA3F3162-4FF9-4517-937A-6D090969441A}" dt="2025-02-14T08:47:40.390" v="199"/>
          <ac:spMkLst>
            <pc:docMk/>
            <pc:sldMk cId="1269119800" sldId="563"/>
            <ac:spMk id="8" creationId="{98C23A86-1877-4E32-95D7-C85919120BB8}"/>
          </ac:spMkLst>
        </pc:spChg>
        <pc:spChg chg="add del mod">
          <ac:chgData name="Angelica Olofsson Fernandez" userId="ce698ed2-e0d9-447d-9759-99f79b696a68" providerId="ADAL" clId="{DA3F3162-4FF9-4517-937A-6D090969441A}" dt="2025-02-14T08:47:22.923" v="195"/>
          <ac:spMkLst>
            <pc:docMk/>
            <pc:sldMk cId="1269119800" sldId="563"/>
            <ac:spMk id="10" creationId="{FBFCF68E-7BFD-A429-1101-BC416E556DD9}"/>
          </ac:spMkLst>
        </pc:spChg>
        <pc:spChg chg="add del">
          <ac:chgData name="Angelica Olofsson Fernandez" userId="ce698ed2-e0d9-447d-9759-99f79b696a68" providerId="ADAL" clId="{DA3F3162-4FF9-4517-937A-6D090969441A}" dt="2025-02-20T08:25:31.297" v="2434" actId="26606"/>
          <ac:spMkLst>
            <pc:docMk/>
            <pc:sldMk cId="1269119800" sldId="563"/>
            <ac:spMk id="13" creationId="{BACC6370-2D7E-4714-9D71-7542949D7D5D}"/>
          </ac:spMkLst>
        </pc:spChg>
        <pc:spChg chg="add del">
          <ac:chgData name="Angelica Olofsson Fernandez" userId="ce698ed2-e0d9-447d-9759-99f79b696a68" providerId="ADAL" clId="{DA3F3162-4FF9-4517-937A-6D090969441A}" dt="2025-02-20T08:25:31.297" v="2434" actId="26606"/>
          <ac:spMkLst>
            <pc:docMk/>
            <pc:sldMk cId="1269119800" sldId="563"/>
            <ac:spMk id="15" creationId="{F68B3F68-107C-434F-AA38-110D5EA91B85}"/>
          </ac:spMkLst>
        </pc:spChg>
        <pc:spChg chg="add del">
          <ac:chgData name="Angelica Olofsson Fernandez" userId="ce698ed2-e0d9-447d-9759-99f79b696a68" providerId="ADAL" clId="{DA3F3162-4FF9-4517-937A-6D090969441A}" dt="2025-02-20T08:25:31.297" v="2434" actId="26606"/>
          <ac:spMkLst>
            <pc:docMk/>
            <pc:sldMk cId="1269119800" sldId="563"/>
            <ac:spMk id="17" creationId="{AAD0DBB9-1A4B-4391-81D4-CB19F9AB918A}"/>
          </ac:spMkLst>
        </pc:spChg>
        <pc:spChg chg="add del">
          <ac:chgData name="Angelica Olofsson Fernandez" userId="ce698ed2-e0d9-447d-9759-99f79b696a68" providerId="ADAL" clId="{DA3F3162-4FF9-4517-937A-6D090969441A}" dt="2025-02-20T08:25:31.297" v="2434" actId="26606"/>
          <ac:spMkLst>
            <pc:docMk/>
            <pc:sldMk cId="1269119800" sldId="563"/>
            <ac:spMk id="19" creationId="{063BBA22-50EA-4C4D-BE05-F1CE4E63AA56}"/>
          </ac:spMkLst>
        </pc:spChg>
        <pc:spChg chg="add del">
          <ac:chgData name="Angelica Olofsson Fernandez" userId="ce698ed2-e0d9-447d-9759-99f79b696a68" providerId="ADAL" clId="{DA3F3162-4FF9-4517-937A-6D090969441A}" dt="2025-02-20T08:30:22.962" v="2447" actId="26606"/>
          <ac:spMkLst>
            <pc:docMk/>
            <pc:sldMk cId="1269119800" sldId="563"/>
            <ac:spMk id="24" creationId="{572A6AC3-A5EB-4E50-B460-8B0A428F31B0}"/>
          </ac:spMkLst>
        </pc:spChg>
        <pc:spChg chg="add del">
          <ac:chgData name="Angelica Olofsson Fernandez" userId="ce698ed2-e0d9-447d-9759-99f79b696a68" providerId="ADAL" clId="{DA3F3162-4FF9-4517-937A-6D090969441A}" dt="2025-02-20T08:30:22.962" v="2447" actId="26606"/>
          <ac:spMkLst>
            <pc:docMk/>
            <pc:sldMk cId="1269119800" sldId="563"/>
            <ac:spMk id="29" creationId="{5C8908E2-EE49-44D2-9428-A28D2312A8D5}"/>
          </ac:spMkLst>
        </pc:spChg>
        <pc:spChg chg="add del">
          <ac:chgData name="Angelica Olofsson Fernandez" userId="ce698ed2-e0d9-447d-9759-99f79b696a68" providerId="ADAL" clId="{DA3F3162-4FF9-4517-937A-6D090969441A}" dt="2025-02-20T08:30:22.962" v="2447" actId="26606"/>
          <ac:spMkLst>
            <pc:docMk/>
            <pc:sldMk cId="1269119800" sldId="563"/>
            <ac:spMk id="35" creationId="{47159AC2-C98F-4C93-B774-B19EE1BEBDB1}"/>
          </ac:spMkLst>
        </pc:spChg>
        <pc:spChg chg="add del">
          <ac:chgData name="Angelica Olofsson Fernandez" userId="ce698ed2-e0d9-447d-9759-99f79b696a68" providerId="ADAL" clId="{DA3F3162-4FF9-4517-937A-6D090969441A}" dt="2025-02-20T08:30:22.962" v="2447" actId="26606"/>
          <ac:spMkLst>
            <pc:docMk/>
            <pc:sldMk cId="1269119800" sldId="563"/>
            <ac:spMk id="37" creationId="{ED888B23-07FA-482A-96DF-47E31AF1A603}"/>
          </ac:spMkLst>
        </pc:spChg>
        <pc:grpChg chg="add del">
          <ac:chgData name="Angelica Olofsson Fernandez" userId="ce698ed2-e0d9-447d-9759-99f79b696a68" providerId="ADAL" clId="{DA3F3162-4FF9-4517-937A-6D090969441A}" dt="2025-02-20T08:30:22.962" v="2447" actId="26606"/>
          <ac:grpSpMkLst>
            <pc:docMk/>
            <pc:sldMk cId="1269119800" sldId="563"/>
            <ac:grpSpMk id="26" creationId="{8553B86A-3688-4590-934F-8CD074A9BF68}"/>
          </ac:grpSpMkLst>
        </pc:grpChg>
        <pc:graphicFrameChg chg="add mod ord modGraphic">
          <ac:chgData name="Angelica Olofsson Fernandez" userId="ce698ed2-e0d9-447d-9759-99f79b696a68" providerId="ADAL" clId="{DA3F3162-4FF9-4517-937A-6D090969441A}" dt="2025-02-27T08:10:24.983" v="2955" actId="478"/>
          <ac:graphicFrameMkLst>
            <pc:docMk/>
            <pc:sldMk cId="1269119800" sldId="563"/>
            <ac:graphicFrameMk id="6" creationId="{A47854DC-F5B9-23D2-5752-9C93BE3DA2EC}"/>
          </ac:graphicFrameMkLst>
        </pc:graphicFrameChg>
        <pc:picChg chg="add del mod">
          <ac:chgData name="Angelica Olofsson Fernandez" userId="ce698ed2-e0d9-447d-9759-99f79b696a68" providerId="ADAL" clId="{DA3F3162-4FF9-4517-937A-6D090969441A}" dt="2025-02-20T08:27:30.105" v="2443" actId="478"/>
          <ac:picMkLst>
            <pc:docMk/>
            <pc:sldMk cId="1269119800" sldId="563"/>
            <ac:picMk id="4" creationId="{D2BC7FFA-9881-A9F3-40E0-4863C9AD5BCD}"/>
          </ac:picMkLst>
        </pc:picChg>
        <pc:picChg chg="add del mod ord">
          <ac:chgData name="Angelica Olofsson Fernandez" userId="ce698ed2-e0d9-447d-9759-99f79b696a68" providerId="ADAL" clId="{DA3F3162-4FF9-4517-937A-6D090969441A}" dt="2025-02-20T08:30:39.960" v="2451" actId="478"/>
          <ac:picMkLst>
            <pc:docMk/>
            <pc:sldMk cId="1269119800" sldId="563"/>
            <ac:picMk id="7" creationId="{3D17977F-F6CA-67A0-DE27-A64AAA300F45}"/>
          </ac:picMkLst>
        </pc:picChg>
        <pc:picChg chg="add mod ord">
          <ac:chgData name="Angelica Olofsson Fernandez" userId="ce698ed2-e0d9-447d-9759-99f79b696a68" providerId="ADAL" clId="{DA3F3162-4FF9-4517-937A-6D090969441A}" dt="2025-02-20T08:30:22.962" v="2447" actId="26606"/>
          <ac:picMkLst>
            <pc:docMk/>
            <pc:sldMk cId="1269119800" sldId="563"/>
            <ac:picMk id="9" creationId="{5647D2D5-EEC7-CCC5-33B2-1EE418BE57A6}"/>
          </ac:picMkLst>
        </pc:picChg>
      </pc:sldChg>
      <pc:sldChg chg="addSp delSp modSp del mod modClrScheme chgLayout">
        <pc:chgData name="Angelica Olofsson Fernandez" userId="ce698ed2-e0d9-447d-9759-99f79b696a68" providerId="ADAL" clId="{DA3F3162-4FF9-4517-937A-6D090969441A}" dt="2025-02-20T08:08:42.780" v="2390" actId="47"/>
        <pc:sldMkLst>
          <pc:docMk/>
          <pc:sldMk cId="3227669839" sldId="564"/>
        </pc:sldMkLst>
        <pc:spChg chg="mod">
          <ac:chgData name="Angelica Olofsson Fernandez" userId="ce698ed2-e0d9-447d-9759-99f79b696a68" providerId="ADAL" clId="{DA3F3162-4FF9-4517-937A-6D090969441A}" dt="2025-02-14T10:27:33.421" v="296" actId="26606"/>
          <ac:spMkLst>
            <pc:docMk/>
            <pc:sldMk cId="3227669839" sldId="564"/>
            <ac:spMk id="2" creationId="{F01DB7C6-55FE-073F-4C94-2BD475E863E8}"/>
          </ac:spMkLst>
        </pc:spChg>
        <pc:spChg chg="add del mod">
          <ac:chgData name="Angelica Olofsson Fernandez" userId="ce698ed2-e0d9-447d-9759-99f79b696a68" providerId="ADAL" clId="{DA3F3162-4FF9-4517-937A-6D090969441A}" dt="2025-02-14T10:27:18.505" v="290" actId="26606"/>
          <ac:spMkLst>
            <pc:docMk/>
            <pc:sldMk cId="3227669839" sldId="564"/>
            <ac:spMk id="18" creationId="{FAC74AFB-9177-B958-4AD7-B916522C93B5}"/>
          </ac:spMkLst>
        </pc:spChg>
        <pc:spChg chg="add del mod">
          <ac:chgData name="Angelica Olofsson Fernandez" userId="ce698ed2-e0d9-447d-9759-99f79b696a68" providerId="ADAL" clId="{DA3F3162-4FF9-4517-937A-6D090969441A}" dt="2025-02-14T10:27:21.765" v="292" actId="26606"/>
          <ac:spMkLst>
            <pc:docMk/>
            <pc:sldMk cId="3227669839" sldId="564"/>
            <ac:spMk id="20" creationId="{AB5BEAD0-A143-5D7D-DA32-F26DECBB6D8F}"/>
          </ac:spMkLst>
        </pc:spChg>
        <pc:spChg chg="add del mod">
          <ac:chgData name="Angelica Olofsson Fernandez" userId="ce698ed2-e0d9-447d-9759-99f79b696a68" providerId="ADAL" clId="{DA3F3162-4FF9-4517-937A-6D090969441A}" dt="2025-02-14T10:27:24.897" v="294" actId="26606"/>
          <ac:spMkLst>
            <pc:docMk/>
            <pc:sldMk cId="3227669839" sldId="564"/>
            <ac:spMk id="22" creationId="{ECBC97D2-7D33-9C4A-D9AD-2B3BB5066168}"/>
          </ac:spMkLst>
        </pc:spChg>
        <pc:spChg chg="add del mod">
          <ac:chgData name="Angelica Olofsson Fernandez" userId="ce698ed2-e0d9-447d-9759-99f79b696a68" providerId="ADAL" clId="{DA3F3162-4FF9-4517-937A-6D090969441A}" dt="2025-02-14T10:27:33.421" v="296" actId="26606"/>
          <ac:spMkLst>
            <pc:docMk/>
            <pc:sldMk cId="3227669839" sldId="564"/>
            <ac:spMk id="24" creationId="{727B141F-9B47-6270-5D0F-A27591451776}"/>
          </ac:spMkLst>
        </pc:spChg>
        <pc:graphicFrameChg chg="mod modGraphic">
          <ac:chgData name="Angelica Olofsson Fernandez" userId="ce698ed2-e0d9-447d-9759-99f79b696a68" providerId="ADAL" clId="{DA3F3162-4FF9-4517-937A-6D090969441A}" dt="2025-02-14T10:27:33.421" v="296" actId="26606"/>
          <ac:graphicFrameMkLst>
            <pc:docMk/>
            <pc:sldMk cId="3227669839" sldId="564"/>
            <ac:graphicFrameMk id="13" creationId="{8AF60F36-7C61-37CE-2D41-B10755D4E4A9}"/>
          </ac:graphicFrameMkLst>
        </pc:graphicFrameChg>
      </pc:sldChg>
      <pc:sldChg chg="del">
        <pc:chgData name="Angelica Olofsson Fernandez" userId="ce698ed2-e0d9-447d-9759-99f79b696a68" providerId="ADAL" clId="{DA3F3162-4FF9-4517-937A-6D090969441A}" dt="2025-02-20T08:08:42.780" v="2390" actId="47"/>
        <pc:sldMkLst>
          <pc:docMk/>
          <pc:sldMk cId="745051221" sldId="566"/>
        </pc:sldMkLst>
      </pc:sldChg>
      <pc:sldChg chg="addSp delSp modSp add del mod modNotesTx">
        <pc:chgData name="Angelica Olofsson Fernandez" userId="ce698ed2-e0d9-447d-9759-99f79b696a68" providerId="ADAL" clId="{DA3F3162-4FF9-4517-937A-6D090969441A}" dt="2025-02-20T08:24:23.447" v="2429" actId="47"/>
        <pc:sldMkLst>
          <pc:docMk/>
          <pc:sldMk cId="923377013" sldId="571"/>
        </pc:sldMkLst>
        <pc:spChg chg="mod">
          <ac:chgData name="Angelica Olofsson Fernandez" userId="ce698ed2-e0d9-447d-9759-99f79b696a68" providerId="ADAL" clId="{DA3F3162-4FF9-4517-937A-6D090969441A}" dt="2025-02-19T12:51:37.273" v="2041" actId="20577"/>
          <ac:spMkLst>
            <pc:docMk/>
            <pc:sldMk cId="923377013" sldId="571"/>
            <ac:spMk id="2" creationId="{1E8D8CF7-24B5-E464-45A5-A77745222CC7}"/>
          </ac:spMkLst>
        </pc:spChg>
        <pc:spChg chg="mod">
          <ac:chgData name="Angelica Olofsson Fernandez" userId="ce698ed2-e0d9-447d-9759-99f79b696a68" providerId="ADAL" clId="{DA3F3162-4FF9-4517-937A-6D090969441A}" dt="2025-02-19T13:02:26.719" v="2177" actId="1076"/>
          <ac:spMkLst>
            <pc:docMk/>
            <pc:sldMk cId="923377013" sldId="571"/>
            <ac:spMk id="3" creationId="{ED8FBDFE-57E7-0C49-4483-C3E2DED7C96E}"/>
          </ac:spMkLst>
        </pc:spChg>
        <pc:picChg chg="add del mod">
          <ac:chgData name="Angelica Olofsson Fernandez" userId="ce698ed2-e0d9-447d-9759-99f79b696a68" providerId="ADAL" clId="{DA3F3162-4FF9-4517-937A-6D090969441A}" dt="2025-02-19T12:50:52.198" v="2034" actId="478"/>
          <ac:picMkLst>
            <pc:docMk/>
            <pc:sldMk cId="923377013" sldId="571"/>
            <ac:picMk id="6" creationId="{EB1D400D-9239-06BF-07B1-042FE82BDFC2}"/>
          </ac:picMkLst>
        </pc:picChg>
      </pc:sldChg>
      <pc:sldChg chg="del">
        <pc:chgData name="Angelica Olofsson Fernandez" userId="ce698ed2-e0d9-447d-9759-99f79b696a68" providerId="ADAL" clId="{DA3F3162-4FF9-4517-937A-6D090969441A}" dt="2025-02-19T12:23:09.968" v="1434" actId="47"/>
        <pc:sldMkLst>
          <pc:docMk/>
          <pc:sldMk cId="265547988" sldId="574"/>
        </pc:sldMkLst>
      </pc:sldChg>
      <pc:sldChg chg="addSp delSp modSp del mod ord modShow">
        <pc:chgData name="Angelica Olofsson Fernandez" userId="ce698ed2-e0d9-447d-9759-99f79b696a68" providerId="ADAL" clId="{DA3F3162-4FF9-4517-937A-6D090969441A}" dt="2025-02-24T14:22:08.478" v="2924" actId="47"/>
        <pc:sldMkLst>
          <pc:docMk/>
          <pc:sldMk cId="1546788662" sldId="577"/>
        </pc:sldMkLst>
        <pc:spChg chg="add mod">
          <ac:chgData name="Angelica Olofsson Fernandez" userId="ce698ed2-e0d9-447d-9759-99f79b696a68" providerId="ADAL" clId="{DA3F3162-4FF9-4517-937A-6D090969441A}" dt="2025-02-14T08:58:45.565" v="253"/>
          <ac:spMkLst>
            <pc:docMk/>
            <pc:sldMk cId="1546788662" sldId="577"/>
            <ac:spMk id="3" creationId="{7D5C8A1E-F63A-9D7E-E7FD-E53A33E11E36}"/>
          </ac:spMkLst>
        </pc:spChg>
        <pc:spChg chg="add mod">
          <ac:chgData name="Angelica Olofsson Fernandez" userId="ce698ed2-e0d9-447d-9759-99f79b696a68" providerId="ADAL" clId="{DA3F3162-4FF9-4517-937A-6D090969441A}" dt="2025-02-14T08:59:26.211" v="254"/>
          <ac:spMkLst>
            <pc:docMk/>
            <pc:sldMk cId="1546788662" sldId="577"/>
            <ac:spMk id="6" creationId="{FB95B3FC-CF37-E3F2-E880-428E41CBB8B6}"/>
          </ac:spMkLst>
        </pc:spChg>
        <pc:spChg chg="del">
          <ac:chgData name="Angelica Olofsson Fernandez" userId="ce698ed2-e0d9-447d-9759-99f79b696a68" providerId="ADAL" clId="{DA3F3162-4FF9-4517-937A-6D090969441A}" dt="2025-02-14T08:58:44.418" v="252" actId="478"/>
          <ac:spMkLst>
            <pc:docMk/>
            <pc:sldMk cId="1546788662" sldId="577"/>
            <ac:spMk id="7" creationId="{7D5C8A1E-F63A-9D7E-E7FD-E53A33E11E36}"/>
          </ac:spMkLst>
        </pc:spChg>
        <pc:spChg chg="add mod">
          <ac:chgData name="Angelica Olofsson Fernandez" userId="ce698ed2-e0d9-447d-9759-99f79b696a68" providerId="ADAL" clId="{DA3F3162-4FF9-4517-937A-6D090969441A}" dt="2025-02-14T08:59:53.004" v="256" actId="1076"/>
          <ac:spMkLst>
            <pc:docMk/>
            <pc:sldMk cId="1546788662" sldId="577"/>
            <ac:spMk id="9" creationId="{9405757E-5FBC-C1D3-3F24-941BBED7E792}"/>
          </ac:spMkLst>
        </pc:spChg>
        <pc:spChg chg="add mod">
          <ac:chgData name="Angelica Olofsson Fernandez" userId="ce698ed2-e0d9-447d-9759-99f79b696a68" providerId="ADAL" clId="{DA3F3162-4FF9-4517-937A-6D090969441A}" dt="2025-02-14T08:58:45.565" v="253"/>
          <ac:spMkLst>
            <pc:docMk/>
            <pc:sldMk cId="1546788662" sldId="577"/>
            <ac:spMk id="13" creationId="{B373A683-178D-3A19-9DE7-FA8686CDD864}"/>
          </ac:spMkLst>
        </pc:spChg>
        <pc:spChg chg="add mod">
          <ac:chgData name="Angelica Olofsson Fernandez" userId="ce698ed2-e0d9-447d-9759-99f79b696a68" providerId="ADAL" clId="{DA3F3162-4FF9-4517-937A-6D090969441A}" dt="2025-02-14T08:58:45.565" v="253"/>
          <ac:spMkLst>
            <pc:docMk/>
            <pc:sldMk cId="1546788662" sldId="577"/>
            <ac:spMk id="14" creationId="{8BF7992D-6A11-7C68-744B-4D1C1AF59904}"/>
          </ac:spMkLst>
        </pc:spChg>
        <pc:spChg chg="add mod">
          <ac:chgData name="Angelica Olofsson Fernandez" userId="ce698ed2-e0d9-447d-9759-99f79b696a68" providerId="ADAL" clId="{DA3F3162-4FF9-4517-937A-6D090969441A}" dt="2025-02-14T08:58:45.565" v="253"/>
          <ac:spMkLst>
            <pc:docMk/>
            <pc:sldMk cId="1546788662" sldId="577"/>
            <ac:spMk id="18" creationId="{3363DACA-F55C-44CE-B4DD-C2B1CDD00189}"/>
          </ac:spMkLst>
        </pc:spChg>
        <pc:picChg chg="add mod">
          <ac:chgData name="Angelica Olofsson Fernandez" userId="ce698ed2-e0d9-447d-9759-99f79b696a68" providerId="ADAL" clId="{DA3F3162-4FF9-4517-937A-6D090969441A}" dt="2025-02-14T09:00:02.954" v="258" actId="14100"/>
          <ac:picMkLst>
            <pc:docMk/>
            <pc:sldMk cId="1546788662" sldId="577"/>
            <ac:picMk id="4" creationId="{3247CEAE-1722-946B-EA5D-7B0E91550F2E}"/>
          </ac:picMkLst>
        </pc:picChg>
        <pc:picChg chg="add mod">
          <ac:chgData name="Angelica Olofsson Fernandez" userId="ce698ed2-e0d9-447d-9759-99f79b696a68" providerId="ADAL" clId="{DA3F3162-4FF9-4517-937A-6D090969441A}" dt="2025-02-14T08:59:59.184" v="257" actId="14100"/>
          <ac:picMkLst>
            <pc:docMk/>
            <pc:sldMk cId="1546788662" sldId="577"/>
            <ac:picMk id="8" creationId="{19C661D6-1891-7594-38DF-3A4F963E2DDE}"/>
          </ac:picMkLst>
        </pc:picChg>
        <pc:picChg chg="add mod">
          <ac:chgData name="Angelica Olofsson Fernandez" userId="ce698ed2-e0d9-447d-9759-99f79b696a68" providerId="ADAL" clId="{DA3F3162-4FF9-4517-937A-6D090969441A}" dt="2025-02-14T08:58:45.565" v="253"/>
          <ac:picMkLst>
            <pc:docMk/>
            <pc:sldMk cId="1546788662" sldId="577"/>
            <ac:picMk id="17" creationId="{689248A3-0880-5C6F-33EE-629ADD531A2F}"/>
          </ac:picMkLst>
        </pc:picChg>
      </pc:sldChg>
      <pc:sldChg chg="addSp delSp modSp add mod">
        <pc:chgData name="Angelica Olofsson Fernandez" userId="ce698ed2-e0d9-447d-9759-99f79b696a68" providerId="ADAL" clId="{DA3F3162-4FF9-4517-937A-6D090969441A}" dt="2025-02-20T08:33:02.270" v="2468" actId="6549"/>
        <pc:sldMkLst>
          <pc:docMk/>
          <pc:sldMk cId="1725466139" sldId="580"/>
        </pc:sldMkLst>
        <pc:spChg chg="mod">
          <ac:chgData name="Angelica Olofsson Fernandez" userId="ce698ed2-e0d9-447d-9759-99f79b696a68" providerId="ADAL" clId="{DA3F3162-4FF9-4517-937A-6D090969441A}" dt="2025-02-20T08:33:02.270" v="2468" actId="6549"/>
          <ac:spMkLst>
            <pc:docMk/>
            <pc:sldMk cId="1725466139" sldId="580"/>
            <ac:spMk id="2" creationId="{8D90EC0A-C99D-459A-AC6F-B41FF3632229}"/>
          </ac:spMkLst>
        </pc:spChg>
        <pc:spChg chg="mod">
          <ac:chgData name="Angelica Olofsson Fernandez" userId="ce698ed2-e0d9-447d-9759-99f79b696a68" providerId="ADAL" clId="{DA3F3162-4FF9-4517-937A-6D090969441A}" dt="2025-02-20T08:33:01.053" v="2467" actId="1076"/>
          <ac:spMkLst>
            <pc:docMk/>
            <pc:sldMk cId="1725466139" sldId="580"/>
            <ac:spMk id="7" creationId="{7D5C8A1E-F63A-9D7E-E7FD-E53A33E11E36}"/>
          </ac:spMkLst>
        </pc:spChg>
        <pc:picChg chg="add del">
          <ac:chgData name="Angelica Olofsson Fernandez" userId="ce698ed2-e0d9-447d-9759-99f79b696a68" providerId="ADAL" clId="{DA3F3162-4FF9-4517-937A-6D090969441A}" dt="2025-02-20T08:33:00.525" v="2466" actId="22"/>
          <ac:picMkLst>
            <pc:docMk/>
            <pc:sldMk cId="1725466139" sldId="580"/>
            <ac:picMk id="4" creationId="{EE9C14DC-3A70-0E10-B648-523704F86383}"/>
          </ac:picMkLst>
        </pc:picChg>
      </pc:sldChg>
      <pc:sldChg chg="modSp mod">
        <pc:chgData name="Angelica Olofsson Fernandez" userId="ce698ed2-e0d9-447d-9759-99f79b696a68" providerId="ADAL" clId="{DA3F3162-4FF9-4517-937A-6D090969441A}" dt="2025-02-20T11:49:41.746" v="2511" actId="2711"/>
        <pc:sldMkLst>
          <pc:docMk/>
          <pc:sldMk cId="2905007782" sldId="583"/>
        </pc:sldMkLst>
        <pc:spChg chg="mod">
          <ac:chgData name="Angelica Olofsson Fernandez" userId="ce698ed2-e0d9-447d-9759-99f79b696a68" providerId="ADAL" clId="{DA3F3162-4FF9-4517-937A-6D090969441A}" dt="2025-02-20T11:49:41.746" v="2511" actId="2711"/>
          <ac:spMkLst>
            <pc:docMk/>
            <pc:sldMk cId="2905007782" sldId="583"/>
            <ac:spMk id="2" creationId="{75532F13-0787-A1FD-48FF-8A1A888EC3DC}"/>
          </ac:spMkLst>
        </pc:spChg>
        <pc:spChg chg="mod">
          <ac:chgData name="Angelica Olofsson Fernandez" userId="ce698ed2-e0d9-447d-9759-99f79b696a68" providerId="ADAL" clId="{DA3F3162-4FF9-4517-937A-6D090969441A}" dt="2025-02-20T11:48:15.126" v="2504" actId="113"/>
          <ac:spMkLst>
            <pc:docMk/>
            <pc:sldMk cId="2905007782" sldId="583"/>
            <ac:spMk id="4" creationId="{8CECD9B5-E651-ECA4-449C-605DE40B1DCF}"/>
          </ac:spMkLst>
        </pc:spChg>
      </pc:sldChg>
      <pc:sldChg chg="addSp delSp modSp mod">
        <pc:chgData name="Angelica Olofsson Fernandez" userId="ce698ed2-e0d9-447d-9759-99f79b696a68" providerId="ADAL" clId="{DA3F3162-4FF9-4517-937A-6D090969441A}" dt="2025-02-14T10:30:16.766" v="311" actId="26606"/>
        <pc:sldMkLst>
          <pc:docMk/>
          <pc:sldMk cId="168817167" sldId="585"/>
        </pc:sldMkLst>
        <pc:spChg chg="mod">
          <ac:chgData name="Angelica Olofsson Fernandez" userId="ce698ed2-e0d9-447d-9759-99f79b696a68" providerId="ADAL" clId="{DA3F3162-4FF9-4517-937A-6D090969441A}" dt="2025-02-14T10:30:16.766" v="311" actId="26606"/>
          <ac:spMkLst>
            <pc:docMk/>
            <pc:sldMk cId="168817167" sldId="585"/>
            <ac:spMk id="2" creationId="{1CA17FBE-BB6E-8B35-0373-FCB2844B7223}"/>
          </ac:spMkLst>
        </pc:spChg>
        <pc:spChg chg="del">
          <ac:chgData name="Angelica Olofsson Fernandez" userId="ce698ed2-e0d9-447d-9759-99f79b696a68" providerId="ADAL" clId="{DA3F3162-4FF9-4517-937A-6D090969441A}" dt="2025-02-14T10:30:06.344" v="306" actId="931"/>
          <ac:spMkLst>
            <pc:docMk/>
            <pc:sldMk cId="168817167" sldId="585"/>
            <ac:spMk id="3" creationId="{05AE3A49-F760-7435-18B7-38FFF8CC3AC4}"/>
          </ac:spMkLst>
        </pc:spChg>
        <pc:picChg chg="add mod">
          <ac:chgData name="Angelica Olofsson Fernandez" userId="ce698ed2-e0d9-447d-9759-99f79b696a68" providerId="ADAL" clId="{DA3F3162-4FF9-4517-937A-6D090969441A}" dt="2025-02-14T10:30:16.766" v="311" actId="26606"/>
          <ac:picMkLst>
            <pc:docMk/>
            <pc:sldMk cId="168817167" sldId="585"/>
            <ac:picMk id="5" creationId="{3A768821-0811-23C1-A0F0-040AF40FC068}"/>
          </ac:picMkLst>
        </pc:picChg>
      </pc:sldChg>
      <pc:sldChg chg="del">
        <pc:chgData name="Angelica Olofsson Fernandez" userId="ce698ed2-e0d9-447d-9759-99f79b696a68" providerId="ADAL" clId="{DA3F3162-4FF9-4517-937A-6D090969441A}" dt="2025-02-24T07:14:28.459" v="2572" actId="47"/>
        <pc:sldMkLst>
          <pc:docMk/>
          <pc:sldMk cId="476286558" sldId="586"/>
        </pc:sldMkLst>
      </pc:sldChg>
      <pc:sldChg chg="addSp delSp modSp add mod">
        <pc:chgData name="Angelica Olofsson Fernandez" userId="ce698ed2-e0d9-447d-9759-99f79b696a68" providerId="ADAL" clId="{DA3F3162-4FF9-4517-937A-6D090969441A}" dt="2025-02-14T08:52:11.165" v="240" actId="14100"/>
        <pc:sldMkLst>
          <pc:docMk/>
          <pc:sldMk cId="3301381630" sldId="587"/>
        </pc:sldMkLst>
        <pc:spChg chg="mod">
          <ac:chgData name="Angelica Olofsson Fernandez" userId="ce698ed2-e0d9-447d-9759-99f79b696a68" providerId="ADAL" clId="{DA3F3162-4FF9-4517-937A-6D090969441A}" dt="2025-02-14T08:52:01.209" v="237" actId="20577"/>
          <ac:spMkLst>
            <pc:docMk/>
            <pc:sldMk cId="3301381630" sldId="587"/>
            <ac:spMk id="9" creationId="{1111B3A8-4862-CEB0-A4CA-452C7595BD3F}"/>
          </ac:spMkLst>
        </pc:spChg>
        <pc:picChg chg="add mod">
          <ac:chgData name="Angelica Olofsson Fernandez" userId="ce698ed2-e0d9-447d-9759-99f79b696a68" providerId="ADAL" clId="{DA3F3162-4FF9-4517-937A-6D090969441A}" dt="2025-02-14T08:52:11.165" v="240" actId="14100"/>
          <ac:picMkLst>
            <pc:docMk/>
            <pc:sldMk cId="3301381630" sldId="587"/>
            <ac:picMk id="2" creationId="{3112337B-F963-EB0A-CBB8-8474AB3421D9}"/>
          </ac:picMkLst>
        </pc:picChg>
        <pc:picChg chg="del">
          <ac:chgData name="Angelica Olofsson Fernandez" userId="ce698ed2-e0d9-447d-9759-99f79b696a68" providerId="ADAL" clId="{DA3F3162-4FF9-4517-937A-6D090969441A}" dt="2025-02-14T08:52:07.619" v="238" actId="478"/>
          <ac:picMkLst>
            <pc:docMk/>
            <pc:sldMk cId="3301381630" sldId="587"/>
            <ac:picMk id="10" creationId="{5CB8D1AB-8A54-DA04-423A-514320197BFE}"/>
          </ac:picMkLst>
        </pc:picChg>
      </pc:sldChg>
      <pc:sldChg chg="addSp delSp add del setBg delDesignElem">
        <pc:chgData name="Angelica Olofsson Fernandez" userId="ce698ed2-e0d9-447d-9759-99f79b696a68" providerId="ADAL" clId="{DA3F3162-4FF9-4517-937A-6D090969441A}" dt="2025-02-14T08:56:34.799" v="243"/>
        <pc:sldMkLst>
          <pc:docMk/>
          <pc:sldMk cId="945545028" sldId="588"/>
        </pc:sldMkLst>
        <pc:spChg chg="add del">
          <ac:chgData name="Angelica Olofsson Fernandez" userId="ce698ed2-e0d9-447d-9759-99f79b696a68" providerId="ADAL" clId="{DA3F3162-4FF9-4517-937A-6D090969441A}" dt="2025-02-14T08:56:34.799" v="243"/>
          <ac:spMkLst>
            <pc:docMk/>
            <pc:sldMk cId="945545028" sldId="588"/>
            <ac:spMk id="1039" creationId="{04812C46-200A-4DEB-A05E-3ED6C68C2387}"/>
          </ac:spMkLst>
        </pc:spChg>
      </pc:sldChg>
      <pc:sldChg chg="addSp delSp modSp add del mod">
        <pc:chgData name="Angelica Olofsson Fernandez" userId="ce698ed2-e0d9-447d-9759-99f79b696a68" providerId="ADAL" clId="{DA3F3162-4FF9-4517-937A-6D090969441A}" dt="2025-02-14T09:00:13.718" v="260" actId="2696"/>
        <pc:sldMkLst>
          <pc:docMk/>
          <pc:sldMk cId="1065022532" sldId="588"/>
        </pc:sldMkLst>
        <pc:spChg chg="add del mod">
          <ac:chgData name="Angelica Olofsson Fernandez" userId="ce698ed2-e0d9-447d-9759-99f79b696a68" providerId="ADAL" clId="{DA3F3162-4FF9-4517-937A-6D090969441A}" dt="2025-02-14T08:57:56.891" v="246" actId="21"/>
          <ac:spMkLst>
            <pc:docMk/>
            <pc:sldMk cId="1065022532" sldId="588"/>
            <ac:spMk id="6" creationId="{1D106E6E-6E2D-FC7F-21DA-78FCCA70F348}"/>
          </ac:spMkLst>
        </pc:spChg>
        <pc:spChg chg="add del mod">
          <ac:chgData name="Angelica Olofsson Fernandez" userId="ce698ed2-e0d9-447d-9759-99f79b696a68" providerId="ADAL" clId="{DA3F3162-4FF9-4517-937A-6D090969441A}" dt="2025-02-14T08:58:35.855" v="251" actId="21"/>
          <ac:spMkLst>
            <pc:docMk/>
            <pc:sldMk cId="1065022532" sldId="588"/>
            <ac:spMk id="7" creationId="{7D5C8A1E-F63A-9D7E-E7FD-E53A33E11E36}"/>
          </ac:spMkLst>
        </pc:spChg>
        <pc:spChg chg="add mod">
          <ac:chgData name="Angelica Olofsson Fernandez" userId="ce698ed2-e0d9-447d-9759-99f79b696a68" providerId="ADAL" clId="{DA3F3162-4FF9-4517-937A-6D090969441A}" dt="2025-02-14T08:58:35.855" v="251" actId="21"/>
          <ac:spMkLst>
            <pc:docMk/>
            <pc:sldMk cId="1065022532" sldId="588"/>
            <ac:spMk id="10" creationId="{F9FDA333-9112-0B81-312B-F95155428E31}"/>
          </ac:spMkLst>
        </pc:spChg>
        <pc:spChg chg="del">
          <ac:chgData name="Angelica Olofsson Fernandez" userId="ce698ed2-e0d9-447d-9759-99f79b696a68" providerId="ADAL" clId="{DA3F3162-4FF9-4517-937A-6D090969441A}" dt="2025-02-14T08:58:35.855" v="251" actId="21"/>
          <ac:spMkLst>
            <pc:docMk/>
            <pc:sldMk cId="1065022532" sldId="588"/>
            <ac:spMk id="13" creationId="{B373A683-178D-3A19-9DE7-FA8686CDD864}"/>
          </ac:spMkLst>
        </pc:spChg>
        <pc:spChg chg="del mod">
          <ac:chgData name="Angelica Olofsson Fernandez" userId="ce698ed2-e0d9-447d-9759-99f79b696a68" providerId="ADAL" clId="{DA3F3162-4FF9-4517-937A-6D090969441A}" dt="2025-02-14T08:58:35.855" v="251" actId="21"/>
          <ac:spMkLst>
            <pc:docMk/>
            <pc:sldMk cId="1065022532" sldId="588"/>
            <ac:spMk id="14" creationId="{8BF7992D-6A11-7C68-744B-4D1C1AF59904}"/>
          </ac:spMkLst>
        </pc:spChg>
        <pc:spChg chg="add mod">
          <ac:chgData name="Angelica Olofsson Fernandez" userId="ce698ed2-e0d9-447d-9759-99f79b696a68" providerId="ADAL" clId="{DA3F3162-4FF9-4517-937A-6D090969441A}" dt="2025-02-14T09:00:08.326" v="259"/>
          <ac:spMkLst>
            <pc:docMk/>
            <pc:sldMk cId="1065022532" sldId="588"/>
            <ac:spMk id="15" creationId="{D3B0ECA3-6309-D176-30E3-1E29865A9D2D}"/>
          </ac:spMkLst>
        </pc:spChg>
        <pc:spChg chg="del mod">
          <ac:chgData name="Angelica Olofsson Fernandez" userId="ce698ed2-e0d9-447d-9759-99f79b696a68" providerId="ADAL" clId="{DA3F3162-4FF9-4517-937A-6D090969441A}" dt="2025-02-14T08:58:35.855" v="251" actId="21"/>
          <ac:spMkLst>
            <pc:docMk/>
            <pc:sldMk cId="1065022532" sldId="588"/>
            <ac:spMk id="18" creationId="{3363DACA-F55C-44CE-B4DD-C2B1CDD00189}"/>
          </ac:spMkLst>
        </pc:spChg>
        <pc:picChg chg="del mod">
          <ac:chgData name="Angelica Olofsson Fernandez" userId="ce698ed2-e0d9-447d-9759-99f79b696a68" providerId="ADAL" clId="{DA3F3162-4FF9-4517-937A-6D090969441A}" dt="2025-02-14T08:58:35.855" v="251" actId="21"/>
          <ac:picMkLst>
            <pc:docMk/>
            <pc:sldMk cId="1065022532" sldId="588"/>
            <ac:picMk id="4" creationId="{3247CEAE-1722-946B-EA5D-7B0E91550F2E}"/>
          </ac:picMkLst>
        </pc:picChg>
        <pc:picChg chg="del">
          <ac:chgData name="Angelica Olofsson Fernandez" userId="ce698ed2-e0d9-447d-9759-99f79b696a68" providerId="ADAL" clId="{DA3F3162-4FF9-4517-937A-6D090969441A}" dt="2025-02-14T08:58:35.855" v="251" actId="21"/>
          <ac:picMkLst>
            <pc:docMk/>
            <pc:sldMk cId="1065022532" sldId="588"/>
            <ac:picMk id="8" creationId="{19C661D6-1891-7594-38DF-3A4F963E2DDE}"/>
          </ac:picMkLst>
        </pc:picChg>
        <pc:picChg chg="del">
          <ac:chgData name="Angelica Olofsson Fernandez" userId="ce698ed2-e0d9-447d-9759-99f79b696a68" providerId="ADAL" clId="{DA3F3162-4FF9-4517-937A-6D090969441A}" dt="2025-02-14T08:58:35.855" v="251" actId="21"/>
          <ac:picMkLst>
            <pc:docMk/>
            <pc:sldMk cId="1065022532" sldId="588"/>
            <ac:picMk id="17" creationId="{689248A3-0880-5C6F-33EE-629ADD531A2F}"/>
          </ac:picMkLst>
        </pc:picChg>
      </pc:sldChg>
      <pc:sldChg chg="new del">
        <pc:chgData name="Angelica Olofsson Fernandez" userId="ce698ed2-e0d9-447d-9759-99f79b696a68" providerId="ADAL" clId="{DA3F3162-4FF9-4517-937A-6D090969441A}" dt="2025-02-18T08:10:42.571" v="530" actId="680"/>
        <pc:sldMkLst>
          <pc:docMk/>
          <pc:sldMk cId="2180515881" sldId="588"/>
        </pc:sldMkLst>
      </pc:sldChg>
      <pc:sldChg chg="addSp delSp modSp new mod modClrScheme chgLayout">
        <pc:chgData name="Angelica Olofsson Fernandez" userId="ce698ed2-e0d9-447d-9759-99f79b696a68" providerId="ADAL" clId="{DA3F3162-4FF9-4517-937A-6D090969441A}" dt="2025-02-18T10:11:33.187" v="612" actId="26606"/>
        <pc:sldMkLst>
          <pc:docMk/>
          <pc:sldMk cId="2300069239" sldId="588"/>
        </pc:sldMkLst>
        <pc:spChg chg="mod">
          <ac:chgData name="Angelica Olofsson Fernandez" userId="ce698ed2-e0d9-447d-9759-99f79b696a68" providerId="ADAL" clId="{DA3F3162-4FF9-4517-937A-6D090969441A}" dt="2025-02-18T10:11:33.187" v="612" actId="26606"/>
          <ac:spMkLst>
            <pc:docMk/>
            <pc:sldMk cId="2300069239" sldId="588"/>
            <ac:spMk id="2" creationId="{BAFC54DA-8F44-259A-F8AB-132622E545A3}"/>
          </ac:spMkLst>
        </pc:spChg>
        <pc:spChg chg="del">
          <ac:chgData name="Angelica Olofsson Fernandez" userId="ce698ed2-e0d9-447d-9759-99f79b696a68" providerId="ADAL" clId="{DA3F3162-4FF9-4517-937A-6D090969441A}" dt="2025-02-18T08:11:45.407" v="557"/>
          <ac:spMkLst>
            <pc:docMk/>
            <pc:sldMk cId="2300069239" sldId="588"/>
            <ac:spMk id="3" creationId="{A907DA88-23DA-8C8C-5209-A022984D5EF6}"/>
          </ac:spMkLst>
        </pc:spChg>
        <pc:spChg chg="del">
          <ac:chgData name="Angelica Olofsson Fernandez" userId="ce698ed2-e0d9-447d-9759-99f79b696a68" providerId="ADAL" clId="{DA3F3162-4FF9-4517-937A-6D090969441A}" dt="2025-02-18T10:11:33.187" v="612" actId="26606"/>
          <ac:spMkLst>
            <pc:docMk/>
            <pc:sldMk cId="2300069239" sldId="588"/>
            <ac:spMk id="4" creationId="{A985AFF2-175E-885E-385D-BC54CDDF8508}"/>
          </ac:spMkLst>
        </pc:spChg>
        <pc:picChg chg="add mod">
          <ac:chgData name="Angelica Olofsson Fernandez" userId="ce698ed2-e0d9-447d-9759-99f79b696a68" providerId="ADAL" clId="{DA3F3162-4FF9-4517-937A-6D090969441A}" dt="2025-02-18T10:11:33.187" v="612" actId="26606"/>
          <ac:picMkLst>
            <pc:docMk/>
            <pc:sldMk cId="2300069239" sldId="588"/>
            <ac:picMk id="1026" creationId="{15F2FFF5-90E4-3516-770D-4AE0F7FA3B12}"/>
          </ac:picMkLst>
        </pc:picChg>
      </pc:sldChg>
      <pc:sldChg chg="addSp delSp modSp new mod setBg modClrScheme chgLayout">
        <pc:chgData name="Angelica Olofsson Fernandez" userId="ce698ed2-e0d9-447d-9759-99f79b696a68" providerId="ADAL" clId="{DA3F3162-4FF9-4517-937A-6D090969441A}" dt="2025-02-18T08:13:28.535" v="610" actId="26606"/>
        <pc:sldMkLst>
          <pc:docMk/>
          <pc:sldMk cId="758712407" sldId="589"/>
        </pc:sldMkLst>
        <pc:spChg chg="mod">
          <ac:chgData name="Angelica Olofsson Fernandez" userId="ce698ed2-e0d9-447d-9759-99f79b696a68" providerId="ADAL" clId="{DA3F3162-4FF9-4517-937A-6D090969441A}" dt="2025-02-18T08:13:28.535" v="610" actId="26606"/>
          <ac:spMkLst>
            <pc:docMk/>
            <pc:sldMk cId="758712407" sldId="589"/>
            <ac:spMk id="2" creationId="{3D256052-F12E-D900-3335-63A6BBF4202E}"/>
          </ac:spMkLst>
        </pc:spChg>
        <pc:spChg chg="mod">
          <ac:chgData name="Angelica Olofsson Fernandez" userId="ce698ed2-e0d9-447d-9759-99f79b696a68" providerId="ADAL" clId="{DA3F3162-4FF9-4517-937A-6D090969441A}" dt="2025-02-18T08:13:28.535" v="610" actId="26606"/>
          <ac:spMkLst>
            <pc:docMk/>
            <pc:sldMk cId="758712407" sldId="589"/>
            <ac:spMk id="3" creationId="{955C0B94-8A82-99F8-201B-6EAD62A2B09A}"/>
          </ac:spMkLst>
        </pc:spChg>
        <pc:spChg chg="del">
          <ac:chgData name="Angelica Olofsson Fernandez" userId="ce698ed2-e0d9-447d-9759-99f79b696a68" providerId="ADAL" clId="{DA3F3162-4FF9-4517-937A-6D090969441A}" dt="2025-02-18T08:13:12.251" v="608" actId="26606"/>
          <ac:spMkLst>
            <pc:docMk/>
            <pc:sldMk cId="758712407" sldId="589"/>
            <ac:spMk id="4" creationId="{7922F7BE-E984-2513-78B1-FCC4BD2EBF6E}"/>
          </ac:spMkLst>
        </pc:spChg>
        <pc:spChg chg="add">
          <ac:chgData name="Angelica Olofsson Fernandez" userId="ce698ed2-e0d9-447d-9759-99f79b696a68" providerId="ADAL" clId="{DA3F3162-4FF9-4517-937A-6D090969441A}" dt="2025-02-18T08:13:28.535" v="610" actId="26606"/>
          <ac:spMkLst>
            <pc:docMk/>
            <pc:sldMk cId="758712407" sldId="589"/>
            <ac:spMk id="10" creationId="{0DBF1ABE-8590-450D-BB49-BDDCCF3EEA9E}"/>
          </ac:spMkLst>
        </pc:spChg>
        <pc:spChg chg="add">
          <ac:chgData name="Angelica Olofsson Fernandez" userId="ce698ed2-e0d9-447d-9759-99f79b696a68" providerId="ADAL" clId="{DA3F3162-4FF9-4517-937A-6D090969441A}" dt="2025-02-18T08:13:28.535" v="610" actId="26606"/>
          <ac:spMkLst>
            <pc:docMk/>
            <pc:sldMk cId="758712407" sldId="589"/>
            <ac:spMk id="12" creationId="{F2F014E7-B612-4079-894D-4697468C5BE9}"/>
          </ac:spMkLst>
        </pc:spChg>
        <pc:spChg chg="add">
          <ac:chgData name="Angelica Olofsson Fernandez" userId="ce698ed2-e0d9-447d-9759-99f79b696a68" providerId="ADAL" clId="{DA3F3162-4FF9-4517-937A-6D090969441A}" dt="2025-02-18T08:13:28.535" v="610" actId="26606"/>
          <ac:spMkLst>
            <pc:docMk/>
            <pc:sldMk cId="758712407" sldId="589"/>
            <ac:spMk id="14" creationId="{5BEB0D00-4F7A-41D8-B15E-B42145EA9315}"/>
          </ac:spMkLst>
        </pc:spChg>
        <pc:picChg chg="add mod">
          <ac:chgData name="Angelica Olofsson Fernandez" userId="ce698ed2-e0d9-447d-9759-99f79b696a68" providerId="ADAL" clId="{DA3F3162-4FF9-4517-937A-6D090969441A}" dt="2025-02-18T08:13:28.535" v="610" actId="26606"/>
          <ac:picMkLst>
            <pc:docMk/>
            <pc:sldMk cId="758712407" sldId="589"/>
            <ac:picMk id="5" creationId="{EE0E4E75-9B1D-DF64-AF46-46E0584A1987}"/>
          </ac:picMkLst>
        </pc:picChg>
      </pc:sldChg>
      <pc:sldChg chg="delSp modSp add del mod">
        <pc:chgData name="Angelica Olofsson Fernandez" userId="ce698ed2-e0d9-447d-9759-99f79b696a68" providerId="ADAL" clId="{DA3F3162-4FF9-4517-937A-6D090969441A}" dt="2025-02-19T12:26:37.003" v="1543" actId="47"/>
        <pc:sldMkLst>
          <pc:docMk/>
          <pc:sldMk cId="1707603577" sldId="590"/>
        </pc:sldMkLst>
        <pc:spChg chg="mod">
          <ac:chgData name="Angelica Olofsson Fernandez" userId="ce698ed2-e0d9-447d-9759-99f79b696a68" providerId="ADAL" clId="{DA3F3162-4FF9-4517-937A-6D090969441A}" dt="2025-02-19T12:26:20.447" v="1537" actId="21"/>
          <ac:spMkLst>
            <pc:docMk/>
            <pc:sldMk cId="1707603577" sldId="590"/>
            <ac:spMk id="3" creationId="{ED8FBDFE-57E7-0C49-4483-C3E2DED7C96E}"/>
          </ac:spMkLst>
        </pc:spChg>
        <pc:picChg chg="del">
          <ac:chgData name="Angelica Olofsson Fernandez" userId="ce698ed2-e0d9-447d-9759-99f79b696a68" providerId="ADAL" clId="{DA3F3162-4FF9-4517-937A-6D090969441A}" dt="2025-02-19T12:12:22.626" v="973" actId="478"/>
          <ac:picMkLst>
            <pc:docMk/>
            <pc:sldMk cId="1707603577" sldId="590"/>
            <ac:picMk id="6" creationId="{EB1D400D-9239-06BF-07B1-042FE82BDFC2}"/>
          </ac:picMkLst>
        </pc:picChg>
      </pc:sldChg>
      <pc:sldChg chg="delSp modSp add del mod">
        <pc:chgData name="Angelica Olofsson Fernandez" userId="ce698ed2-e0d9-447d-9759-99f79b696a68" providerId="ADAL" clId="{DA3F3162-4FF9-4517-937A-6D090969441A}" dt="2025-02-19T12:58:45.002" v="2048" actId="47"/>
        <pc:sldMkLst>
          <pc:docMk/>
          <pc:sldMk cId="3487717491" sldId="591"/>
        </pc:sldMkLst>
        <pc:spChg chg="mod">
          <ac:chgData name="Angelica Olofsson Fernandez" userId="ce698ed2-e0d9-447d-9759-99f79b696a68" providerId="ADAL" clId="{DA3F3162-4FF9-4517-937A-6D090969441A}" dt="2025-02-19T12:58:41.996" v="2047" actId="27636"/>
          <ac:spMkLst>
            <pc:docMk/>
            <pc:sldMk cId="3487717491" sldId="591"/>
            <ac:spMk id="3" creationId="{ED8FBDFE-57E7-0C49-4483-C3E2DED7C96E}"/>
          </ac:spMkLst>
        </pc:spChg>
        <pc:picChg chg="del">
          <ac:chgData name="Angelica Olofsson Fernandez" userId="ce698ed2-e0d9-447d-9759-99f79b696a68" providerId="ADAL" clId="{DA3F3162-4FF9-4517-937A-6D090969441A}" dt="2025-02-19T12:12:09.551" v="971" actId="478"/>
          <ac:picMkLst>
            <pc:docMk/>
            <pc:sldMk cId="3487717491" sldId="591"/>
            <ac:picMk id="6" creationId="{EB1D400D-9239-06BF-07B1-042FE82BDFC2}"/>
          </ac:picMkLst>
        </pc:picChg>
      </pc:sldChg>
      <pc:sldChg chg="modSp add mod ord">
        <pc:chgData name="Angelica Olofsson Fernandez" userId="ce698ed2-e0d9-447d-9759-99f79b696a68" providerId="ADAL" clId="{DA3F3162-4FF9-4517-937A-6D090969441A}" dt="2025-02-21T08:13:35.428" v="2563"/>
        <pc:sldMkLst>
          <pc:docMk/>
          <pc:sldMk cId="464971804" sldId="592"/>
        </pc:sldMkLst>
        <pc:spChg chg="mod">
          <ac:chgData name="Angelica Olofsson Fernandez" userId="ce698ed2-e0d9-447d-9759-99f79b696a68" providerId="ADAL" clId="{DA3F3162-4FF9-4517-937A-6D090969441A}" dt="2025-02-21T08:13:35.428" v="2563"/>
          <ac:spMkLst>
            <pc:docMk/>
            <pc:sldMk cId="464971804" sldId="592"/>
            <ac:spMk id="2" creationId="{1E8D8CF7-24B5-E464-45A5-A77745222CC7}"/>
          </ac:spMkLst>
        </pc:spChg>
        <pc:spChg chg="mod">
          <ac:chgData name="Angelica Olofsson Fernandez" userId="ce698ed2-e0d9-447d-9759-99f79b696a68" providerId="ADAL" clId="{DA3F3162-4FF9-4517-937A-6D090969441A}" dt="2025-02-21T08:13:33.599" v="2562" actId="21"/>
          <ac:spMkLst>
            <pc:docMk/>
            <pc:sldMk cId="464971804" sldId="592"/>
            <ac:spMk id="3" creationId="{ED8FBDFE-57E7-0C49-4483-C3E2DED7C96E}"/>
          </ac:spMkLst>
        </pc:spChg>
      </pc:sldChg>
      <pc:sldChg chg="addSp modSp add mod ord">
        <pc:chgData name="Angelica Olofsson Fernandez" userId="ce698ed2-e0d9-447d-9759-99f79b696a68" providerId="ADAL" clId="{DA3F3162-4FF9-4517-937A-6D090969441A}" dt="2025-02-21T08:12:51.644" v="2558"/>
        <pc:sldMkLst>
          <pc:docMk/>
          <pc:sldMk cId="1469498099" sldId="593"/>
        </pc:sldMkLst>
        <pc:spChg chg="mod">
          <ac:chgData name="Angelica Olofsson Fernandez" userId="ce698ed2-e0d9-447d-9759-99f79b696a68" providerId="ADAL" clId="{DA3F3162-4FF9-4517-937A-6D090969441A}" dt="2025-02-21T08:12:51.644" v="2558"/>
          <ac:spMkLst>
            <pc:docMk/>
            <pc:sldMk cId="1469498099" sldId="593"/>
            <ac:spMk id="2" creationId="{1E8D8CF7-24B5-E464-45A5-A77745222CC7}"/>
          </ac:spMkLst>
        </pc:spChg>
        <pc:spChg chg="mod">
          <ac:chgData name="Angelica Olofsson Fernandez" userId="ce698ed2-e0d9-447d-9759-99f79b696a68" providerId="ADAL" clId="{DA3F3162-4FF9-4517-937A-6D090969441A}" dt="2025-02-21T08:12:48.587" v="2556" actId="21"/>
          <ac:spMkLst>
            <pc:docMk/>
            <pc:sldMk cId="1469498099" sldId="593"/>
            <ac:spMk id="3" creationId="{ED8FBDFE-57E7-0C49-4483-C3E2DED7C96E}"/>
          </ac:spMkLst>
        </pc:spChg>
        <pc:picChg chg="add mod">
          <ac:chgData name="Angelica Olofsson Fernandez" userId="ce698ed2-e0d9-447d-9759-99f79b696a68" providerId="ADAL" clId="{DA3F3162-4FF9-4517-937A-6D090969441A}" dt="2025-02-19T12:37:27.167" v="1726" actId="14100"/>
          <ac:picMkLst>
            <pc:docMk/>
            <pc:sldMk cId="1469498099" sldId="593"/>
            <ac:picMk id="6" creationId="{C541DDE5-D7C4-EB22-A1D2-FEA75E0D238A}"/>
          </ac:picMkLst>
        </pc:picChg>
      </pc:sldChg>
      <pc:sldChg chg="new del">
        <pc:chgData name="Angelica Olofsson Fernandez" userId="ce698ed2-e0d9-447d-9759-99f79b696a68" providerId="ADAL" clId="{DA3F3162-4FF9-4517-937A-6D090969441A}" dt="2025-02-19T12:18:55.517" v="1302" actId="47"/>
        <pc:sldMkLst>
          <pc:docMk/>
          <pc:sldMk cId="2190722915" sldId="593"/>
        </pc:sldMkLst>
      </pc:sldChg>
      <pc:sldChg chg="addSp delSp modSp add mod ord">
        <pc:chgData name="Angelica Olofsson Fernandez" userId="ce698ed2-e0d9-447d-9759-99f79b696a68" providerId="ADAL" clId="{DA3F3162-4FF9-4517-937A-6D090969441A}" dt="2025-02-19T12:49:32.445" v="1883" actId="1076"/>
        <pc:sldMkLst>
          <pc:docMk/>
          <pc:sldMk cId="2979899843" sldId="594"/>
        </pc:sldMkLst>
        <pc:spChg chg="mod">
          <ac:chgData name="Angelica Olofsson Fernandez" userId="ce698ed2-e0d9-447d-9759-99f79b696a68" providerId="ADAL" clId="{DA3F3162-4FF9-4517-937A-6D090969441A}" dt="2025-02-19T12:49:32.445" v="1883" actId="1076"/>
          <ac:spMkLst>
            <pc:docMk/>
            <pc:sldMk cId="2979899843" sldId="594"/>
            <ac:spMk id="3" creationId="{ED8FBDFE-57E7-0C49-4483-C3E2DED7C96E}"/>
          </ac:spMkLst>
        </pc:spChg>
        <pc:picChg chg="add del mod">
          <ac:chgData name="Angelica Olofsson Fernandez" userId="ce698ed2-e0d9-447d-9759-99f79b696a68" providerId="ADAL" clId="{DA3F3162-4FF9-4517-937A-6D090969441A}" dt="2025-02-19T12:49:03.856" v="1879" actId="478"/>
          <ac:picMkLst>
            <pc:docMk/>
            <pc:sldMk cId="2979899843" sldId="594"/>
            <ac:picMk id="6" creationId="{7FD7F6A6-489A-10CC-5305-8BF278FAEB2B}"/>
          </ac:picMkLst>
        </pc:picChg>
        <pc:picChg chg="add mod">
          <ac:chgData name="Angelica Olofsson Fernandez" userId="ce698ed2-e0d9-447d-9759-99f79b696a68" providerId="ADAL" clId="{DA3F3162-4FF9-4517-937A-6D090969441A}" dt="2025-02-19T12:49:26.432" v="1882" actId="1076"/>
          <ac:picMkLst>
            <pc:docMk/>
            <pc:sldMk cId="2979899843" sldId="594"/>
            <ac:picMk id="9" creationId="{86610446-0C9A-146C-B114-F39834416442}"/>
          </ac:picMkLst>
        </pc:picChg>
      </pc:sldChg>
      <pc:sldChg chg="add">
        <pc:chgData name="Angelica Olofsson Fernandez" userId="ce698ed2-e0d9-447d-9759-99f79b696a68" providerId="ADAL" clId="{DA3F3162-4FF9-4517-937A-6D090969441A}" dt="2025-02-19T12:27:56.754" v="1544"/>
        <pc:sldMkLst>
          <pc:docMk/>
          <pc:sldMk cId="1028961830" sldId="595"/>
        </pc:sldMkLst>
      </pc:sldChg>
      <pc:sldChg chg="add">
        <pc:chgData name="Angelica Olofsson Fernandez" userId="ce698ed2-e0d9-447d-9759-99f79b696a68" providerId="ADAL" clId="{DA3F3162-4FF9-4517-937A-6D090969441A}" dt="2025-02-19T12:27:56.754" v="1544"/>
        <pc:sldMkLst>
          <pc:docMk/>
          <pc:sldMk cId="816608884" sldId="596"/>
        </pc:sldMkLst>
      </pc:sldChg>
      <pc:sldChg chg="modSp add mod">
        <pc:chgData name="Angelica Olofsson Fernandez" userId="ce698ed2-e0d9-447d-9759-99f79b696a68" providerId="ADAL" clId="{DA3F3162-4FF9-4517-937A-6D090969441A}" dt="2025-02-21T08:12:42.602" v="2555"/>
        <pc:sldMkLst>
          <pc:docMk/>
          <pc:sldMk cId="1259363305" sldId="597"/>
        </pc:sldMkLst>
        <pc:spChg chg="mod">
          <ac:chgData name="Angelica Olofsson Fernandez" userId="ce698ed2-e0d9-447d-9759-99f79b696a68" providerId="ADAL" clId="{DA3F3162-4FF9-4517-937A-6D090969441A}" dt="2025-02-21T08:12:42.602" v="2555"/>
          <ac:spMkLst>
            <pc:docMk/>
            <pc:sldMk cId="1259363305" sldId="597"/>
            <ac:spMk id="2" creationId="{1E8D8CF7-24B5-E464-45A5-A77745222CC7}"/>
          </ac:spMkLst>
        </pc:spChg>
        <pc:spChg chg="mod">
          <ac:chgData name="Angelica Olofsson Fernandez" userId="ce698ed2-e0d9-447d-9759-99f79b696a68" providerId="ADAL" clId="{DA3F3162-4FF9-4517-937A-6D090969441A}" dt="2025-02-21T08:12:40.592" v="2554" actId="21"/>
          <ac:spMkLst>
            <pc:docMk/>
            <pc:sldMk cId="1259363305" sldId="597"/>
            <ac:spMk id="3" creationId="{ED8FBDFE-57E7-0C49-4483-C3E2DED7C96E}"/>
          </ac:spMkLst>
        </pc:spChg>
      </pc:sldChg>
      <pc:sldChg chg="addSp delSp modSp add mod">
        <pc:chgData name="Angelica Olofsson Fernandez" userId="ce698ed2-e0d9-447d-9759-99f79b696a68" providerId="ADAL" clId="{DA3F3162-4FF9-4517-937A-6D090969441A}" dt="2025-02-20T08:05:48.628" v="2388" actId="20577"/>
        <pc:sldMkLst>
          <pc:docMk/>
          <pc:sldMk cId="4256372485" sldId="598"/>
        </pc:sldMkLst>
        <pc:spChg chg="mod">
          <ac:chgData name="Angelica Olofsson Fernandez" userId="ce698ed2-e0d9-447d-9759-99f79b696a68" providerId="ADAL" clId="{DA3F3162-4FF9-4517-937A-6D090969441A}" dt="2025-02-20T08:05:48.628" v="2388" actId="20577"/>
          <ac:spMkLst>
            <pc:docMk/>
            <pc:sldMk cId="4256372485" sldId="598"/>
            <ac:spMk id="9" creationId="{1111B3A8-4862-CEB0-A4CA-452C7595BD3F}"/>
          </ac:spMkLst>
        </pc:spChg>
        <pc:spChg chg="add mod">
          <ac:chgData name="Angelica Olofsson Fernandez" userId="ce698ed2-e0d9-447d-9759-99f79b696a68" providerId="ADAL" clId="{DA3F3162-4FF9-4517-937A-6D090969441A}" dt="2025-02-20T08:05:39.716" v="2387" actId="1076"/>
          <ac:spMkLst>
            <pc:docMk/>
            <pc:sldMk cId="4256372485" sldId="598"/>
            <ac:spMk id="11" creationId="{A8CE438D-0683-9AF5-D032-50C100524F73}"/>
          </ac:spMkLst>
        </pc:spChg>
        <pc:picChg chg="del">
          <ac:chgData name="Angelica Olofsson Fernandez" userId="ce698ed2-e0d9-447d-9759-99f79b696a68" providerId="ADAL" clId="{DA3F3162-4FF9-4517-937A-6D090969441A}" dt="2025-02-20T08:00:38.035" v="2179" actId="478"/>
          <ac:picMkLst>
            <pc:docMk/>
            <pc:sldMk cId="4256372485" sldId="598"/>
            <ac:picMk id="2" creationId="{3112337B-F963-EB0A-CBB8-8474AB3421D9}"/>
          </ac:picMkLst>
        </pc:picChg>
        <pc:picChg chg="add mod">
          <ac:chgData name="Angelica Olofsson Fernandez" userId="ce698ed2-e0d9-447d-9759-99f79b696a68" providerId="ADAL" clId="{DA3F3162-4FF9-4517-937A-6D090969441A}" dt="2025-02-20T08:03:48.489" v="2382" actId="1076"/>
          <ac:picMkLst>
            <pc:docMk/>
            <pc:sldMk cId="4256372485" sldId="598"/>
            <ac:picMk id="7" creationId="{75D99B29-5933-6AB3-C2CB-D2FB1D9F1597}"/>
          </ac:picMkLst>
        </pc:picChg>
      </pc:sldChg>
      <pc:sldChg chg="addSp delSp modSp new mod ord setBg">
        <pc:chgData name="Angelica Olofsson Fernandez" userId="ce698ed2-e0d9-447d-9759-99f79b696a68" providerId="ADAL" clId="{DA3F3162-4FF9-4517-937A-6D090969441A}" dt="2025-02-24T06:19:37.704" v="2571"/>
        <pc:sldMkLst>
          <pc:docMk/>
          <pc:sldMk cId="361856650" sldId="599"/>
        </pc:sldMkLst>
        <pc:spChg chg="mod">
          <ac:chgData name="Angelica Olofsson Fernandez" userId="ce698ed2-e0d9-447d-9759-99f79b696a68" providerId="ADAL" clId="{DA3F3162-4FF9-4517-937A-6D090969441A}" dt="2025-02-20T08:24:44.603" v="2432" actId="26606"/>
          <ac:spMkLst>
            <pc:docMk/>
            <pc:sldMk cId="361856650" sldId="599"/>
            <ac:spMk id="2" creationId="{2B4871C6-162D-A461-E509-497B87FA397E}"/>
          </ac:spMkLst>
        </pc:spChg>
        <pc:spChg chg="add mod">
          <ac:chgData name="Angelica Olofsson Fernandez" userId="ce698ed2-e0d9-447d-9759-99f79b696a68" providerId="ADAL" clId="{DA3F3162-4FF9-4517-937A-6D090969441A}" dt="2025-02-20T08:24:51.216" v="2433" actId="5793"/>
          <ac:spMkLst>
            <pc:docMk/>
            <pc:sldMk cId="361856650" sldId="599"/>
            <ac:spMk id="4" creationId="{562AA603-7C61-0CD4-4BD1-6A3B51FCEE73}"/>
          </ac:spMkLst>
        </pc:spChg>
        <pc:spChg chg="add del">
          <ac:chgData name="Angelica Olofsson Fernandez" userId="ce698ed2-e0d9-447d-9759-99f79b696a68" providerId="ADAL" clId="{DA3F3162-4FF9-4517-937A-6D090969441A}" dt="2025-02-20T08:23:08.934" v="2425" actId="26606"/>
          <ac:spMkLst>
            <pc:docMk/>
            <pc:sldMk cId="361856650" sldId="599"/>
            <ac:spMk id="9" creationId="{17718681-A12E-49D6-9925-DD7C68176D61}"/>
          </ac:spMkLst>
        </pc:spChg>
        <pc:spChg chg="add del">
          <ac:chgData name="Angelica Olofsson Fernandez" userId="ce698ed2-e0d9-447d-9759-99f79b696a68" providerId="ADAL" clId="{DA3F3162-4FF9-4517-937A-6D090969441A}" dt="2025-02-20T08:23:08.934" v="2425" actId="26606"/>
          <ac:spMkLst>
            <pc:docMk/>
            <pc:sldMk cId="361856650" sldId="599"/>
            <ac:spMk id="11" creationId="{FBD77573-9EF2-4C35-8285-A1CF6FBB0EA5}"/>
          </ac:spMkLst>
        </pc:spChg>
        <pc:spChg chg="add del">
          <ac:chgData name="Angelica Olofsson Fernandez" userId="ce698ed2-e0d9-447d-9759-99f79b696a68" providerId="ADAL" clId="{DA3F3162-4FF9-4517-937A-6D090969441A}" dt="2025-02-20T08:24:44.603" v="2432" actId="26606"/>
          <ac:spMkLst>
            <pc:docMk/>
            <pc:sldMk cId="361856650" sldId="599"/>
            <ac:spMk id="13" creationId="{CD9FE4EF-C4D8-49A0-B2FF-81D8DB7D8A24}"/>
          </ac:spMkLst>
        </pc:spChg>
        <pc:spChg chg="add del">
          <ac:chgData name="Angelica Olofsson Fernandez" userId="ce698ed2-e0d9-447d-9759-99f79b696a68" providerId="ADAL" clId="{DA3F3162-4FF9-4517-937A-6D090969441A}" dt="2025-02-20T08:24:44.603" v="2432" actId="26606"/>
          <ac:spMkLst>
            <pc:docMk/>
            <pc:sldMk cId="361856650" sldId="599"/>
            <ac:spMk id="14" creationId="{09588DA8-065E-4F6F-8EFD-43104AB2E0CF}"/>
          </ac:spMkLst>
        </pc:spChg>
        <pc:spChg chg="add del">
          <ac:chgData name="Angelica Olofsson Fernandez" userId="ce698ed2-e0d9-447d-9759-99f79b696a68" providerId="ADAL" clId="{DA3F3162-4FF9-4517-937A-6D090969441A}" dt="2025-02-20T08:24:44.603" v="2432" actId="26606"/>
          <ac:spMkLst>
            <pc:docMk/>
            <pc:sldMk cId="361856650" sldId="599"/>
            <ac:spMk id="15" creationId="{4300840D-0A0B-4512-BACA-B439D5B9C57C}"/>
          </ac:spMkLst>
        </pc:spChg>
        <pc:spChg chg="add del">
          <ac:chgData name="Angelica Olofsson Fernandez" userId="ce698ed2-e0d9-447d-9759-99f79b696a68" providerId="ADAL" clId="{DA3F3162-4FF9-4517-937A-6D090969441A}" dt="2025-02-20T08:24:44.603" v="2432" actId="26606"/>
          <ac:spMkLst>
            <pc:docMk/>
            <pc:sldMk cId="361856650" sldId="599"/>
            <ac:spMk id="16" creationId="{C4285719-470E-454C-AF62-8323075F1F5B}"/>
          </ac:spMkLst>
        </pc:spChg>
        <pc:spChg chg="add del">
          <ac:chgData name="Angelica Olofsson Fernandez" userId="ce698ed2-e0d9-447d-9759-99f79b696a68" providerId="ADAL" clId="{DA3F3162-4FF9-4517-937A-6D090969441A}" dt="2025-02-20T08:24:44.603" v="2432" actId="26606"/>
          <ac:spMkLst>
            <pc:docMk/>
            <pc:sldMk cId="361856650" sldId="599"/>
            <ac:spMk id="17" creationId="{D2B78728-A580-49A7-84F9-6EF6F583ADE0}"/>
          </ac:spMkLst>
        </pc:spChg>
        <pc:spChg chg="add del">
          <ac:chgData name="Angelica Olofsson Fernandez" userId="ce698ed2-e0d9-447d-9759-99f79b696a68" providerId="ADAL" clId="{DA3F3162-4FF9-4517-937A-6D090969441A}" dt="2025-02-20T08:24:44.603" v="2432" actId="26606"/>
          <ac:spMkLst>
            <pc:docMk/>
            <pc:sldMk cId="361856650" sldId="599"/>
            <ac:spMk id="19" creationId="{38FAA1A1-D861-433F-88FA-1E9D6FD31D11}"/>
          </ac:spMkLst>
        </pc:spChg>
        <pc:spChg chg="add del">
          <ac:chgData name="Angelica Olofsson Fernandez" userId="ce698ed2-e0d9-447d-9759-99f79b696a68" providerId="ADAL" clId="{DA3F3162-4FF9-4517-937A-6D090969441A}" dt="2025-02-20T08:24:44.603" v="2432" actId="26606"/>
          <ac:spMkLst>
            <pc:docMk/>
            <pc:sldMk cId="361856650" sldId="599"/>
            <ac:spMk id="21" creationId="{8D71EDA1-87BF-4D5D-AB79-F346FD19278A}"/>
          </ac:spMkLst>
        </pc:spChg>
        <pc:spChg chg="add">
          <ac:chgData name="Angelica Olofsson Fernandez" userId="ce698ed2-e0d9-447d-9759-99f79b696a68" providerId="ADAL" clId="{DA3F3162-4FF9-4517-937A-6D090969441A}" dt="2025-02-20T08:24:44.603" v="2432" actId="26606"/>
          <ac:spMkLst>
            <pc:docMk/>
            <pc:sldMk cId="361856650" sldId="599"/>
            <ac:spMk id="26" creationId="{17718681-A12E-49D6-9925-DD7C68176D61}"/>
          </ac:spMkLst>
        </pc:spChg>
        <pc:spChg chg="add">
          <ac:chgData name="Angelica Olofsson Fernandez" userId="ce698ed2-e0d9-447d-9759-99f79b696a68" providerId="ADAL" clId="{DA3F3162-4FF9-4517-937A-6D090969441A}" dt="2025-02-20T08:24:44.603" v="2432" actId="26606"/>
          <ac:spMkLst>
            <pc:docMk/>
            <pc:sldMk cId="361856650" sldId="599"/>
            <ac:spMk id="28" creationId="{FBD77573-9EF2-4C35-8285-A1CF6FBB0EA5}"/>
          </ac:spMkLst>
        </pc:spChg>
      </pc:sldChg>
      <pc:sldChg chg="modSp add del mod">
        <pc:chgData name="Angelica Olofsson Fernandez" userId="ce698ed2-e0d9-447d-9759-99f79b696a68" providerId="ADAL" clId="{DA3F3162-4FF9-4517-937A-6D090969441A}" dt="2025-02-20T11:53:22.428" v="2553" actId="14100"/>
        <pc:sldMkLst>
          <pc:docMk/>
          <pc:sldMk cId="1335729519" sldId="600"/>
        </pc:sldMkLst>
        <pc:spChg chg="mod">
          <ac:chgData name="Angelica Olofsson Fernandez" userId="ce698ed2-e0d9-447d-9759-99f79b696a68" providerId="ADAL" clId="{DA3F3162-4FF9-4517-937A-6D090969441A}" dt="2025-02-20T11:52:30.563" v="2547" actId="1076"/>
          <ac:spMkLst>
            <pc:docMk/>
            <pc:sldMk cId="1335729519" sldId="600"/>
            <ac:spMk id="2" creationId="{843B52AA-6096-D9F3-C88B-35A6ACEB04D3}"/>
          </ac:spMkLst>
        </pc:spChg>
        <pc:spChg chg="mod">
          <ac:chgData name="Angelica Olofsson Fernandez" userId="ce698ed2-e0d9-447d-9759-99f79b696a68" providerId="ADAL" clId="{DA3F3162-4FF9-4517-937A-6D090969441A}" dt="2025-02-20T11:53:22.428" v="2553" actId="14100"/>
          <ac:spMkLst>
            <pc:docMk/>
            <pc:sldMk cId="1335729519" sldId="600"/>
            <ac:spMk id="7" creationId="{F75F6C62-6FEB-A3D5-1905-82CC1F548FDF}"/>
          </ac:spMkLst>
        </pc:spChg>
        <pc:spChg chg="mod">
          <ac:chgData name="Angelica Olofsson Fernandez" userId="ce698ed2-e0d9-447d-9759-99f79b696a68" providerId="ADAL" clId="{DA3F3162-4FF9-4517-937A-6D090969441A}" dt="2025-02-20T11:52:41.471" v="2552" actId="14100"/>
          <ac:spMkLst>
            <pc:docMk/>
            <pc:sldMk cId="1335729519" sldId="600"/>
            <ac:spMk id="9" creationId="{40CBCACE-1522-5B68-102B-3CFF5CD2198F}"/>
          </ac:spMkLst>
        </pc:spChg>
        <pc:spChg chg="mod">
          <ac:chgData name="Angelica Olofsson Fernandez" userId="ce698ed2-e0d9-447d-9759-99f79b696a68" providerId="ADAL" clId="{DA3F3162-4FF9-4517-937A-6D090969441A}" dt="2025-02-20T11:52:17.333" v="2542" actId="1076"/>
          <ac:spMkLst>
            <pc:docMk/>
            <pc:sldMk cId="1335729519" sldId="600"/>
            <ac:spMk id="12" creationId="{0020FCEF-DFC9-5A2F-1FA3-8C5A08CF299A}"/>
          </ac:spMkLst>
        </pc:spChg>
        <pc:picChg chg="mod">
          <ac:chgData name="Angelica Olofsson Fernandez" userId="ce698ed2-e0d9-447d-9759-99f79b696a68" providerId="ADAL" clId="{DA3F3162-4FF9-4517-937A-6D090969441A}" dt="2025-02-20T11:51:59.725" v="2536" actId="1076"/>
          <ac:picMkLst>
            <pc:docMk/>
            <pc:sldMk cId="1335729519" sldId="600"/>
            <ac:picMk id="4" creationId="{2BB0AF02-713D-6A63-32B6-D94BB749996C}"/>
          </ac:picMkLst>
        </pc:picChg>
        <pc:picChg chg="mod">
          <ac:chgData name="Angelica Olofsson Fernandez" userId="ce698ed2-e0d9-447d-9759-99f79b696a68" providerId="ADAL" clId="{DA3F3162-4FF9-4517-937A-6D090969441A}" dt="2025-02-20T11:52:07.483" v="2538" actId="1076"/>
          <ac:picMkLst>
            <pc:docMk/>
            <pc:sldMk cId="1335729519" sldId="600"/>
            <ac:picMk id="10" creationId="{54AF72BE-CC62-2201-91CB-9C3CC1459CBD}"/>
          </ac:picMkLst>
        </pc:picChg>
      </pc:sldChg>
      <pc:sldChg chg="modSp mod">
        <pc:chgData name="Angelica Olofsson Fernandez" userId="ce698ed2-e0d9-447d-9759-99f79b696a68" providerId="ADAL" clId="{DA3F3162-4FF9-4517-937A-6D090969441A}" dt="2025-02-21T08:13:04.307" v="2561"/>
        <pc:sldMkLst>
          <pc:docMk/>
          <pc:sldMk cId="4144864167" sldId="601"/>
        </pc:sldMkLst>
        <pc:spChg chg="mod">
          <ac:chgData name="Angelica Olofsson Fernandez" userId="ce698ed2-e0d9-447d-9759-99f79b696a68" providerId="ADAL" clId="{DA3F3162-4FF9-4517-937A-6D090969441A}" dt="2025-02-21T08:13:04.307" v="2561"/>
          <ac:spMkLst>
            <pc:docMk/>
            <pc:sldMk cId="4144864167" sldId="601"/>
            <ac:spMk id="2" creationId="{991DEB75-4D80-C8C1-DDB1-96920780A059}"/>
          </ac:spMkLst>
        </pc:spChg>
        <pc:spChg chg="mod">
          <ac:chgData name="Angelica Olofsson Fernandez" userId="ce698ed2-e0d9-447d-9759-99f79b696a68" providerId="ADAL" clId="{DA3F3162-4FF9-4517-937A-6D090969441A}" dt="2025-02-21T08:13:02.551" v="2559" actId="21"/>
          <ac:spMkLst>
            <pc:docMk/>
            <pc:sldMk cId="4144864167" sldId="601"/>
            <ac:spMk id="3" creationId="{5845649F-AB8C-E89F-F364-E4D28D8E94D1}"/>
          </ac:spMkLst>
        </pc:spChg>
      </pc:sldChg>
      <pc:sldChg chg="add del">
        <pc:chgData name="Angelica Olofsson Fernandez" userId="ce698ed2-e0d9-447d-9759-99f79b696a68" providerId="ADAL" clId="{DA3F3162-4FF9-4517-937A-6D090969441A}" dt="2025-02-26T12:07:32.106" v="2954" actId="2696"/>
        <pc:sldMkLst>
          <pc:docMk/>
          <pc:sldMk cId="3596795887" sldId="667"/>
        </pc:sldMkLst>
      </pc:sldChg>
      <pc:sldChg chg="add del">
        <pc:chgData name="Angelica Olofsson Fernandez" userId="ce698ed2-e0d9-447d-9759-99f79b696a68" providerId="ADAL" clId="{DA3F3162-4FF9-4517-937A-6D090969441A}" dt="2025-02-26T12:07:32.106" v="2954" actId="2696"/>
        <pc:sldMkLst>
          <pc:docMk/>
          <pc:sldMk cId="3244784312" sldId="668"/>
        </pc:sldMkLst>
      </pc:sldChg>
      <pc:sldChg chg="add del">
        <pc:chgData name="Angelica Olofsson Fernandez" userId="ce698ed2-e0d9-447d-9759-99f79b696a68" providerId="ADAL" clId="{DA3F3162-4FF9-4517-937A-6D090969441A}" dt="2025-02-26T12:07:32.106" v="2954" actId="2696"/>
        <pc:sldMkLst>
          <pc:docMk/>
          <pc:sldMk cId="2567009046" sldId="669"/>
        </pc:sldMkLst>
      </pc:sldChg>
      <pc:sldChg chg="modSp add del mod">
        <pc:chgData name="Angelica Olofsson Fernandez" userId="ce698ed2-e0d9-447d-9759-99f79b696a68" providerId="ADAL" clId="{DA3F3162-4FF9-4517-937A-6D090969441A}" dt="2025-02-26T12:07:32.106" v="2954" actId="2696"/>
        <pc:sldMkLst>
          <pc:docMk/>
          <pc:sldMk cId="974022550" sldId="670"/>
        </pc:sldMkLst>
        <pc:spChg chg="mod">
          <ac:chgData name="Angelica Olofsson Fernandez" userId="ce698ed2-e0d9-447d-9759-99f79b696a68" providerId="ADAL" clId="{DA3F3162-4FF9-4517-937A-6D090969441A}" dt="2025-02-24T06:19:27.560" v="2568"/>
          <ac:spMkLst>
            <pc:docMk/>
            <pc:sldMk cId="974022550" sldId="670"/>
            <ac:spMk id="5" creationId="{59DE3E88-A05F-05DB-4D18-12D978E41293}"/>
          </ac:spMkLst>
        </pc:spChg>
      </pc:sldChg>
      <pc:sldChg chg="add del">
        <pc:chgData name="Angelica Olofsson Fernandez" userId="ce698ed2-e0d9-447d-9759-99f79b696a68" providerId="ADAL" clId="{DA3F3162-4FF9-4517-937A-6D090969441A}" dt="2025-02-26T12:07:32.106" v="2954" actId="2696"/>
        <pc:sldMkLst>
          <pc:docMk/>
          <pc:sldMk cId="4279442334" sldId="671"/>
        </pc:sldMkLst>
      </pc:sldChg>
      <pc:sldChg chg="add del">
        <pc:chgData name="Angelica Olofsson Fernandez" userId="ce698ed2-e0d9-447d-9759-99f79b696a68" providerId="ADAL" clId="{DA3F3162-4FF9-4517-937A-6D090969441A}" dt="2025-02-26T12:07:32.106" v="2954" actId="2696"/>
        <pc:sldMkLst>
          <pc:docMk/>
          <pc:sldMk cId="3527095384" sldId="672"/>
        </pc:sldMkLst>
      </pc:sldChg>
      <pc:sldChg chg="addSp delSp modSp add mod">
        <pc:chgData name="Angelica Olofsson Fernandez" userId="ce698ed2-e0d9-447d-9759-99f79b696a68" providerId="ADAL" clId="{DA3F3162-4FF9-4517-937A-6D090969441A}" dt="2025-02-24T14:21:32.839" v="2923" actId="1076"/>
        <pc:sldMkLst>
          <pc:docMk/>
          <pc:sldMk cId="872925710" sldId="673"/>
        </pc:sldMkLst>
        <pc:spChg chg="mod">
          <ac:chgData name="Angelica Olofsson Fernandez" userId="ce698ed2-e0d9-447d-9759-99f79b696a68" providerId="ADAL" clId="{DA3F3162-4FF9-4517-937A-6D090969441A}" dt="2025-02-24T14:21:08.765" v="2919" actId="20577"/>
          <ac:spMkLst>
            <pc:docMk/>
            <pc:sldMk cId="872925710" sldId="673"/>
            <ac:spMk id="9" creationId="{1111B3A8-4862-CEB0-A4CA-452C7595BD3F}"/>
          </ac:spMkLst>
        </pc:spChg>
        <pc:spChg chg="mod">
          <ac:chgData name="Angelica Olofsson Fernandez" userId="ce698ed2-e0d9-447d-9759-99f79b696a68" providerId="ADAL" clId="{DA3F3162-4FF9-4517-937A-6D090969441A}" dt="2025-02-24T14:20:30.783" v="2889" actId="20577"/>
          <ac:spMkLst>
            <pc:docMk/>
            <pc:sldMk cId="872925710" sldId="673"/>
            <ac:spMk id="11" creationId="{A8CE438D-0683-9AF5-D032-50C100524F73}"/>
          </ac:spMkLst>
        </pc:spChg>
        <pc:picChg chg="add mod">
          <ac:chgData name="Angelica Olofsson Fernandez" userId="ce698ed2-e0d9-447d-9759-99f79b696a68" providerId="ADAL" clId="{DA3F3162-4FF9-4517-937A-6D090969441A}" dt="2025-02-24T14:21:32.839" v="2923" actId="1076"/>
          <ac:picMkLst>
            <pc:docMk/>
            <pc:sldMk cId="872925710" sldId="673"/>
            <ac:picMk id="5" creationId="{4C38054C-3275-6722-170D-9B2BC3E5DA11}"/>
          </ac:picMkLst>
        </pc:picChg>
        <pc:picChg chg="del mod">
          <ac:chgData name="Angelica Olofsson Fernandez" userId="ce698ed2-e0d9-447d-9759-99f79b696a68" providerId="ADAL" clId="{DA3F3162-4FF9-4517-937A-6D090969441A}" dt="2025-02-24T14:21:29.994" v="2922" actId="478"/>
          <ac:picMkLst>
            <pc:docMk/>
            <pc:sldMk cId="872925710" sldId="673"/>
            <ac:picMk id="7" creationId="{75D99B29-5933-6AB3-C2CB-D2FB1D9F1597}"/>
          </ac:picMkLst>
        </pc:picChg>
      </pc:sldChg>
    </pc:docChg>
  </pc:docChgLst>
  <pc:docChgLst>
    <pc:chgData name="Angelica Olofsson Fernandez" userId="ce698ed2-e0d9-447d-9759-99f79b696a68" providerId="ADAL" clId="{ADB8F8C7-84E1-4ECB-8A62-29C38EDB68B0}"/>
    <pc:docChg chg="modSld">
      <pc:chgData name="Angelica Olofsson Fernandez" userId="ce698ed2-e0d9-447d-9759-99f79b696a68" providerId="ADAL" clId="{ADB8F8C7-84E1-4ECB-8A62-29C38EDB68B0}" dt="2024-11-19T09:32:06.729" v="5" actId="6549"/>
      <pc:docMkLst>
        <pc:docMk/>
      </pc:docMkLst>
      <pc:sldChg chg="modSp mod">
        <pc:chgData name="Angelica Olofsson Fernandez" userId="ce698ed2-e0d9-447d-9759-99f79b696a68" providerId="ADAL" clId="{ADB8F8C7-84E1-4ECB-8A62-29C38EDB68B0}" dt="2024-11-19T09:32:06.729" v="5" actId="6549"/>
        <pc:sldMkLst>
          <pc:docMk/>
          <pc:sldMk cId="1866398452" sldId="268"/>
        </pc:sldMkLst>
        <pc:spChg chg="mod">
          <ac:chgData name="Angelica Olofsson Fernandez" userId="ce698ed2-e0d9-447d-9759-99f79b696a68" providerId="ADAL" clId="{ADB8F8C7-84E1-4ECB-8A62-29C38EDB68B0}" dt="2024-11-19T09:32:06.729" v="5" actId="6549"/>
          <ac:spMkLst>
            <pc:docMk/>
            <pc:sldMk cId="1866398452" sldId="268"/>
            <ac:spMk id="11" creationId="{355E7A77-7FF3-EBCB-7BCB-B17AB9E47044}"/>
          </ac:spMkLst>
        </pc:spChg>
      </pc:sldChg>
      <pc:sldChg chg="modSp">
        <pc:chgData name="Angelica Olofsson Fernandez" userId="ce698ed2-e0d9-447d-9759-99f79b696a68" providerId="ADAL" clId="{ADB8F8C7-84E1-4ECB-8A62-29C38EDB68B0}" dt="2024-11-19T09:31:50.036" v="2" actId="20577"/>
        <pc:sldMkLst>
          <pc:docMk/>
          <pc:sldMk cId="3227669839" sldId="564"/>
        </pc:sldMkLst>
        <pc:graphicFrameChg chg="mod">
          <ac:chgData name="Angelica Olofsson Fernandez" userId="ce698ed2-e0d9-447d-9759-99f79b696a68" providerId="ADAL" clId="{ADB8F8C7-84E1-4ECB-8A62-29C38EDB68B0}" dt="2024-11-19T09:31:50.036" v="2" actId="20577"/>
          <ac:graphicFrameMkLst>
            <pc:docMk/>
            <pc:sldMk cId="3227669839" sldId="564"/>
            <ac:graphicFrameMk id="13" creationId="{8AF60F36-7C61-37CE-2D41-B10755D4E4A9}"/>
          </ac:graphicFrameMkLst>
        </pc:graphicFrameChg>
      </pc:sldChg>
      <pc:sldChg chg="modSp">
        <pc:chgData name="Angelica Olofsson Fernandez" userId="ce698ed2-e0d9-447d-9759-99f79b696a68" providerId="ADAL" clId="{ADB8F8C7-84E1-4ECB-8A62-29C38EDB68B0}" dt="2024-11-19T09:31:59.365" v="4" actId="20577"/>
        <pc:sldMkLst>
          <pc:docMk/>
          <pc:sldMk cId="745051221" sldId="566"/>
        </pc:sldMkLst>
        <pc:graphicFrameChg chg="mod">
          <ac:chgData name="Angelica Olofsson Fernandez" userId="ce698ed2-e0d9-447d-9759-99f79b696a68" providerId="ADAL" clId="{ADB8F8C7-84E1-4ECB-8A62-29C38EDB68B0}" dt="2024-11-19T09:31:59.365" v="4" actId="20577"/>
          <ac:graphicFrameMkLst>
            <pc:docMk/>
            <pc:sldMk cId="745051221" sldId="566"/>
            <ac:graphicFrameMk id="5" creationId="{8F2FF79B-E1F1-74E5-EE9A-DA99D123F8EC}"/>
          </ac:graphicFrameMkLst>
        </pc:graphicFrameChg>
      </pc:sldChg>
    </pc:docChg>
  </pc:docChgLst>
  <pc:docChgLst>
    <pc:chgData name="Isabel Gumucio" userId="8c68f729-85f8-407c-9648-d4a9234627b4" providerId="ADAL" clId="{A45EB834-15B0-405B-B0F2-B5A93EACAF4A}"/>
    <pc:docChg chg="undo custSel modSld">
      <pc:chgData name="Isabel Gumucio" userId="8c68f729-85f8-407c-9648-d4a9234627b4" providerId="ADAL" clId="{A45EB834-15B0-405B-B0F2-B5A93EACAF4A}" dt="2024-10-16T06:32:47.516" v="255" actId="20577"/>
      <pc:docMkLst>
        <pc:docMk/>
      </pc:docMkLst>
      <pc:sldChg chg="modSp mod">
        <pc:chgData name="Isabel Gumucio" userId="8c68f729-85f8-407c-9648-d4a9234627b4" providerId="ADAL" clId="{A45EB834-15B0-405B-B0F2-B5A93EACAF4A}" dt="2024-10-16T06:32:47.516" v="255" actId="20577"/>
        <pc:sldMkLst>
          <pc:docMk/>
          <pc:sldMk cId="1269119800" sldId="563"/>
        </pc:sldMkLst>
        <pc:spChg chg="mod">
          <ac:chgData name="Isabel Gumucio" userId="8c68f729-85f8-407c-9648-d4a9234627b4" providerId="ADAL" clId="{A45EB834-15B0-405B-B0F2-B5A93EACAF4A}" dt="2024-10-16T06:32:47.516" v="255" actId="20577"/>
          <ac:spMkLst>
            <pc:docMk/>
            <pc:sldMk cId="1269119800" sldId="563"/>
            <ac:spMk id="4" creationId="{E77150C2-6341-4A77-9854-E95AB5626C1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055E9-EC37-401E-BA8B-7CEED1B6B460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9F95B2-74A3-4479-9FE9-4D044EA28573}">
      <dgm:prSet/>
      <dgm:spPr/>
      <dgm:t>
        <a:bodyPr/>
        <a:lstStyle/>
        <a:p>
          <a:r>
            <a:rPr lang="en-US"/>
            <a:t>Inledning</a:t>
          </a:r>
        </a:p>
      </dgm:t>
    </dgm:pt>
    <dgm:pt modelId="{770DA84E-8C54-4EF1-8A89-17CB46A40F3E}" type="parTrans" cxnId="{64EB7A38-87BC-4355-ADAC-96A0E41B656F}">
      <dgm:prSet/>
      <dgm:spPr/>
      <dgm:t>
        <a:bodyPr/>
        <a:lstStyle/>
        <a:p>
          <a:endParaRPr lang="en-US"/>
        </a:p>
      </dgm:t>
    </dgm:pt>
    <dgm:pt modelId="{0CAD2858-9AB9-481B-A55C-1A73E63E2E65}" type="sibTrans" cxnId="{64EB7A38-87BC-4355-ADAC-96A0E41B656F}">
      <dgm:prSet/>
      <dgm:spPr/>
      <dgm:t>
        <a:bodyPr/>
        <a:lstStyle/>
        <a:p>
          <a:endParaRPr lang="en-US"/>
        </a:p>
      </dgm:t>
    </dgm:pt>
    <dgm:pt modelId="{70FEB3FE-EB29-4FD9-BB20-7A99866625B8}">
      <dgm:prSet/>
      <dgm:spPr/>
      <dgm:t>
        <a:bodyPr/>
        <a:lstStyle/>
        <a:p>
          <a:r>
            <a:rPr lang="en-US"/>
            <a:t>Nya avtal</a:t>
          </a:r>
        </a:p>
      </dgm:t>
    </dgm:pt>
    <dgm:pt modelId="{7BD20FF3-4AE5-41CA-AF40-66B5C75FE8DB}" type="parTrans" cxnId="{EBFFF172-4348-4646-B39E-3B33172529F7}">
      <dgm:prSet/>
      <dgm:spPr/>
      <dgm:t>
        <a:bodyPr/>
        <a:lstStyle/>
        <a:p>
          <a:endParaRPr lang="en-US"/>
        </a:p>
      </dgm:t>
    </dgm:pt>
    <dgm:pt modelId="{4B015B86-7C84-4935-AE1E-62A8CC55D2EF}" type="sibTrans" cxnId="{EBFFF172-4348-4646-B39E-3B33172529F7}">
      <dgm:prSet/>
      <dgm:spPr/>
      <dgm:t>
        <a:bodyPr/>
        <a:lstStyle/>
        <a:p>
          <a:endParaRPr lang="en-US"/>
        </a:p>
      </dgm:t>
    </dgm:pt>
    <dgm:pt modelId="{B50E3A48-0A3E-47FC-A0E8-86BF1431C415}">
      <dgm:prSet/>
      <dgm:spPr/>
      <dgm:t>
        <a:bodyPr/>
        <a:lstStyle/>
        <a:p>
          <a:r>
            <a:rPr lang="en-US"/>
            <a:t>Vårdhygien</a:t>
          </a:r>
        </a:p>
      </dgm:t>
    </dgm:pt>
    <dgm:pt modelId="{8A753BA6-756E-4F25-B957-E2077CDFA7E6}" type="parTrans" cxnId="{AAC725C3-3882-4A4C-B82D-FCCCB90CA1F7}">
      <dgm:prSet/>
      <dgm:spPr/>
      <dgm:t>
        <a:bodyPr/>
        <a:lstStyle/>
        <a:p>
          <a:endParaRPr lang="en-US"/>
        </a:p>
      </dgm:t>
    </dgm:pt>
    <dgm:pt modelId="{770332DC-AC90-4F00-9F86-4192E31D3A35}" type="sibTrans" cxnId="{AAC725C3-3882-4A4C-B82D-FCCCB90CA1F7}">
      <dgm:prSet/>
      <dgm:spPr/>
      <dgm:t>
        <a:bodyPr/>
        <a:lstStyle/>
        <a:p>
          <a:endParaRPr lang="en-US"/>
        </a:p>
      </dgm:t>
    </dgm:pt>
    <dgm:pt modelId="{3C280117-8754-4F5F-87F7-9A3F14D45A3B}">
      <dgm:prSet/>
      <dgm:spPr/>
      <dgm:t>
        <a:bodyPr/>
        <a:lstStyle/>
        <a:p>
          <a:r>
            <a:rPr lang="en-US" err="1"/>
            <a:t>Miljö</a:t>
          </a:r>
          <a:r>
            <a:rPr lang="en-US"/>
            <a:t> – </a:t>
          </a:r>
          <a:r>
            <a:rPr lang="en-US" err="1"/>
            <a:t>utgår</a:t>
          </a:r>
          <a:r>
            <a:rPr lang="en-US"/>
            <a:t> </a:t>
          </a:r>
          <a:r>
            <a:rPr lang="en-US" err="1"/>
            <a:t>pga</a:t>
          </a:r>
          <a:r>
            <a:rPr lang="en-US"/>
            <a:t> </a:t>
          </a:r>
          <a:r>
            <a:rPr lang="en-US" err="1"/>
            <a:t>sjukdom</a:t>
          </a:r>
          <a:endParaRPr lang="en-US"/>
        </a:p>
      </dgm:t>
    </dgm:pt>
    <dgm:pt modelId="{E88B0A69-057E-46A1-BFCF-2AFA02F69831}" type="parTrans" cxnId="{37B5A4CC-2C12-43D2-82BF-84507FE60098}">
      <dgm:prSet/>
      <dgm:spPr/>
      <dgm:t>
        <a:bodyPr/>
        <a:lstStyle/>
        <a:p>
          <a:endParaRPr lang="en-US"/>
        </a:p>
      </dgm:t>
    </dgm:pt>
    <dgm:pt modelId="{5FB9877C-55F5-4E48-9AAE-D3A758A3D683}" type="sibTrans" cxnId="{37B5A4CC-2C12-43D2-82BF-84507FE60098}">
      <dgm:prSet/>
      <dgm:spPr/>
      <dgm:t>
        <a:bodyPr/>
        <a:lstStyle/>
        <a:p>
          <a:endParaRPr lang="en-US"/>
        </a:p>
      </dgm:t>
    </dgm:pt>
    <dgm:pt modelId="{F5B070F1-5E53-4E03-B981-AE851BA71EC0}">
      <dgm:prSet/>
      <dgm:spPr/>
      <dgm:t>
        <a:bodyPr/>
        <a:lstStyle/>
        <a:p>
          <a:r>
            <a:rPr lang="en-US"/>
            <a:t>Återkoppling kundenkät</a:t>
          </a:r>
        </a:p>
      </dgm:t>
    </dgm:pt>
    <dgm:pt modelId="{29DBAA0E-16C9-49E8-9FAE-3DAD36CF657C}" type="parTrans" cxnId="{9E8E6152-BAFC-42A7-8118-C4457D257FA6}">
      <dgm:prSet/>
      <dgm:spPr/>
      <dgm:t>
        <a:bodyPr/>
        <a:lstStyle/>
        <a:p>
          <a:endParaRPr lang="en-US"/>
        </a:p>
      </dgm:t>
    </dgm:pt>
    <dgm:pt modelId="{CD7D665F-A5DC-4BA6-8885-858302059DEA}" type="sibTrans" cxnId="{9E8E6152-BAFC-42A7-8118-C4457D257FA6}">
      <dgm:prSet/>
      <dgm:spPr/>
      <dgm:t>
        <a:bodyPr/>
        <a:lstStyle/>
        <a:p>
          <a:endParaRPr lang="en-US"/>
        </a:p>
      </dgm:t>
    </dgm:pt>
    <dgm:pt modelId="{574FD736-A705-40A8-86B5-EF7F87C701C8}">
      <dgm:prSet/>
      <dgm:spPr/>
      <dgm:t>
        <a:bodyPr/>
        <a:lstStyle/>
        <a:p>
          <a:r>
            <a:rPr lang="en-US"/>
            <a:t>Produktinformation</a:t>
          </a:r>
        </a:p>
      </dgm:t>
    </dgm:pt>
    <dgm:pt modelId="{3D4B608E-2BA7-4C4D-AC67-DF9A1FE998D6}" type="parTrans" cxnId="{94AA0BD0-691E-49DF-AE21-C4A3651CDC22}">
      <dgm:prSet/>
      <dgm:spPr/>
      <dgm:t>
        <a:bodyPr/>
        <a:lstStyle/>
        <a:p>
          <a:endParaRPr lang="en-US"/>
        </a:p>
      </dgm:t>
    </dgm:pt>
    <dgm:pt modelId="{0F543B98-E03D-401A-A298-0963DF769423}" type="sibTrans" cxnId="{94AA0BD0-691E-49DF-AE21-C4A3651CDC22}">
      <dgm:prSet/>
      <dgm:spPr/>
      <dgm:t>
        <a:bodyPr/>
        <a:lstStyle/>
        <a:p>
          <a:endParaRPr lang="en-US"/>
        </a:p>
      </dgm:t>
    </dgm:pt>
    <dgm:pt modelId="{4E197C0C-F92C-4CCA-84E5-A2CA492F1B56}">
      <dgm:prSet/>
      <dgm:spPr/>
      <dgm:t>
        <a:bodyPr/>
        <a:lstStyle/>
        <a:p>
          <a:r>
            <a:rPr lang="en-US"/>
            <a:t>Frågor </a:t>
          </a:r>
        </a:p>
      </dgm:t>
    </dgm:pt>
    <dgm:pt modelId="{C32F862C-F253-4389-A3A2-0F7B73119DDD}" type="parTrans" cxnId="{50646347-3622-47B0-A91C-19AA445BC4B2}">
      <dgm:prSet/>
      <dgm:spPr/>
      <dgm:t>
        <a:bodyPr/>
        <a:lstStyle/>
        <a:p>
          <a:endParaRPr lang="en-US"/>
        </a:p>
      </dgm:t>
    </dgm:pt>
    <dgm:pt modelId="{DCE7F17F-2DA7-4325-B167-70914C34ED8B}" type="sibTrans" cxnId="{50646347-3622-47B0-A91C-19AA445BC4B2}">
      <dgm:prSet/>
      <dgm:spPr/>
      <dgm:t>
        <a:bodyPr/>
        <a:lstStyle/>
        <a:p>
          <a:endParaRPr lang="en-US"/>
        </a:p>
      </dgm:t>
    </dgm:pt>
    <dgm:pt modelId="{007577EF-14FA-497C-8AC4-187B691CA54A}">
      <dgm:prSet/>
      <dgm:spPr/>
      <dgm:t>
        <a:bodyPr/>
        <a:lstStyle/>
        <a:p>
          <a:r>
            <a:rPr lang="en-US"/>
            <a:t>Menti</a:t>
          </a:r>
        </a:p>
      </dgm:t>
    </dgm:pt>
    <dgm:pt modelId="{C94546F7-65C3-40D9-932A-440385F6435A}" type="parTrans" cxnId="{DFA8E86C-9C64-4B72-9283-83138D3855CD}">
      <dgm:prSet/>
      <dgm:spPr/>
      <dgm:t>
        <a:bodyPr/>
        <a:lstStyle/>
        <a:p>
          <a:endParaRPr lang="en-US"/>
        </a:p>
      </dgm:t>
    </dgm:pt>
    <dgm:pt modelId="{3C3853EA-7B20-457C-98D5-507A0AD948FD}" type="sibTrans" cxnId="{DFA8E86C-9C64-4B72-9283-83138D3855CD}">
      <dgm:prSet/>
      <dgm:spPr/>
      <dgm:t>
        <a:bodyPr/>
        <a:lstStyle/>
        <a:p>
          <a:endParaRPr lang="en-US"/>
        </a:p>
      </dgm:t>
    </dgm:pt>
    <dgm:pt modelId="{85BB0227-B805-4F31-9843-319E24ED196D}" type="pres">
      <dgm:prSet presAssocID="{9ED055E9-EC37-401E-BA8B-7CEED1B6B460}" presName="Name0" presStyleCnt="0">
        <dgm:presLayoutVars>
          <dgm:dir/>
          <dgm:resizeHandles val="exact"/>
        </dgm:presLayoutVars>
      </dgm:prSet>
      <dgm:spPr/>
    </dgm:pt>
    <dgm:pt modelId="{50C7595F-1F45-48EF-8BC7-4C7214DFF750}" type="pres">
      <dgm:prSet presAssocID="{B09F95B2-74A3-4479-9FE9-4D044EA28573}" presName="node" presStyleLbl="node1" presStyleIdx="0" presStyleCnt="8">
        <dgm:presLayoutVars>
          <dgm:bulletEnabled val="1"/>
        </dgm:presLayoutVars>
      </dgm:prSet>
      <dgm:spPr/>
    </dgm:pt>
    <dgm:pt modelId="{F2ADECF0-A492-42EF-BEB7-28F7EE6935F8}" type="pres">
      <dgm:prSet presAssocID="{0CAD2858-9AB9-481B-A55C-1A73E63E2E65}" presName="sibTrans" presStyleLbl="sibTrans1D1" presStyleIdx="0" presStyleCnt="7"/>
      <dgm:spPr/>
    </dgm:pt>
    <dgm:pt modelId="{442B47D7-45CC-425E-A304-86C1278938FE}" type="pres">
      <dgm:prSet presAssocID="{0CAD2858-9AB9-481B-A55C-1A73E63E2E65}" presName="connectorText" presStyleLbl="sibTrans1D1" presStyleIdx="0" presStyleCnt="7"/>
      <dgm:spPr/>
    </dgm:pt>
    <dgm:pt modelId="{19C90E9A-ABB9-4751-BACE-398DBDA1C49D}" type="pres">
      <dgm:prSet presAssocID="{70FEB3FE-EB29-4FD9-BB20-7A99866625B8}" presName="node" presStyleLbl="node1" presStyleIdx="1" presStyleCnt="8">
        <dgm:presLayoutVars>
          <dgm:bulletEnabled val="1"/>
        </dgm:presLayoutVars>
      </dgm:prSet>
      <dgm:spPr/>
    </dgm:pt>
    <dgm:pt modelId="{E75716B8-62FA-4DE2-A6D9-4C2C5BD4DA12}" type="pres">
      <dgm:prSet presAssocID="{4B015B86-7C84-4935-AE1E-62A8CC55D2EF}" presName="sibTrans" presStyleLbl="sibTrans1D1" presStyleIdx="1" presStyleCnt="7"/>
      <dgm:spPr/>
    </dgm:pt>
    <dgm:pt modelId="{DEFE0F21-278A-4968-B419-D04A1A2251EE}" type="pres">
      <dgm:prSet presAssocID="{4B015B86-7C84-4935-AE1E-62A8CC55D2EF}" presName="connectorText" presStyleLbl="sibTrans1D1" presStyleIdx="1" presStyleCnt="7"/>
      <dgm:spPr/>
    </dgm:pt>
    <dgm:pt modelId="{8CD0CD75-9C8D-497B-83B0-09F1CC0DF1FA}" type="pres">
      <dgm:prSet presAssocID="{B50E3A48-0A3E-47FC-A0E8-86BF1431C415}" presName="node" presStyleLbl="node1" presStyleIdx="2" presStyleCnt="8">
        <dgm:presLayoutVars>
          <dgm:bulletEnabled val="1"/>
        </dgm:presLayoutVars>
      </dgm:prSet>
      <dgm:spPr/>
    </dgm:pt>
    <dgm:pt modelId="{4604DFFA-90EA-4ED8-B6D0-82EA648BE9FB}" type="pres">
      <dgm:prSet presAssocID="{770332DC-AC90-4F00-9F86-4192E31D3A35}" presName="sibTrans" presStyleLbl="sibTrans1D1" presStyleIdx="2" presStyleCnt="7"/>
      <dgm:spPr/>
    </dgm:pt>
    <dgm:pt modelId="{7B26AC5F-488C-40CA-B95E-DE695331AB7A}" type="pres">
      <dgm:prSet presAssocID="{770332DC-AC90-4F00-9F86-4192E31D3A35}" presName="connectorText" presStyleLbl="sibTrans1D1" presStyleIdx="2" presStyleCnt="7"/>
      <dgm:spPr/>
    </dgm:pt>
    <dgm:pt modelId="{F4D4C40E-B502-4E8E-9F4C-41A4BA0FB5E2}" type="pres">
      <dgm:prSet presAssocID="{3C280117-8754-4F5F-87F7-9A3F14D45A3B}" presName="node" presStyleLbl="node1" presStyleIdx="3" presStyleCnt="8">
        <dgm:presLayoutVars>
          <dgm:bulletEnabled val="1"/>
        </dgm:presLayoutVars>
      </dgm:prSet>
      <dgm:spPr/>
    </dgm:pt>
    <dgm:pt modelId="{62F36175-13ED-4F96-B1B9-DEA1858D94BC}" type="pres">
      <dgm:prSet presAssocID="{5FB9877C-55F5-4E48-9AAE-D3A758A3D683}" presName="sibTrans" presStyleLbl="sibTrans1D1" presStyleIdx="3" presStyleCnt="7"/>
      <dgm:spPr/>
    </dgm:pt>
    <dgm:pt modelId="{287FA50C-CD14-4BD7-AB9F-845B9C551BE2}" type="pres">
      <dgm:prSet presAssocID="{5FB9877C-55F5-4E48-9AAE-D3A758A3D683}" presName="connectorText" presStyleLbl="sibTrans1D1" presStyleIdx="3" presStyleCnt="7"/>
      <dgm:spPr/>
    </dgm:pt>
    <dgm:pt modelId="{ECC47036-20CE-429F-B18D-0FD1BE467D94}" type="pres">
      <dgm:prSet presAssocID="{F5B070F1-5E53-4E03-B981-AE851BA71EC0}" presName="node" presStyleLbl="node1" presStyleIdx="4" presStyleCnt="8">
        <dgm:presLayoutVars>
          <dgm:bulletEnabled val="1"/>
        </dgm:presLayoutVars>
      </dgm:prSet>
      <dgm:spPr/>
    </dgm:pt>
    <dgm:pt modelId="{72ABD46A-1D75-4256-9F8D-884E1ACB0215}" type="pres">
      <dgm:prSet presAssocID="{CD7D665F-A5DC-4BA6-8885-858302059DEA}" presName="sibTrans" presStyleLbl="sibTrans1D1" presStyleIdx="4" presStyleCnt="7"/>
      <dgm:spPr/>
    </dgm:pt>
    <dgm:pt modelId="{C65E14D5-4C59-4A5B-87F3-A264DE6BC79D}" type="pres">
      <dgm:prSet presAssocID="{CD7D665F-A5DC-4BA6-8885-858302059DEA}" presName="connectorText" presStyleLbl="sibTrans1D1" presStyleIdx="4" presStyleCnt="7"/>
      <dgm:spPr/>
    </dgm:pt>
    <dgm:pt modelId="{066792CA-F6FF-4FFE-BC03-7B6CD2B05905}" type="pres">
      <dgm:prSet presAssocID="{574FD736-A705-40A8-86B5-EF7F87C701C8}" presName="node" presStyleLbl="node1" presStyleIdx="5" presStyleCnt="8">
        <dgm:presLayoutVars>
          <dgm:bulletEnabled val="1"/>
        </dgm:presLayoutVars>
      </dgm:prSet>
      <dgm:spPr/>
    </dgm:pt>
    <dgm:pt modelId="{93811EEA-F82E-4AEE-AE2C-A3FB9FF9E601}" type="pres">
      <dgm:prSet presAssocID="{0F543B98-E03D-401A-A298-0963DF769423}" presName="sibTrans" presStyleLbl="sibTrans1D1" presStyleIdx="5" presStyleCnt="7"/>
      <dgm:spPr/>
    </dgm:pt>
    <dgm:pt modelId="{B47C3954-3623-4460-8285-F3E875A40D72}" type="pres">
      <dgm:prSet presAssocID="{0F543B98-E03D-401A-A298-0963DF769423}" presName="connectorText" presStyleLbl="sibTrans1D1" presStyleIdx="5" presStyleCnt="7"/>
      <dgm:spPr/>
    </dgm:pt>
    <dgm:pt modelId="{FE38ACCA-03CC-43AF-ABF1-0C1FDB64FED9}" type="pres">
      <dgm:prSet presAssocID="{4E197C0C-F92C-4CCA-84E5-A2CA492F1B56}" presName="node" presStyleLbl="node1" presStyleIdx="6" presStyleCnt="8">
        <dgm:presLayoutVars>
          <dgm:bulletEnabled val="1"/>
        </dgm:presLayoutVars>
      </dgm:prSet>
      <dgm:spPr/>
    </dgm:pt>
    <dgm:pt modelId="{57A6F78C-F211-4069-98FB-322141404410}" type="pres">
      <dgm:prSet presAssocID="{DCE7F17F-2DA7-4325-B167-70914C34ED8B}" presName="sibTrans" presStyleLbl="sibTrans1D1" presStyleIdx="6" presStyleCnt="7"/>
      <dgm:spPr/>
    </dgm:pt>
    <dgm:pt modelId="{A13E6E10-B541-4E48-A4F2-BE8ABC54D940}" type="pres">
      <dgm:prSet presAssocID="{DCE7F17F-2DA7-4325-B167-70914C34ED8B}" presName="connectorText" presStyleLbl="sibTrans1D1" presStyleIdx="6" presStyleCnt="7"/>
      <dgm:spPr/>
    </dgm:pt>
    <dgm:pt modelId="{DDE2ADED-E42E-414A-952F-6E681AD79CEE}" type="pres">
      <dgm:prSet presAssocID="{007577EF-14FA-497C-8AC4-187B691CA54A}" presName="node" presStyleLbl="node1" presStyleIdx="7" presStyleCnt="8">
        <dgm:presLayoutVars>
          <dgm:bulletEnabled val="1"/>
        </dgm:presLayoutVars>
      </dgm:prSet>
      <dgm:spPr/>
    </dgm:pt>
  </dgm:ptLst>
  <dgm:cxnLst>
    <dgm:cxn modelId="{046F1E19-D5D5-486C-B4BA-6B2B5733ED6C}" type="presOf" srcId="{DCE7F17F-2DA7-4325-B167-70914C34ED8B}" destId="{A13E6E10-B541-4E48-A4F2-BE8ABC54D940}" srcOrd="1" destOrd="0" presId="urn:microsoft.com/office/officeart/2016/7/layout/RepeatingBendingProcessNew"/>
    <dgm:cxn modelId="{4467452D-8413-4A49-A0C6-83C7ECB4792C}" type="presOf" srcId="{4B015B86-7C84-4935-AE1E-62A8CC55D2EF}" destId="{DEFE0F21-278A-4968-B419-D04A1A2251EE}" srcOrd="1" destOrd="0" presId="urn:microsoft.com/office/officeart/2016/7/layout/RepeatingBendingProcessNew"/>
    <dgm:cxn modelId="{50CCD434-5446-48D1-AFDA-DBCC92732B6A}" type="presOf" srcId="{CD7D665F-A5DC-4BA6-8885-858302059DEA}" destId="{C65E14D5-4C59-4A5B-87F3-A264DE6BC79D}" srcOrd="1" destOrd="0" presId="urn:microsoft.com/office/officeart/2016/7/layout/RepeatingBendingProcessNew"/>
    <dgm:cxn modelId="{64EB7A38-87BC-4355-ADAC-96A0E41B656F}" srcId="{9ED055E9-EC37-401E-BA8B-7CEED1B6B460}" destId="{B09F95B2-74A3-4479-9FE9-4D044EA28573}" srcOrd="0" destOrd="0" parTransId="{770DA84E-8C54-4EF1-8A89-17CB46A40F3E}" sibTransId="{0CAD2858-9AB9-481B-A55C-1A73E63E2E65}"/>
    <dgm:cxn modelId="{87D6AB3C-9E8F-4109-A951-ACBB1011D85E}" type="presOf" srcId="{0F543B98-E03D-401A-A298-0963DF769423}" destId="{93811EEA-F82E-4AEE-AE2C-A3FB9FF9E601}" srcOrd="0" destOrd="0" presId="urn:microsoft.com/office/officeart/2016/7/layout/RepeatingBendingProcessNew"/>
    <dgm:cxn modelId="{BD47923F-9FB2-417A-A1BC-A0E7FFD15EE4}" type="presOf" srcId="{0F543B98-E03D-401A-A298-0963DF769423}" destId="{B47C3954-3623-4460-8285-F3E875A40D72}" srcOrd="1" destOrd="0" presId="urn:microsoft.com/office/officeart/2016/7/layout/RepeatingBendingProcessNew"/>
    <dgm:cxn modelId="{B280F55C-3493-48C1-825C-4E6EE858B36C}" type="presOf" srcId="{574FD736-A705-40A8-86B5-EF7F87C701C8}" destId="{066792CA-F6FF-4FFE-BC03-7B6CD2B05905}" srcOrd="0" destOrd="0" presId="urn:microsoft.com/office/officeart/2016/7/layout/RepeatingBendingProcessNew"/>
    <dgm:cxn modelId="{FED90563-4A85-4436-878C-DB38A3EA094D}" type="presOf" srcId="{770332DC-AC90-4F00-9F86-4192E31D3A35}" destId="{7B26AC5F-488C-40CA-B95E-DE695331AB7A}" srcOrd="1" destOrd="0" presId="urn:microsoft.com/office/officeart/2016/7/layout/RepeatingBendingProcessNew"/>
    <dgm:cxn modelId="{1C131464-B46B-4A1C-ADEE-8CD7E993D4FE}" type="presOf" srcId="{DCE7F17F-2DA7-4325-B167-70914C34ED8B}" destId="{57A6F78C-F211-4069-98FB-322141404410}" srcOrd="0" destOrd="0" presId="urn:microsoft.com/office/officeart/2016/7/layout/RepeatingBendingProcessNew"/>
    <dgm:cxn modelId="{50646347-3622-47B0-A91C-19AA445BC4B2}" srcId="{9ED055E9-EC37-401E-BA8B-7CEED1B6B460}" destId="{4E197C0C-F92C-4CCA-84E5-A2CA492F1B56}" srcOrd="6" destOrd="0" parTransId="{C32F862C-F253-4389-A3A2-0F7B73119DDD}" sibTransId="{DCE7F17F-2DA7-4325-B167-70914C34ED8B}"/>
    <dgm:cxn modelId="{B261AE4B-78F2-4296-8390-8A18EC0ED5BF}" type="presOf" srcId="{5FB9877C-55F5-4E48-9AAE-D3A758A3D683}" destId="{287FA50C-CD14-4BD7-AB9F-845B9C551BE2}" srcOrd="1" destOrd="0" presId="urn:microsoft.com/office/officeart/2016/7/layout/RepeatingBendingProcessNew"/>
    <dgm:cxn modelId="{800E346C-B34C-41CD-84B1-15C82251FA06}" type="presOf" srcId="{CD7D665F-A5DC-4BA6-8885-858302059DEA}" destId="{72ABD46A-1D75-4256-9F8D-884E1ACB0215}" srcOrd="0" destOrd="0" presId="urn:microsoft.com/office/officeart/2016/7/layout/RepeatingBendingProcessNew"/>
    <dgm:cxn modelId="{DFA8E86C-9C64-4B72-9283-83138D3855CD}" srcId="{9ED055E9-EC37-401E-BA8B-7CEED1B6B460}" destId="{007577EF-14FA-497C-8AC4-187B691CA54A}" srcOrd="7" destOrd="0" parTransId="{C94546F7-65C3-40D9-932A-440385F6435A}" sibTransId="{3C3853EA-7B20-457C-98D5-507A0AD948FD}"/>
    <dgm:cxn modelId="{9A311E4F-508F-4613-B67F-AB6655CA9756}" type="presOf" srcId="{9ED055E9-EC37-401E-BA8B-7CEED1B6B460}" destId="{85BB0227-B805-4F31-9843-319E24ED196D}" srcOrd="0" destOrd="0" presId="urn:microsoft.com/office/officeart/2016/7/layout/RepeatingBendingProcessNew"/>
    <dgm:cxn modelId="{9E8E6152-BAFC-42A7-8118-C4457D257FA6}" srcId="{9ED055E9-EC37-401E-BA8B-7CEED1B6B460}" destId="{F5B070F1-5E53-4E03-B981-AE851BA71EC0}" srcOrd="4" destOrd="0" parTransId="{29DBAA0E-16C9-49E8-9FAE-3DAD36CF657C}" sibTransId="{CD7D665F-A5DC-4BA6-8885-858302059DEA}"/>
    <dgm:cxn modelId="{EBFFF172-4348-4646-B39E-3B33172529F7}" srcId="{9ED055E9-EC37-401E-BA8B-7CEED1B6B460}" destId="{70FEB3FE-EB29-4FD9-BB20-7A99866625B8}" srcOrd="1" destOrd="0" parTransId="{7BD20FF3-4AE5-41CA-AF40-66B5C75FE8DB}" sibTransId="{4B015B86-7C84-4935-AE1E-62A8CC55D2EF}"/>
    <dgm:cxn modelId="{A088857C-038F-47F0-87E7-96E4D2A5D99E}" type="presOf" srcId="{5FB9877C-55F5-4E48-9AAE-D3A758A3D683}" destId="{62F36175-13ED-4F96-B1B9-DEA1858D94BC}" srcOrd="0" destOrd="0" presId="urn:microsoft.com/office/officeart/2016/7/layout/RepeatingBendingProcessNew"/>
    <dgm:cxn modelId="{4D063889-CCF8-4821-96B8-D3FD981FD15C}" type="presOf" srcId="{F5B070F1-5E53-4E03-B981-AE851BA71EC0}" destId="{ECC47036-20CE-429F-B18D-0FD1BE467D94}" srcOrd="0" destOrd="0" presId="urn:microsoft.com/office/officeart/2016/7/layout/RepeatingBendingProcessNew"/>
    <dgm:cxn modelId="{32FF479B-2011-415F-9474-AA590BCAFE9D}" type="presOf" srcId="{007577EF-14FA-497C-8AC4-187B691CA54A}" destId="{DDE2ADED-E42E-414A-952F-6E681AD79CEE}" srcOrd="0" destOrd="0" presId="urn:microsoft.com/office/officeart/2016/7/layout/RepeatingBendingProcessNew"/>
    <dgm:cxn modelId="{7DAA96A4-CDE8-414D-8DB4-898D7C8418D5}" type="presOf" srcId="{4B015B86-7C84-4935-AE1E-62A8CC55D2EF}" destId="{E75716B8-62FA-4DE2-A6D9-4C2C5BD4DA12}" srcOrd="0" destOrd="0" presId="urn:microsoft.com/office/officeart/2016/7/layout/RepeatingBendingProcessNew"/>
    <dgm:cxn modelId="{C619DFA9-978F-4F14-910C-DD12D5736391}" type="presOf" srcId="{70FEB3FE-EB29-4FD9-BB20-7A99866625B8}" destId="{19C90E9A-ABB9-4751-BACE-398DBDA1C49D}" srcOrd="0" destOrd="0" presId="urn:microsoft.com/office/officeart/2016/7/layout/RepeatingBendingProcessNew"/>
    <dgm:cxn modelId="{BA5DB5AF-701D-406E-BD70-074172B58424}" type="presOf" srcId="{0CAD2858-9AB9-481B-A55C-1A73E63E2E65}" destId="{442B47D7-45CC-425E-A304-86C1278938FE}" srcOrd="1" destOrd="0" presId="urn:microsoft.com/office/officeart/2016/7/layout/RepeatingBendingProcessNew"/>
    <dgm:cxn modelId="{C84307B9-042C-4105-8354-763D84963F73}" type="presOf" srcId="{B09F95B2-74A3-4479-9FE9-4D044EA28573}" destId="{50C7595F-1F45-48EF-8BC7-4C7214DFF750}" srcOrd="0" destOrd="0" presId="urn:microsoft.com/office/officeart/2016/7/layout/RepeatingBendingProcessNew"/>
    <dgm:cxn modelId="{AAC725C3-3882-4A4C-B82D-FCCCB90CA1F7}" srcId="{9ED055E9-EC37-401E-BA8B-7CEED1B6B460}" destId="{B50E3A48-0A3E-47FC-A0E8-86BF1431C415}" srcOrd="2" destOrd="0" parTransId="{8A753BA6-756E-4F25-B957-E2077CDFA7E6}" sibTransId="{770332DC-AC90-4F00-9F86-4192E31D3A35}"/>
    <dgm:cxn modelId="{770454C3-784D-4524-B770-FA2799B9C1F2}" type="presOf" srcId="{3C280117-8754-4F5F-87F7-9A3F14D45A3B}" destId="{F4D4C40E-B502-4E8E-9F4C-41A4BA0FB5E2}" srcOrd="0" destOrd="0" presId="urn:microsoft.com/office/officeart/2016/7/layout/RepeatingBendingProcessNew"/>
    <dgm:cxn modelId="{37B5A4CC-2C12-43D2-82BF-84507FE60098}" srcId="{9ED055E9-EC37-401E-BA8B-7CEED1B6B460}" destId="{3C280117-8754-4F5F-87F7-9A3F14D45A3B}" srcOrd="3" destOrd="0" parTransId="{E88B0A69-057E-46A1-BFCF-2AFA02F69831}" sibTransId="{5FB9877C-55F5-4E48-9AAE-D3A758A3D683}"/>
    <dgm:cxn modelId="{6EE3D2CE-C0E7-42C5-BE1B-79834D532C96}" type="presOf" srcId="{0CAD2858-9AB9-481B-A55C-1A73E63E2E65}" destId="{F2ADECF0-A492-42EF-BEB7-28F7EE6935F8}" srcOrd="0" destOrd="0" presId="urn:microsoft.com/office/officeart/2016/7/layout/RepeatingBendingProcessNew"/>
    <dgm:cxn modelId="{94AA0BD0-691E-49DF-AE21-C4A3651CDC22}" srcId="{9ED055E9-EC37-401E-BA8B-7CEED1B6B460}" destId="{574FD736-A705-40A8-86B5-EF7F87C701C8}" srcOrd="5" destOrd="0" parTransId="{3D4B608E-2BA7-4C4D-AC67-DF9A1FE998D6}" sibTransId="{0F543B98-E03D-401A-A298-0963DF769423}"/>
    <dgm:cxn modelId="{E1CED5D1-0288-4424-A196-41FA3DC0F7E8}" type="presOf" srcId="{4E197C0C-F92C-4CCA-84E5-A2CA492F1B56}" destId="{FE38ACCA-03CC-43AF-ABF1-0C1FDB64FED9}" srcOrd="0" destOrd="0" presId="urn:microsoft.com/office/officeart/2016/7/layout/RepeatingBendingProcessNew"/>
    <dgm:cxn modelId="{BF54AAEB-3769-4B29-90C5-100278C89FFD}" type="presOf" srcId="{B50E3A48-0A3E-47FC-A0E8-86BF1431C415}" destId="{8CD0CD75-9C8D-497B-83B0-09F1CC0DF1FA}" srcOrd="0" destOrd="0" presId="urn:microsoft.com/office/officeart/2016/7/layout/RepeatingBendingProcessNew"/>
    <dgm:cxn modelId="{499822F7-C4F6-4FA9-A929-6CD768889C33}" type="presOf" srcId="{770332DC-AC90-4F00-9F86-4192E31D3A35}" destId="{4604DFFA-90EA-4ED8-B6D0-82EA648BE9FB}" srcOrd="0" destOrd="0" presId="urn:microsoft.com/office/officeart/2016/7/layout/RepeatingBendingProcessNew"/>
    <dgm:cxn modelId="{72F108A6-FE84-4504-A859-46E1483DA84E}" type="presParOf" srcId="{85BB0227-B805-4F31-9843-319E24ED196D}" destId="{50C7595F-1F45-48EF-8BC7-4C7214DFF750}" srcOrd="0" destOrd="0" presId="urn:microsoft.com/office/officeart/2016/7/layout/RepeatingBendingProcessNew"/>
    <dgm:cxn modelId="{7626060B-9A2F-47B5-AD57-887C2A53E9C3}" type="presParOf" srcId="{85BB0227-B805-4F31-9843-319E24ED196D}" destId="{F2ADECF0-A492-42EF-BEB7-28F7EE6935F8}" srcOrd="1" destOrd="0" presId="urn:microsoft.com/office/officeart/2016/7/layout/RepeatingBendingProcessNew"/>
    <dgm:cxn modelId="{AC7C66F2-11C1-4476-BA3E-900DCF572052}" type="presParOf" srcId="{F2ADECF0-A492-42EF-BEB7-28F7EE6935F8}" destId="{442B47D7-45CC-425E-A304-86C1278938FE}" srcOrd="0" destOrd="0" presId="urn:microsoft.com/office/officeart/2016/7/layout/RepeatingBendingProcessNew"/>
    <dgm:cxn modelId="{7D98F4D3-8DEF-4678-B806-643F19E98F0B}" type="presParOf" srcId="{85BB0227-B805-4F31-9843-319E24ED196D}" destId="{19C90E9A-ABB9-4751-BACE-398DBDA1C49D}" srcOrd="2" destOrd="0" presId="urn:microsoft.com/office/officeart/2016/7/layout/RepeatingBendingProcessNew"/>
    <dgm:cxn modelId="{7B276652-5C56-4C69-A89A-0844A5B60FBD}" type="presParOf" srcId="{85BB0227-B805-4F31-9843-319E24ED196D}" destId="{E75716B8-62FA-4DE2-A6D9-4C2C5BD4DA12}" srcOrd="3" destOrd="0" presId="urn:microsoft.com/office/officeart/2016/7/layout/RepeatingBendingProcessNew"/>
    <dgm:cxn modelId="{DEFCEA27-CED1-4AEB-A631-C9C119574BC6}" type="presParOf" srcId="{E75716B8-62FA-4DE2-A6D9-4C2C5BD4DA12}" destId="{DEFE0F21-278A-4968-B419-D04A1A2251EE}" srcOrd="0" destOrd="0" presId="urn:microsoft.com/office/officeart/2016/7/layout/RepeatingBendingProcessNew"/>
    <dgm:cxn modelId="{E6EF5BD7-03E3-4391-A699-A0BF4AD7166F}" type="presParOf" srcId="{85BB0227-B805-4F31-9843-319E24ED196D}" destId="{8CD0CD75-9C8D-497B-83B0-09F1CC0DF1FA}" srcOrd="4" destOrd="0" presId="urn:microsoft.com/office/officeart/2016/7/layout/RepeatingBendingProcessNew"/>
    <dgm:cxn modelId="{9AED16C1-9272-49BF-9425-366C8BDD79CA}" type="presParOf" srcId="{85BB0227-B805-4F31-9843-319E24ED196D}" destId="{4604DFFA-90EA-4ED8-B6D0-82EA648BE9FB}" srcOrd="5" destOrd="0" presId="urn:microsoft.com/office/officeart/2016/7/layout/RepeatingBendingProcessNew"/>
    <dgm:cxn modelId="{92E92D5E-2B46-400B-B412-AF25E66D6E2C}" type="presParOf" srcId="{4604DFFA-90EA-4ED8-B6D0-82EA648BE9FB}" destId="{7B26AC5F-488C-40CA-B95E-DE695331AB7A}" srcOrd="0" destOrd="0" presId="urn:microsoft.com/office/officeart/2016/7/layout/RepeatingBendingProcessNew"/>
    <dgm:cxn modelId="{7B1E4E27-2471-4B23-984A-3483D71FE0F2}" type="presParOf" srcId="{85BB0227-B805-4F31-9843-319E24ED196D}" destId="{F4D4C40E-B502-4E8E-9F4C-41A4BA0FB5E2}" srcOrd="6" destOrd="0" presId="urn:microsoft.com/office/officeart/2016/7/layout/RepeatingBendingProcessNew"/>
    <dgm:cxn modelId="{4B91201A-6492-46F7-84B7-02E245635234}" type="presParOf" srcId="{85BB0227-B805-4F31-9843-319E24ED196D}" destId="{62F36175-13ED-4F96-B1B9-DEA1858D94BC}" srcOrd="7" destOrd="0" presId="urn:microsoft.com/office/officeart/2016/7/layout/RepeatingBendingProcessNew"/>
    <dgm:cxn modelId="{BE7C7DA8-56D4-4489-9416-6C95205DD946}" type="presParOf" srcId="{62F36175-13ED-4F96-B1B9-DEA1858D94BC}" destId="{287FA50C-CD14-4BD7-AB9F-845B9C551BE2}" srcOrd="0" destOrd="0" presId="urn:microsoft.com/office/officeart/2016/7/layout/RepeatingBendingProcessNew"/>
    <dgm:cxn modelId="{0DA45B36-58D4-4643-9C43-93F524A199FA}" type="presParOf" srcId="{85BB0227-B805-4F31-9843-319E24ED196D}" destId="{ECC47036-20CE-429F-B18D-0FD1BE467D94}" srcOrd="8" destOrd="0" presId="urn:microsoft.com/office/officeart/2016/7/layout/RepeatingBendingProcessNew"/>
    <dgm:cxn modelId="{6A11EE48-7957-4D3E-8FED-D61991EA6D6E}" type="presParOf" srcId="{85BB0227-B805-4F31-9843-319E24ED196D}" destId="{72ABD46A-1D75-4256-9F8D-884E1ACB0215}" srcOrd="9" destOrd="0" presId="urn:microsoft.com/office/officeart/2016/7/layout/RepeatingBendingProcessNew"/>
    <dgm:cxn modelId="{EDF8E561-54DF-4306-A439-FF9485F2CB51}" type="presParOf" srcId="{72ABD46A-1D75-4256-9F8D-884E1ACB0215}" destId="{C65E14D5-4C59-4A5B-87F3-A264DE6BC79D}" srcOrd="0" destOrd="0" presId="urn:microsoft.com/office/officeart/2016/7/layout/RepeatingBendingProcessNew"/>
    <dgm:cxn modelId="{B55DA413-FC62-47CC-BC56-1F6034A74203}" type="presParOf" srcId="{85BB0227-B805-4F31-9843-319E24ED196D}" destId="{066792CA-F6FF-4FFE-BC03-7B6CD2B05905}" srcOrd="10" destOrd="0" presId="urn:microsoft.com/office/officeart/2016/7/layout/RepeatingBendingProcessNew"/>
    <dgm:cxn modelId="{8F900803-7529-4117-A705-D9922927877D}" type="presParOf" srcId="{85BB0227-B805-4F31-9843-319E24ED196D}" destId="{93811EEA-F82E-4AEE-AE2C-A3FB9FF9E601}" srcOrd="11" destOrd="0" presId="urn:microsoft.com/office/officeart/2016/7/layout/RepeatingBendingProcessNew"/>
    <dgm:cxn modelId="{CEB830BF-0C6C-40FE-A682-FCECF16B5ED3}" type="presParOf" srcId="{93811EEA-F82E-4AEE-AE2C-A3FB9FF9E601}" destId="{B47C3954-3623-4460-8285-F3E875A40D72}" srcOrd="0" destOrd="0" presId="urn:microsoft.com/office/officeart/2016/7/layout/RepeatingBendingProcessNew"/>
    <dgm:cxn modelId="{D5E4D158-3DA5-4075-ACEB-A348B2F322DC}" type="presParOf" srcId="{85BB0227-B805-4F31-9843-319E24ED196D}" destId="{FE38ACCA-03CC-43AF-ABF1-0C1FDB64FED9}" srcOrd="12" destOrd="0" presId="urn:microsoft.com/office/officeart/2016/7/layout/RepeatingBendingProcessNew"/>
    <dgm:cxn modelId="{92BF7EBA-35AC-44CF-8CB3-AA3FBF647415}" type="presParOf" srcId="{85BB0227-B805-4F31-9843-319E24ED196D}" destId="{57A6F78C-F211-4069-98FB-322141404410}" srcOrd="13" destOrd="0" presId="urn:microsoft.com/office/officeart/2016/7/layout/RepeatingBendingProcessNew"/>
    <dgm:cxn modelId="{B518752D-525D-490B-B0A7-2F7A59D5A1E5}" type="presParOf" srcId="{57A6F78C-F211-4069-98FB-322141404410}" destId="{A13E6E10-B541-4E48-A4F2-BE8ABC54D940}" srcOrd="0" destOrd="0" presId="urn:microsoft.com/office/officeart/2016/7/layout/RepeatingBendingProcessNew"/>
    <dgm:cxn modelId="{46BDF5B3-9E6C-4D75-B2BB-22A553325A85}" type="presParOf" srcId="{85BB0227-B805-4F31-9843-319E24ED196D}" destId="{DDE2ADED-E42E-414A-952F-6E681AD79CEE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DECF0-A492-42EF-BEB7-28F7EE6935F8}">
      <dsp:nvSpPr>
        <dsp:cNvPr id="0" name=""/>
        <dsp:cNvSpPr/>
      </dsp:nvSpPr>
      <dsp:spPr>
        <a:xfrm>
          <a:off x="2444189" y="501528"/>
          <a:ext cx="3884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40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7914" y="545153"/>
        <a:ext cx="20950" cy="4190"/>
      </dsp:txXfrm>
    </dsp:sp>
    <dsp:sp modelId="{50C7595F-1F45-48EF-8BC7-4C7214DFF750}">
      <dsp:nvSpPr>
        <dsp:cNvPr id="0" name=""/>
        <dsp:cNvSpPr/>
      </dsp:nvSpPr>
      <dsp:spPr>
        <a:xfrm>
          <a:off x="624245" y="725"/>
          <a:ext cx="1821743" cy="10930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67" tIns="93701" rIns="89267" bIns="9370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Inledning</a:t>
          </a:r>
        </a:p>
      </dsp:txBody>
      <dsp:txXfrm>
        <a:off x="624245" y="725"/>
        <a:ext cx="1821743" cy="1093046"/>
      </dsp:txXfrm>
    </dsp:sp>
    <dsp:sp modelId="{E75716B8-62FA-4DE2-A6D9-4C2C5BD4DA12}">
      <dsp:nvSpPr>
        <dsp:cNvPr id="0" name=""/>
        <dsp:cNvSpPr/>
      </dsp:nvSpPr>
      <dsp:spPr>
        <a:xfrm>
          <a:off x="4684933" y="501528"/>
          <a:ext cx="3884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40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68659" y="545153"/>
        <a:ext cx="20950" cy="4190"/>
      </dsp:txXfrm>
    </dsp:sp>
    <dsp:sp modelId="{19C90E9A-ABB9-4751-BACE-398DBDA1C49D}">
      <dsp:nvSpPr>
        <dsp:cNvPr id="0" name=""/>
        <dsp:cNvSpPr/>
      </dsp:nvSpPr>
      <dsp:spPr>
        <a:xfrm>
          <a:off x="2864990" y="725"/>
          <a:ext cx="1821743" cy="10930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67" tIns="93701" rIns="89267" bIns="9370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Nya avtal</a:t>
          </a:r>
        </a:p>
      </dsp:txBody>
      <dsp:txXfrm>
        <a:off x="2864990" y="725"/>
        <a:ext cx="1821743" cy="1093046"/>
      </dsp:txXfrm>
    </dsp:sp>
    <dsp:sp modelId="{4604DFFA-90EA-4ED8-B6D0-82EA648BE9FB}">
      <dsp:nvSpPr>
        <dsp:cNvPr id="0" name=""/>
        <dsp:cNvSpPr/>
      </dsp:nvSpPr>
      <dsp:spPr>
        <a:xfrm>
          <a:off x="6925678" y="501528"/>
          <a:ext cx="3884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40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09403" y="545153"/>
        <a:ext cx="20950" cy="4190"/>
      </dsp:txXfrm>
    </dsp:sp>
    <dsp:sp modelId="{8CD0CD75-9C8D-497B-83B0-09F1CC0DF1FA}">
      <dsp:nvSpPr>
        <dsp:cNvPr id="0" name=""/>
        <dsp:cNvSpPr/>
      </dsp:nvSpPr>
      <dsp:spPr>
        <a:xfrm>
          <a:off x="5105735" y="725"/>
          <a:ext cx="1821743" cy="10930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67" tIns="93701" rIns="89267" bIns="9370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Vårdhygien</a:t>
          </a:r>
        </a:p>
      </dsp:txBody>
      <dsp:txXfrm>
        <a:off x="5105735" y="725"/>
        <a:ext cx="1821743" cy="1093046"/>
      </dsp:txXfrm>
    </dsp:sp>
    <dsp:sp modelId="{62F36175-13ED-4F96-B1B9-DEA1858D94BC}">
      <dsp:nvSpPr>
        <dsp:cNvPr id="0" name=""/>
        <dsp:cNvSpPr/>
      </dsp:nvSpPr>
      <dsp:spPr>
        <a:xfrm>
          <a:off x="1535117" y="1091971"/>
          <a:ext cx="6722233" cy="388401"/>
        </a:xfrm>
        <a:custGeom>
          <a:avLst/>
          <a:gdLst/>
          <a:ahLst/>
          <a:cxnLst/>
          <a:rect l="0" t="0" r="0" b="0"/>
          <a:pathLst>
            <a:path>
              <a:moveTo>
                <a:pt x="6722233" y="0"/>
              </a:moveTo>
              <a:lnTo>
                <a:pt x="6722233" y="211300"/>
              </a:lnTo>
              <a:lnTo>
                <a:pt x="0" y="211300"/>
              </a:lnTo>
              <a:lnTo>
                <a:pt x="0" y="38840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27852" y="1284077"/>
        <a:ext cx="336763" cy="4190"/>
      </dsp:txXfrm>
    </dsp:sp>
    <dsp:sp modelId="{F4D4C40E-B502-4E8E-9F4C-41A4BA0FB5E2}">
      <dsp:nvSpPr>
        <dsp:cNvPr id="0" name=""/>
        <dsp:cNvSpPr/>
      </dsp:nvSpPr>
      <dsp:spPr>
        <a:xfrm>
          <a:off x="7346479" y="725"/>
          <a:ext cx="1821743" cy="10930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67" tIns="93701" rIns="89267" bIns="9370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err="1"/>
            <a:t>Miljö</a:t>
          </a:r>
          <a:r>
            <a:rPr lang="en-US" sz="1600" kern="1200"/>
            <a:t> – </a:t>
          </a:r>
          <a:r>
            <a:rPr lang="en-US" sz="1600" kern="1200" err="1"/>
            <a:t>utgår</a:t>
          </a:r>
          <a:r>
            <a:rPr lang="en-US" sz="1600" kern="1200"/>
            <a:t> </a:t>
          </a:r>
          <a:r>
            <a:rPr lang="en-US" sz="1600" kern="1200" err="1"/>
            <a:t>pga</a:t>
          </a:r>
          <a:r>
            <a:rPr lang="en-US" sz="1600" kern="1200"/>
            <a:t> </a:t>
          </a:r>
          <a:r>
            <a:rPr lang="en-US" sz="1600" kern="1200" err="1"/>
            <a:t>sjukdom</a:t>
          </a:r>
          <a:endParaRPr lang="en-US" sz="1600" kern="1200"/>
        </a:p>
      </dsp:txBody>
      <dsp:txXfrm>
        <a:off x="7346479" y="725"/>
        <a:ext cx="1821743" cy="1093046"/>
      </dsp:txXfrm>
    </dsp:sp>
    <dsp:sp modelId="{72ABD46A-1D75-4256-9F8D-884E1ACB0215}">
      <dsp:nvSpPr>
        <dsp:cNvPr id="0" name=""/>
        <dsp:cNvSpPr/>
      </dsp:nvSpPr>
      <dsp:spPr>
        <a:xfrm>
          <a:off x="2444189" y="2013576"/>
          <a:ext cx="3884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40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7914" y="2057201"/>
        <a:ext cx="20950" cy="4190"/>
      </dsp:txXfrm>
    </dsp:sp>
    <dsp:sp modelId="{ECC47036-20CE-429F-B18D-0FD1BE467D94}">
      <dsp:nvSpPr>
        <dsp:cNvPr id="0" name=""/>
        <dsp:cNvSpPr/>
      </dsp:nvSpPr>
      <dsp:spPr>
        <a:xfrm>
          <a:off x="624245" y="1512773"/>
          <a:ext cx="1821743" cy="10930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67" tIns="93701" rIns="89267" bIns="9370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Återkoppling kundenkät</a:t>
          </a:r>
        </a:p>
      </dsp:txBody>
      <dsp:txXfrm>
        <a:off x="624245" y="1512773"/>
        <a:ext cx="1821743" cy="1093046"/>
      </dsp:txXfrm>
    </dsp:sp>
    <dsp:sp modelId="{93811EEA-F82E-4AEE-AE2C-A3FB9FF9E601}">
      <dsp:nvSpPr>
        <dsp:cNvPr id="0" name=""/>
        <dsp:cNvSpPr/>
      </dsp:nvSpPr>
      <dsp:spPr>
        <a:xfrm>
          <a:off x="4684933" y="2013576"/>
          <a:ext cx="3884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40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68659" y="2057201"/>
        <a:ext cx="20950" cy="4190"/>
      </dsp:txXfrm>
    </dsp:sp>
    <dsp:sp modelId="{066792CA-F6FF-4FFE-BC03-7B6CD2B05905}">
      <dsp:nvSpPr>
        <dsp:cNvPr id="0" name=""/>
        <dsp:cNvSpPr/>
      </dsp:nvSpPr>
      <dsp:spPr>
        <a:xfrm>
          <a:off x="2864990" y="1512773"/>
          <a:ext cx="1821743" cy="10930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67" tIns="93701" rIns="89267" bIns="9370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Produktinformation</a:t>
          </a:r>
        </a:p>
      </dsp:txBody>
      <dsp:txXfrm>
        <a:off x="2864990" y="1512773"/>
        <a:ext cx="1821743" cy="1093046"/>
      </dsp:txXfrm>
    </dsp:sp>
    <dsp:sp modelId="{57A6F78C-F211-4069-98FB-322141404410}">
      <dsp:nvSpPr>
        <dsp:cNvPr id="0" name=""/>
        <dsp:cNvSpPr/>
      </dsp:nvSpPr>
      <dsp:spPr>
        <a:xfrm>
          <a:off x="6925678" y="2013576"/>
          <a:ext cx="3884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40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09403" y="2057201"/>
        <a:ext cx="20950" cy="4190"/>
      </dsp:txXfrm>
    </dsp:sp>
    <dsp:sp modelId="{FE38ACCA-03CC-43AF-ABF1-0C1FDB64FED9}">
      <dsp:nvSpPr>
        <dsp:cNvPr id="0" name=""/>
        <dsp:cNvSpPr/>
      </dsp:nvSpPr>
      <dsp:spPr>
        <a:xfrm>
          <a:off x="5105735" y="1512773"/>
          <a:ext cx="1821743" cy="10930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67" tIns="93701" rIns="89267" bIns="9370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Frågor </a:t>
          </a:r>
        </a:p>
      </dsp:txBody>
      <dsp:txXfrm>
        <a:off x="5105735" y="1512773"/>
        <a:ext cx="1821743" cy="1093046"/>
      </dsp:txXfrm>
    </dsp:sp>
    <dsp:sp modelId="{DDE2ADED-E42E-414A-952F-6E681AD79CEE}">
      <dsp:nvSpPr>
        <dsp:cNvPr id="0" name=""/>
        <dsp:cNvSpPr/>
      </dsp:nvSpPr>
      <dsp:spPr>
        <a:xfrm>
          <a:off x="7346479" y="1512773"/>
          <a:ext cx="1821743" cy="10930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67" tIns="93701" rIns="89267" bIns="9370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Menti</a:t>
          </a:r>
        </a:p>
      </dsp:txBody>
      <dsp:txXfrm>
        <a:off x="7346479" y="1512773"/>
        <a:ext cx="1821743" cy="1093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1533F-23B2-4226-9BAF-C173B4E51DC2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4C9F5-B7E9-4233-A4D3-DD3DC4F4E5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362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8FAFB-7944-4888-BAF2-0F786923C005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5271C-582E-49A3-8710-CC206E8C5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6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95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B2F27-15E0-4742-B0BA-181C870B2AA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982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34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341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F4485-976D-497E-AC9F-91FAA69ACF7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522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9E50D-8658-6B72-A15D-A4462A05C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540521C-8944-2EF6-38C9-0DB8D45D6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72EBC92-F69F-8C2D-D447-345281AEF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b="1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Kontakta din egen region när du har frågor om:</a:t>
            </a:r>
            <a:endParaRPr lang="sv-SE" b="0" i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Köp av medicinteknisk utrustning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Köp av artiklar som inte är förbrukningsvaror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Elektroniska beställningssystem som </a:t>
            </a:r>
            <a:r>
              <a:rPr lang="sv-SE" b="0" i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Agresso</a:t>
            </a: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Raindance eller </a:t>
            </a:r>
            <a:r>
              <a:rPr lang="sv-SE" b="0" i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Visma</a:t>
            </a: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v-SE" b="0" i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Proceedo</a:t>
            </a:r>
            <a:endParaRPr lang="sv-SE" b="0" i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Interntransport</a:t>
            </a:r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D052CB1-24A0-2A8E-3128-53B59453A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F4485-976D-497E-AC9F-91FAA69ACF7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119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FB32A-9191-A80A-DB6F-8FF9C988C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897C854-6372-0A82-CBD6-D5B04010F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9FE5BFF-23BB-D166-FB60-0FB4BB9EC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0686862-1688-3DF7-C4F2-D6518DDF5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F4485-976D-497E-AC9F-91FAA69ACF7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02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38FF-6DB1-4158-9CC3-8414651591A1}" type="datetime1">
              <a:rPr lang="sv-SE" smtClean="0"/>
              <a:t>2025-02-27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8" y="262046"/>
            <a:ext cx="2740827" cy="652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17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3690-FA70-4D83-A114-4C70662023F9}" type="datetime1">
              <a:rPr lang="sv-SE" smtClean="0"/>
              <a:t>2025-02-27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6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AAF-73D0-4B0F-8FF6-04338E337FE8}" type="datetime1">
              <a:rPr lang="sv-SE" smtClean="0"/>
              <a:t>2025-02-27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52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rin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0107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rin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9249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rmorange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2392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rmorange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6356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1313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0538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olett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3651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olett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0949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378-1FE1-4F65-BA9B-9765ACCA8BAE}" type="datetime1">
              <a:rPr lang="sv-SE" smtClean="0"/>
              <a:t>2025-02-27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409" y="6176963"/>
            <a:ext cx="2180991" cy="456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Rak 7"/>
          <p:cNvCxnSpPr/>
          <p:nvPr userDrawn="1"/>
        </p:nvCxnSpPr>
        <p:spPr>
          <a:xfrm>
            <a:off x="726232" y="634481"/>
            <a:ext cx="0" cy="6344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521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ssgrön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6121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ssgrön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9646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">
                <a:srgbClr val="EDEDED"/>
              </a:gs>
              <a:gs pos="98750">
                <a:srgbClr val="EDEDED"/>
              </a:gs>
              <a:gs pos="5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-2116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93753" y="2049918"/>
            <a:ext cx="106045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93751" y="3587165"/>
            <a:ext cx="10604500" cy="17526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BED4C0A-D7F7-9979-5229-15106E94EAC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1201" y="165600"/>
            <a:ext cx="2570988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86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-2116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804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-2116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3752" y="2614084"/>
            <a:ext cx="4428104" cy="3530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3"/>
          </p:nvPr>
        </p:nvSpPr>
        <p:spPr>
          <a:xfrm>
            <a:off x="5532929" y="2614084"/>
            <a:ext cx="4428104" cy="3530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630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204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834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EE93-EAC1-4FD2-A4FA-C4BBC7F8DB49}" type="datetime1">
              <a:rPr lang="sv-SE" smtClean="0"/>
              <a:t>2025-02-27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07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9F21-CE0B-4E6A-9DDA-722BAE4E8794}" type="datetime1">
              <a:rPr lang="sv-SE" smtClean="0"/>
              <a:t>2025-02-27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630" y="6176963"/>
            <a:ext cx="2180991" cy="456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ak 8"/>
          <p:cNvCxnSpPr/>
          <p:nvPr userDrawn="1"/>
        </p:nvCxnSpPr>
        <p:spPr>
          <a:xfrm>
            <a:off x="726232" y="634485"/>
            <a:ext cx="0" cy="6344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6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944F-6F2A-44D8-8951-5026B40A198C}" type="datetime1">
              <a:rPr lang="sv-SE" smtClean="0"/>
              <a:t>2025-02-27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97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B54C-71B7-461F-A613-39ED2134A263}" type="datetime1">
              <a:rPr lang="sv-SE" smtClean="0"/>
              <a:t>2025-02-27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33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7729-C870-4D4B-8DE2-FE5EBE25B683}" type="datetime1">
              <a:rPr lang="sv-SE" smtClean="0"/>
              <a:t>2025-02-27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4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150E-7E8A-421F-84E9-6BEBF81F4F94}" type="datetime1">
              <a:rPr lang="sv-SE" smtClean="0"/>
              <a:t>2025-02-27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23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3E8-1817-4790-BFD1-D1C6E9C2B927}" type="datetime1">
              <a:rPr lang="sv-SE" smtClean="0"/>
              <a:t>2025-02-27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00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540C8-72B9-4FA7-8E5A-C8DC16030527}" type="datetime1">
              <a:rPr lang="sv-SE" smtClean="0"/>
              <a:t>2025-02-27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0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141E2C7-4CD1-4E82-9A0E-20D6E721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58" y="262766"/>
            <a:ext cx="9582884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96400F-2A13-4211-8D37-28E38D116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096" y="1846097"/>
            <a:ext cx="9193883" cy="34560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21B03CF4-3CE5-4634-A35C-B2376DCB9166}"/>
              </a:ext>
            </a:extLst>
          </p:cNvPr>
          <p:cNvCxnSpPr/>
          <p:nvPr userDrawn="1"/>
        </p:nvCxnSpPr>
        <p:spPr>
          <a:xfrm>
            <a:off x="573263" y="5967482"/>
            <a:ext cx="953047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98C3DEF-FDA1-4422-A964-0D20CB4C4AE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450" y="5403745"/>
            <a:ext cx="1049995" cy="8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5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2654" indent="-272654" algn="l" defTabSz="685800" rtl="0" eaLnBrk="1" latinLnBrk="0" hangingPunct="1">
        <a:lnSpc>
          <a:spcPts val="27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3752" y="785284"/>
            <a:ext cx="9167283" cy="135678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3752" y="2614084"/>
            <a:ext cx="9167283" cy="3512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23300" y="6660857"/>
            <a:ext cx="720000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/>
              <a:t>Datum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562059" y="6660857"/>
            <a:ext cx="5067883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49751" y="6660857"/>
            <a:ext cx="720000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C14E54D-B07B-D67A-95F3-510602CF76B8}"/>
              </a:ext>
            </a:extLst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1201" y="165600"/>
            <a:ext cx="2570988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2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aruforsorjningen.se/support/vem-ska-jag-kontakta-na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varuforsorjningen.s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aruforsorjningen.se/informationsmoete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2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A6DCDD3-B648-548C-9942-553FFCBF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err="1"/>
              <a:t>Varuförsörjningens</a:t>
            </a:r>
            <a:r>
              <a:rPr lang="en-US" sz="4400" b="1"/>
              <a:t> </a:t>
            </a:r>
            <a:r>
              <a:rPr lang="en-US" sz="4400" b="1" err="1"/>
              <a:t>informationsmöte</a:t>
            </a:r>
            <a:br>
              <a:rPr lang="en-US" sz="4400" b="1"/>
            </a:br>
            <a:r>
              <a:rPr lang="en-US" sz="4400" b="1"/>
              <a:t>26/2 2025</a:t>
            </a:r>
            <a:endParaRPr lang="en-US" sz="4400"/>
          </a:p>
        </p:txBody>
      </p:sp>
      <p:pic>
        <p:nvPicPr>
          <p:cNvPr id="11" name="Platshållare för innehåll 10" descr="En bild som visar utomhus, vinter, träd, himmel&#10;&#10;Automatiskt genererad beskrivning">
            <a:extLst>
              <a:ext uri="{FF2B5EF4-FFF2-40B4-BE49-F238E27FC236}">
                <a16:creationId xmlns:a16="http://schemas.microsoft.com/office/drawing/2014/main" id="{6ED1D324-AA5A-36CB-D0F8-362BB1A94D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r="2" b="1714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9470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ACA8E0-0DCF-4CEC-C11C-6500018C9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314" y="785284"/>
            <a:ext cx="6875462" cy="604130"/>
          </a:xfrm>
        </p:spPr>
        <p:txBody>
          <a:bodyPr/>
          <a:lstStyle/>
          <a:p>
            <a:pPr algn="ctr"/>
            <a:r>
              <a:rPr lang="sv-SE"/>
              <a:t>Handskpyramiden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A1A9FF6-555F-C579-C57E-1E1CFB80B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8769" t="10764" r="29191" b="4353"/>
          <a:stretch/>
        </p:blipFill>
        <p:spPr>
          <a:xfrm>
            <a:off x="3162796" y="1520043"/>
            <a:ext cx="4441370" cy="5132719"/>
          </a:xfrm>
        </p:spPr>
      </p:pic>
    </p:spTree>
    <p:extLst>
      <p:ext uri="{BB962C8B-B14F-4D97-AF65-F5344CB8AC3E}">
        <p14:creationId xmlns:p14="http://schemas.microsoft.com/office/powerpoint/2010/main" val="105135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B4871C6-162D-A461-E509-497B87FA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Återkoppling</a:t>
            </a: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kundenkät</a:t>
            </a:r>
            <a:endParaRPr lang="en-US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62AA603-7C61-0CD4-4BD1-6A3B51FCEE73}"/>
              </a:ext>
            </a:extLst>
          </p:cNvPr>
          <p:cNvSpPr txBox="1"/>
          <p:nvPr/>
        </p:nvSpPr>
        <p:spPr>
          <a:xfrm>
            <a:off x="4550229" y="713312"/>
            <a:ext cx="6803571" cy="5431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sv-SE" sz="2000" b="1"/>
              <a:t>Tack för alla svar och kommentarer</a:t>
            </a:r>
          </a:p>
          <a:p>
            <a:pPr marL="0" indent="0">
              <a:buNone/>
            </a:pPr>
            <a:r>
              <a:rPr lang="sv-SE" sz="2000"/>
              <a:t>Vi har gått igenom alla synpunkter och kommer under framtida informationsmöten bemöta alla kommentarer och frågor.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/>
              <a:t>Vi </a:t>
            </a:r>
            <a:r>
              <a:rPr lang="en-US" sz="2000" b="1" err="1"/>
              <a:t>delar</a:t>
            </a:r>
            <a:r>
              <a:rPr lang="en-US" sz="2000" b="1"/>
              <a:t> era åsikter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Vi </a:t>
            </a:r>
            <a:r>
              <a:rPr lang="en-US" sz="2000" err="1"/>
              <a:t>arbetar</a:t>
            </a:r>
            <a:r>
              <a:rPr lang="en-US" sz="2000"/>
              <a:t> för </a:t>
            </a:r>
            <a:r>
              <a:rPr lang="en-US" sz="2000" err="1"/>
              <a:t>att</a:t>
            </a:r>
            <a:r>
              <a:rPr lang="en-US" sz="2000"/>
              <a:t> </a:t>
            </a:r>
            <a:r>
              <a:rPr lang="en-US" sz="2000" err="1"/>
              <a:t>åtgärda</a:t>
            </a:r>
            <a:r>
              <a:rPr lang="en-US" sz="2000"/>
              <a:t> de problem </a:t>
            </a:r>
            <a:r>
              <a:rPr lang="en-US" sz="2000" err="1"/>
              <a:t>ni</a:t>
            </a:r>
            <a:r>
              <a:rPr lang="en-US" sz="2000"/>
              <a:t> </a:t>
            </a:r>
            <a:r>
              <a:rPr lang="en-US" sz="2000" err="1"/>
              <a:t>beskriver</a:t>
            </a:r>
            <a:r>
              <a:rPr lang="en-US" sz="2000"/>
              <a:t>. Av </a:t>
            </a:r>
            <a:r>
              <a:rPr lang="en-US" sz="2000" err="1"/>
              <a:t>alla</a:t>
            </a:r>
            <a:r>
              <a:rPr lang="en-US" sz="2000"/>
              <a:t> </a:t>
            </a:r>
            <a:r>
              <a:rPr lang="en-US" sz="2000" err="1"/>
              <a:t>inkomna</a:t>
            </a:r>
            <a:r>
              <a:rPr lang="en-US" sz="2000"/>
              <a:t> </a:t>
            </a:r>
            <a:r>
              <a:rPr lang="en-US" sz="2000" err="1"/>
              <a:t>förslag</a:t>
            </a:r>
            <a:r>
              <a:rPr lang="en-US" sz="2000"/>
              <a:t> </a:t>
            </a:r>
            <a:r>
              <a:rPr lang="en-US" sz="2000" err="1"/>
              <a:t>är</a:t>
            </a:r>
            <a:r>
              <a:rPr lang="en-US" sz="2000"/>
              <a:t> det </a:t>
            </a:r>
            <a:r>
              <a:rPr lang="en-US" sz="2000" err="1"/>
              <a:t>enbart</a:t>
            </a:r>
            <a:r>
              <a:rPr lang="en-US" sz="2000"/>
              <a:t> </a:t>
            </a:r>
            <a:r>
              <a:rPr lang="en-US" sz="2000" err="1"/>
              <a:t>ett</a:t>
            </a:r>
            <a:r>
              <a:rPr lang="en-US" sz="2000"/>
              <a:t> </a:t>
            </a:r>
            <a:r>
              <a:rPr lang="en-US" sz="2000" err="1"/>
              <a:t>som</a:t>
            </a:r>
            <a:r>
              <a:rPr lang="en-US" sz="2000"/>
              <a:t> vi </a:t>
            </a:r>
            <a:r>
              <a:rPr lang="en-US" sz="2000" err="1"/>
              <a:t>inte</a:t>
            </a:r>
            <a:r>
              <a:rPr lang="en-US" sz="2000"/>
              <a:t> </a:t>
            </a:r>
            <a:r>
              <a:rPr lang="en-US" sz="2000" err="1"/>
              <a:t>aktivt</a:t>
            </a:r>
            <a:r>
              <a:rPr lang="en-US" sz="2000"/>
              <a:t> </a:t>
            </a:r>
            <a:r>
              <a:rPr lang="en-US" sz="2000" err="1"/>
              <a:t>jobbar</a:t>
            </a:r>
            <a:r>
              <a:rPr lang="en-US" sz="2000"/>
              <a:t> </a:t>
            </a:r>
            <a:r>
              <a:rPr lang="en-US" sz="2000" err="1"/>
              <a:t>på</a:t>
            </a:r>
            <a:r>
              <a:rPr lang="en-US" sz="2000"/>
              <a:t>, det </a:t>
            </a:r>
            <a:r>
              <a:rPr lang="en-US" sz="2000" err="1"/>
              <a:t>är</a:t>
            </a:r>
            <a:r>
              <a:rPr lang="en-US" sz="2000"/>
              <a:t> </a:t>
            </a:r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funktion</a:t>
            </a:r>
            <a:r>
              <a:rPr lang="en-US" sz="2000"/>
              <a:t> för </a:t>
            </a:r>
            <a:r>
              <a:rPr lang="en-US" sz="2000" err="1"/>
              <a:t>minneslistor</a:t>
            </a:r>
            <a:r>
              <a:rPr lang="en-US" sz="2000"/>
              <a:t> </a:t>
            </a:r>
            <a:r>
              <a:rPr lang="en-US" sz="2000" err="1"/>
              <a:t>som</a:t>
            </a:r>
            <a:r>
              <a:rPr lang="en-US" sz="2000"/>
              <a:t> vi </a:t>
            </a:r>
            <a:r>
              <a:rPr lang="en-US" sz="2000" err="1"/>
              <a:t>tidigare</a:t>
            </a:r>
            <a:r>
              <a:rPr lang="en-US" sz="2000"/>
              <a:t> hade </a:t>
            </a:r>
            <a:r>
              <a:rPr lang="en-US" sz="2000" err="1"/>
              <a:t>på</a:t>
            </a:r>
            <a:r>
              <a:rPr lang="en-US" sz="2000"/>
              <a:t> </a:t>
            </a:r>
            <a:r>
              <a:rPr lang="en-US" sz="2000" err="1"/>
              <a:t>hemsidan</a:t>
            </a:r>
            <a:r>
              <a:rPr lang="en-US" sz="2000"/>
              <a:t>. Det </a:t>
            </a:r>
            <a:r>
              <a:rPr lang="en-US" sz="2000" err="1"/>
              <a:t>tillhandahålls</a:t>
            </a:r>
            <a:r>
              <a:rPr lang="en-US" sz="2000"/>
              <a:t> </a:t>
            </a:r>
            <a:r>
              <a:rPr lang="en-US" sz="2000" err="1"/>
              <a:t>idag</a:t>
            </a:r>
            <a:r>
              <a:rPr lang="en-US" sz="2000"/>
              <a:t> via </a:t>
            </a:r>
            <a:r>
              <a:rPr lang="en-US" sz="2000" err="1"/>
              <a:t>beställarstöden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856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8D8CF7-24B5-E464-45A5-A7774522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r>
              <a:rPr lang="sv-SE" b="1"/>
              <a:t>Återkoppling kundenkät</a:t>
            </a:r>
            <a:br>
              <a:rPr lang="sv-SE" b="1"/>
            </a:br>
            <a:endParaRPr lang="sv-SE" b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8FBDFE-57E7-0C49-4483-C3E2DED7C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112" y="1935479"/>
            <a:ext cx="6051468" cy="25908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000" b="1"/>
              <a:t>Era kommentarer och frågor har delats in i följande arbetsområden:</a:t>
            </a:r>
          </a:p>
          <a:p>
            <a:pPr marL="0" indent="0">
              <a:buNone/>
            </a:pPr>
            <a:r>
              <a:rPr lang="sv-SE" sz="2000"/>
              <a:t>Kommunikation – fokus detta möte</a:t>
            </a:r>
          </a:p>
          <a:p>
            <a:pPr marL="0" indent="0">
              <a:buNone/>
            </a:pPr>
            <a:r>
              <a:rPr lang="sv-SE" sz="2000"/>
              <a:t>Hemsida – leveransstörningar</a:t>
            </a:r>
          </a:p>
          <a:p>
            <a:pPr marL="0" indent="0">
              <a:buNone/>
            </a:pPr>
            <a:r>
              <a:rPr lang="sv-SE" sz="2000" b="0" i="0">
                <a:effectLst/>
              </a:rPr>
              <a:t>Sortiment</a:t>
            </a:r>
          </a:p>
          <a:p>
            <a:pPr marL="0" indent="0">
              <a:buNone/>
            </a:pPr>
            <a:r>
              <a:rPr lang="sv-SE" sz="2000" b="0" i="0">
                <a:effectLst/>
              </a:rPr>
              <a:t>Förb</a:t>
            </a:r>
            <a:r>
              <a:rPr lang="sv-SE" sz="2000"/>
              <a:t>ättringar</a:t>
            </a:r>
            <a:endParaRPr lang="sv-SE" sz="2000" b="0" i="0">
              <a:effectLst/>
            </a:endParaRPr>
          </a:p>
          <a:p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sv-SE" sz="20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4C20D23-8F9B-A827-3F21-FEF043B3F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139" y="6019801"/>
            <a:ext cx="245779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77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8D8CF7-24B5-E464-45A5-A7774522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51" y="1127353"/>
            <a:ext cx="4695780" cy="5338763"/>
          </a:xfrm>
        </p:spPr>
        <p:txBody>
          <a:bodyPr>
            <a:normAutofit/>
          </a:bodyPr>
          <a:lstStyle/>
          <a:p>
            <a:r>
              <a:rPr lang="sv-SE" b="1"/>
              <a:t>Återkoppling kundenkät</a:t>
            </a:r>
            <a:br>
              <a:rPr lang="sv-SE" b="1"/>
            </a:br>
            <a:r>
              <a:rPr lang="sv-SE" sz="4400" b="1" i="0">
                <a:effectLst/>
              </a:rPr>
              <a:t>Kommunikation</a:t>
            </a:r>
            <a:br>
              <a:rPr lang="sv-SE" sz="4400" b="1" i="0">
                <a:effectLst/>
              </a:rPr>
            </a:br>
            <a:br>
              <a:rPr lang="sv-SE" sz="4400" b="1" i="0">
                <a:effectLst/>
              </a:rPr>
            </a:br>
            <a:r>
              <a:rPr lang="sv-SE" sz="2000" b="1" i="0">
                <a:effectLst/>
              </a:rPr>
              <a:t>Varuförsörjningens support</a:t>
            </a:r>
            <a:br>
              <a:rPr lang="sv-SE" sz="2000" b="1" i="0">
                <a:effectLst/>
              </a:rPr>
            </a:br>
            <a:r>
              <a:rPr lang="sv-SE" sz="2000" b="1" i="0">
                <a:effectLst/>
              </a:rPr>
              <a:t>Telefonnummer: 018-611 66 87</a:t>
            </a:r>
            <a:br>
              <a:rPr lang="sv-SE" sz="2000" b="1" i="0">
                <a:effectLst/>
              </a:rPr>
            </a:br>
            <a:r>
              <a:rPr lang="sv-SE" sz="2000" b="1" i="0">
                <a:effectLst/>
              </a:rPr>
              <a:t>E-post: upphandling@varuforsorjningen.se</a:t>
            </a:r>
            <a:br>
              <a:rPr lang="sv-SE" sz="2000" b="1" i="0">
                <a:effectLst/>
              </a:rPr>
            </a:br>
            <a:br>
              <a:rPr lang="sv-SE" sz="4400" b="1" i="0">
                <a:effectLst/>
              </a:rPr>
            </a:br>
            <a:endParaRPr lang="sv-SE" b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8FBDFE-57E7-0C49-4483-C3E2DED7C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582386"/>
            <a:ext cx="6051468" cy="25908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000" b="1" i="0">
                <a:effectLst/>
              </a:rPr>
              <a:t>Ändrade telefontider f</a:t>
            </a:r>
            <a:r>
              <a:rPr lang="sv-SE" sz="2000" b="1"/>
              <a:t>r.o.m. måndag, 3/3.</a:t>
            </a:r>
          </a:p>
          <a:p>
            <a:pPr marL="0" indent="0">
              <a:buNone/>
            </a:pPr>
            <a:r>
              <a:rPr lang="sv-SE" sz="2000"/>
              <a:t>Måndagar och torsdagar kommer att ha telefontider på eftermiddagarna, kl. 13-15.</a:t>
            </a:r>
          </a:p>
          <a:p>
            <a:pPr marL="0" indent="0">
              <a:buNone/>
            </a:pPr>
            <a:r>
              <a:rPr lang="sv-SE" sz="2000"/>
              <a:t>Tisdagar, onsdagar och fredagar har fortsatt telefontid på förmiddagarna, kl.9-11.30 </a:t>
            </a:r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sv-SE" sz="20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4C20D23-8F9B-A827-3F21-FEF043B3F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139" y="6019801"/>
            <a:ext cx="2457793" cy="52394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B1D400D-9239-06BF-07B1-042FE82BD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31" y="2707932"/>
            <a:ext cx="3758184" cy="375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6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8D8CF7-24B5-E464-45A5-A7774522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r>
              <a:rPr lang="sv-SE" b="1"/>
              <a:t>Återkoppling kundenkät</a:t>
            </a:r>
            <a:br>
              <a:rPr lang="sv-SE" b="1"/>
            </a:br>
            <a:r>
              <a:rPr lang="sv-SE" sz="4400" b="1"/>
              <a:t>Kommunikation</a:t>
            </a:r>
            <a:br>
              <a:rPr lang="sv-SE" sz="4400" b="1" i="0">
                <a:effectLst/>
              </a:rPr>
            </a:br>
            <a:endParaRPr lang="sv-SE" b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8FBDFE-57E7-0C49-4483-C3E2DED7C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720" y="1742503"/>
            <a:ext cx="6051468" cy="25908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000" b="1" i="0">
                <a:effectLst/>
              </a:rPr>
              <a:t>Kontaktvägar </a:t>
            </a:r>
          </a:p>
          <a:p>
            <a:pPr marL="0" indent="0">
              <a:buNone/>
            </a:pPr>
            <a:r>
              <a:rPr lang="sv-SE" sz="2000"/>
              <a:t>All kontaktinformation finns på hemsidan </a:t>
            </a:r>
            <a:r>
              <a:rPr lang="sv-SE" sz="1600">
                <a:hlinkClick r:id="rId2"/>
              </a:rPr>
              <a:t>Vem ska jag kontakta när? - Varuförsörjningen</a:t>
            </a:r>
            <a:endParaRPr lang="sv-SE" sz="2000"/>
          </a:p>
          <a:p>
            <a:pPr marL="0" indent="0">
              <a:buNone/>
            </a:pPr>
            <a:endParaRPr lang="sv-SE" sz="2000" b="0" i="0">
              <a:effectLst/>
            </a:endParaRPr>
          </a:p>
          <a:p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sv-SE" sz="20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4C20D23-8F9B-A827-3F21-FEF043B3F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139" y="6019801"/>
            <a:ext cx="2457793" cy="523948"/>
          </a:xfrm>
          <a:prstGeom prst="rect">
            <a:avLst/>
          </a:prstGeom>
        </p:spPr>
      </p:pic>
      <p:pic>
        <p:nvPicPr>
          <p:cNvPr id="6" name="Bild 5" descr="Klassrum med hel fyllning">
            <a:extLst>
              <a:ext uri="{FF2B5EF4-FFF2-40B4-BE49-F238E27FC236}">
                <a16:creationId xmlns:a16="http://schemas.microsoft.com/office/drawing/2014/main" id="{C541DDE5-D7C4-EB22-A1D2-FEA75E0D2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4296" y="2971800"/>
            <a:ext cx="2170176" cy="21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9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90EC0A-C99D-459A-AC6F-B41FF3632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5014910" cy="4898232"/>
          </a:xfrm>
        </p:spPr>
        <p:txBody>
          <a:bodyPr>
            <a:normAutofit/>
          </a:bodyPr>
          <a:lstStyle/>
          <a:p>
            <a:r>
              <a:rPr lang="sv-SE"/>
              <a:t>Allmän information om kontaktvägar - </a:t>
            </a:r>
            <a:br>
              <a:rPr lang="sv-SE"/>
            </a:br>
            <a:r>
              <a:rPr lang="sv-SE"/>
              <a:t>Varuförsörjningen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AF0B7FA-6F0B-B4E1-AD3F-DB95B0213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478" y="6176962"/>
            <a:ext cx="2457793" cy="523948"/>
          </a:xfrm>
          <a:prstGeom prst="rect">
            <a:avLst/>
          </a:prstGeo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D5C8A1E-F63A-9D7E-E7FD-E53A33E11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21568"/>
            <a:ext cx="5014911" cy="46148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b="1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Kontakta Varuförsörjningen om du har frågor om:</a:t>
            </a:r>
          </a:p>
          <a:p>
            <a:r>
              <a:rPr lang="sv-SE">
                <a:solidFill>
                  <a:srgbClr val="333333"/>
                </a:solidFill>
                <a:latin typeface="Source Sans Pro" panose="020B0503030403020204" pitchFamily="34" charset="0"/>
              </a:rPr>
              <a:t>Vilka artiklar som finns upphandlade och ersättningsartiklar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En produkts användningsområde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En produktreklamation eller synpunkt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Hur du söker efter artiklar på hemsidan</a:t>
            </a:r>
          </a:p>
        </p:txBody>
      </p:sp>
      <p:pic>
        <p:nvPicPr>
          <p:cNvPr id="6" name="Bild 5" descr="Callcenter kontur">
            <a:extLst>
              <a:ext uri="{FF2B5EF4-FFF2-40B4-BE49-F238E27FC236}">
                <a16:creationId xmlns:a16="http://schemas.microsoft.com/office/drawing/2014/main" id="{F9BE31B6-5C8F-2348-37FF-18D559697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838200"/>
            <a:ext cx="1435768" cy="14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66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366F0-D16E-581F-BB21-A20009F64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7D4CFA-2E0E-80B2-6962-26E783E5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679"/>
            <a:ext cx="4762328" cy="4985085"/>
          </a:xfrm>
        </p:spPr>
        <p:txBody>
          <a:bodyPr>
            <a:normAutofit/>
          </a:bodyPr>
          <a:lstStyle/>
          <a:p>
            <a:r>
              <a:rPr lang="sv-SE"/>
              <a:t>Allmän information om kontaktvägar - </a:t>
            </a:r>
            <a:br>
              <a:rPr lang="sv-SE"/>
            </a:br>
            <a:r>
              <a:rPr lang="sv-SE"/>
              <a:t>OneMed eller</a:t>
            </a:r>
            <a:br>
              <a:rPr lang="sv-SE"/>
            </a:br>
            <a:r>
              <a:rPr lang="sv-SE"/>
              <a:t>Leverantören</a:t>
            </a:r>
            <a:br>
              <a:rPr lang="sv-SE" b="1"/>
            </a:br>
            <a:endParaRPr lang="sv-SE" b="1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D19152D-5744-485D-839D-9788C963B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478" y="6176962"/>
            <a:ext cx="2457793" cy="523948"/>
          </a:xfrm>
          <a:prstGeom prst="rect">
            <a:avLst/>
          </a:prstGeo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D6D81AC-AB0B-1F1E-1A51-0665E4E7F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1684"/>
            <a:ext cx="5753270" cy="588745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b="1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Kontakta OneMed alternativt den leverantör som du beställt produkten ifrån om du har frågor om:</a:t>
            </a:r>
            <a:endParaRPr lang="sv-SE" b="0" i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Beställningen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Fakturan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Felleverans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Följesedeln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Leveransbesked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Returer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Transportskadereklamationer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CF080E8-13FD-131C-EDA0-9411A956D75D}"/>
              </a:ext>
            </a:extLst>
          </p:cNvPr>
          <p:cNvSpPr txBox="1"/>
          <p:nvPr/>
        </p:nvSpPr>
        <p:spPr>
          <a:xfrm>
            <a:off x="342729" y="5450903"/>
            <a:ext cx="11011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>
                <a:solidFill>
                  <a:srgbClr val="333333"/>
                </a:solidFill>
                <a:latin typeface="Source Sans Pro" panose="020B0503030403020204" pitchFamily="34" charset="0"/>
              </a:rPr>
              <a:t>OBS! Om du saknar ett paket ska du i första hand kontakta din lokala godsmottagning, därefter OneMed/respektive leverantör</a:t>
            </a:r>
          </a:p>
        </p:txBody>
      </p:sp>
      <p:pic>
        <p:nvPicPr>
          <p:cNvPr id="4" name="Bild 3" descr="Callcenter kontur">
            <a:extLst>
              <a:ext uri="{FF2B5EF4-FFF2-40B4-BE49-F238E27FC236}">
                <a16:creationId xmlns:a16="http://schemas.microsoft.com/office/drawing/2014/main" id="{F6D1F885-2D0C-7337-81CA-DB58A98DE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573" y="780448"/>
            <a:ext cx="1435768" cy="14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61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60769-C47F-EB86-D24B-5DD148C83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CBA523-160F-CAB5-A439-05FBDA1B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1711"/>
            <a:ext cx="4831080" cy="5338763"/>
          </a:xfrm>
        </p:spPr>
        <p:txBody>
          <a:bodyPr>
            <a:normAutofit/>
          </a:bodyPr>
          <a:lstStyle/>
          <a:p>
            <a:r>
              <a:rPr lang="sv-SE"/>
              <a:t>Allmän information om kontaktvägar - </a:t>
            </a:r>
            <a:br>
              <a:rPr lang="sv-SE"/>
            </a:br>
            <a:r>
              <a:rPr lang="sv-SE"/>
              <a:t>Er egna region</a:t>
            </a:r>
            <a:br>
              <a:rPr lang="sv-SE" b="1"/>
            </a:br>
            <a:endParaRPr lang="sv-SE" b="1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382D63D-6A2B-29E0-DD01-383E72871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478" y="6176962"/>
            <a:ext cx="2457793" cy="523948"/>
          </a:xfrm>
          <a:prstGeom prst="rect">
            <a:avLst/>
          </a:prstGeo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12D10B2-656D-9AE6-433D-1DEB8AD06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1331083"/>
            <a:ext cx="5351145" cy="4845879"/>
          </a:xfrm>
        </p:spPr>
        <p:txBody>
          <a:bodyPr>
            <a:normAutofit/>
          </a:bodyPr>
          <a:lstStyle/>
          <a:p>
            <a:pPr algn="l"/>
            <a:r>
              <a:rPr lang="sv-SE" b="1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Kontakta din egen region när du har frågor om:</a:t>
            </a:r>
            <a:endParaRPr lang="sv-SE" b="0" i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Köp av medicinteknisk utrustning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Köp av artiklar som inte är förbrukningsvaror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Elektroniska beställningssystem som </a:t>
            </a:r>
            <a:r>
              <a:rPr lang="sv-SE" b="0" i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Agresso</a:t>
            </a: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Raindance eller </a:t>
            </a:r>
            <a:r>
              <a:rPr lang="sv-SE" b="0" i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Visma</a:t>
            </a: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v-SE" b="0" i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Proceedo</a:t>
            </a:r>
            <a:endParaRPr lang="sv-SE" b="0" i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Interntransport</a:t>
            </a:r>
          </a:p>
        </p:txBody>
      </p:sp>
      <p:pic>
        <p:nvPicPr>
          <p:cNvPr id="3" name="Bild 2" descr="Callcenter kontur">
            <a:extLst>
              <a:ext uri="{FF2B5EF4-FFF2-40B4-BE49-F238E27FC236}">
                <a16:creationId xmlns:a16="http://schemas.microsoft.com/office/drawing/2014/main" id="{1012312D-F7C2-5C34-72CD-6EC1F25AF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547" y="988585"/>
            <a:ext cx="1435768" cy="14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08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39DAC-9AEA-442C-4D33-53CC2AB46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1DEB75-4D80-C8C1-DDB1-96920780A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88" y="1810973"/>
            <a:ext cx="4191000" cy="3236054"/>
          </a:xfrm>
        </p:spPr>
        <p:txBody>
          <a:bodyPr>
            <a:normAutofit/>
          </a:bodyPr>
          <a:lstStyle/>
          <a:p>
            <a:r>
              <a:rPr lang="sv-SE" b="1"/>
              <a:t>Återkoppling kundenkät</a:t>
            </a:r>
            <a:br>
              <a:rPr lang="sv-SE" b="1"/>
            </a:br>
            <a:r>
              <a:rPr lang="sv-SE" sz="4400" b="1"/>
              <a:t>Kommunikation</a:t>
            </a:r>
            <a:br>
              <a:rPr lang="sv-SE" sz="4400" b="1"/>
            </a:br>
            <a:endParaRPr lang="sv-SE" b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45649F-AB8C-E89F-F364-E4D28D8E9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620" y="1335661"/>
            <a:ext cx="6051468" cy="455179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sv-SE" sz="2000" b="1"/>
              <a:t>Snabbare svar från supporten</a:t>
            </a:r>
          </a:p>
          <a:p>
            <a:pPr marL="0" indent="0">
              <a:buNone/>
            </a:pPr>
            <a:r>
              <a:rPr lang="sv-SE" sz="2000"/>
              <a:t>I snitt är väntetiden i supporttelefonen under 1 minut och 77% av alla ärenden som kommer in till oss blir lösta inom 24 timmar.</a:t>
            </a:r>
          </a:p>
          <a:p>
            <a:pPr marL="0" indent="0">
              <a:buNone/>
            </a:pPr>
            <a:r>
              <a:rPr lang="sv-SE" sz="2000"/>
              <a:t>Timmen direkt efter informationsmötet samlas hela supporten för att direkt svara på frågor och kommentarer som ställs under mötet. </a:t>
            </a:r>
          </a:p>
          <a:p>
            <a:pPr marL="0" indent="0">
              <a:buNone/>
            </a:pPr>
            <a:r>
              <a:rPr lang="sv-SE" sz="2000" b="1"/>
              <a:t>Nyhetsbrev</a:t>
            </a:r>
          </a:p>
          <a:p>
            <a:pPr marL="0" indent="0">
              <a:buNone/>
            </a:pPr>
            <a:r>
              <a:rPr lang="sv-SE" sz="2000"/>
              <a:t>2 gånger i månaden skickar vi ut ett kortare nyhetsbrev, skriv gärna upp dig på mottagarlistan nere till höger här: </a:t>
            </a:r>
            <a:r>
              <a:rPr lang="sv-SE" sz="2000">
                <a:hlinkClick r:id="rId2"/>
              </a:rPr>
              <a:t>Hem – Varuförsörjningen</a:t>
            </a:r>
            <a:r>
              <a:rPr lang="sv-SE" sz="2000"/>
              <a:t> på vår hemsida.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012459-28DA-5014-DFBA-2A8F41BF5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139" y="6019801"/>
            <a:ext cx="2457793" cy="523948"/>
          </a:xfrm>
          <a:prstGeom prst="rect">
            <a:avLst/>
          </a:prstGeom>
        </p:spPr>
      </p:pic>
      <p:pic>
        <p:nvPicPr>
          <p:cNvPr id="9" name="Bild 8" descr="Tidtagarur 33% med hel fyllning">
            <a:extLst>
              <a:ext uri="{FF2B5EF4-FFF2-40B4-BE49-F238E27FC236}">
                <a16:creationId xmlns:a16="http://schemas.microsoft.com/office/drawing/2014/main" id="{6889F0AB-5C58-C73E-E75D-C3ACE26E1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2299" y="329923"/>
            <a:ext cx="2042160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64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8D8CF7-24B5-E464-45A5-A7774522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r>
              <a:rPr lang="sv-SE" b="1"/>
              <a:t>Återkoppling kundenkät</a:t>
            </a:r>
            <a:br>
              <a:rPr lang="sv-SE" b="1"/>
            </a:br>
            <a:r>
              <a:rPr lang="sv-SE" sz="4400" b="1"/>
              <a:t>Hemsida</a:t>
            </a:r>
            <a:br>
              <a:rPr lang="sv-SE" sz="4400" b="1"/>
            </a:br>
            <a:endParaRPr lang="sv-SE" b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8FBDFE-57E7-0C49-4483-C3E2DED7C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497" y="619429"/>
            <a:ext cx="6631691" cy="508095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sv-SE" sz="2000" b="1" i="0">
              <a:effectLst/>
            </a:endParaRPr>
          </a:p>
          <a:p>
            <a:pPr marL="0" indent="0">
              <a:buNone/>
            </a:pPr>
            <a:r>
              <a:rPr lang="sv-SE" sz="2000" b="1" i="0">
                <a:effectLst/>
              </a:rPr>
              <a:t>Leveransstörningar</a:t>
            </a:r>
            <a:endParaRPr lang="sv-SE" sz="2000" b="1"/>
          </a:p>
          <a:p>
            <a:pPr marL="0" indent="0">
              <a:buNone/>
            </a:pPr>
            <a:r>
              <a:rPr lang="sv-SE" sz="2000"/>
              <a:t>Hemsidan uppdateras dagligen med leveransstörningar. </a:t>
            </a:r>
          </a:p>
          <a:p>
            <a:pPr marL="0" indent="0">
              <a:buNone/>
            </a:pPr>
            <a:r>
              <a:rPr lang="sv-SE" sz="2000"/>
              <a:t>Uppdateringarna på hemsidan når inte hela vägen ut till användarna så vi behöver er hjälp att bevaka leveransstörningar och sprida informationen ut till era verksamheter.</a:t>
            </a:r>
          </a:p>
          <a:p>
            <a:pPr marL="0" indent="0">
              <a:buNone/>
            </a:pPr>
            <a:r>
              <a:rPr lang="sv-SE" sz="2000"/>
              <a:t>Se presentationsmaterial från 241208 (</a:t>
            </a:r>
            <a:r>
              <a:rPr lang="sv-SE" sz="2000">
                <a:hlinkClick r:id="rId2"/>
              </a:rPr>
              <a:t>Informationsmöten - Varuförsörjningen</a:t>
            </a:r>
            <a:r>
              <a:rPr lang="sv-SE" sz="2000"/>
              <a:t>) för mer information om hur vi hanterar leveransstörningar.</a:t>
            </a:r>
          </a:p>
          <a:p>
            <a:pPr marL="0" indent="0">
              <a:buNone/>
            </a:pPr>
            <a:endParaRPr lang="sv-SE" sz="2000" b="0" i="0">
              <a:effectLst/>
            </a:endParaRPr>
          </a:p>
          <a:p>
            <a:pPr marL="0" indent="0">
              <a:buNone/>
            </a:pPr>
            <a:r>
              <a:rPr lang="sv-SE" sz="2000" b="1" i="0">
                <a:effectLst/>
              </a:rPr>
              <a:t>Bilder</a:t>
            </a:r>
            <a:endParaRPr lang="sv-SE" sz="2000" b="1"/>
          </a:p>
          <a:p>
            <a:pPr marL="0" indent="0">
              <a:buNone/>
            </a:pPr>
            <a:r>
              <a:rPr lang="sv-SE" sz="2000"/>
              <a:t>3PL har bilder på 83 % av artiklarna. 2024 la vi till 2500 bilder på hemsidan.</a:t>
            </a:r>
          </a:p>
          <a:p>
            <a:pPr marL="0" indent="0">
              <a:buNone/>
            </a:pPr>
            <a:r>
              <a:rPr lang="sv-SE" sz="2000"/>
              <a:t>Fortsatt arbete pågår.</a:t>
            </a:r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sv-SE" sz="20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4C20D23-8F9B-A827-3F21-FEF043B3F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139" y="6019801"/>
            <a:ext cx="245779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7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72A6AC3-A5EB-4E50-B460-8B0A428F3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532F13-0787-A1FD-48FF-8A1A888E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715183"/>
            <a:ext cx="3940747" cy="12937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>
                <a:solidFill>
                  <a:schemeClr val="tx1"/>
                </a:solidFill>
                <a:ea typeface="+mj-ea"/>
                <a:cs typeface="+mj-cs"/>
              </a:rPr>
              <a:t>Agenda</a:t>
            </a:r>
            <a:endParaRPr lang="en-US" sz="4400" kern="120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647D2D5-EEC7-CCC5-33B2-1EE418BE5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077" y="5963296"/>
            <a:ext cx="2095192" cy="446648"/>
          </a:xfrm>
          <a:prstGeom prst="rect">
            <a:avLst/>
          </a:prstGeom>
        </p:spPr>
      </p:pic>
      <p:sp>
        <p:nvSpPr>
          <p:cNvPr id="8" name="AutoShape 8" descr="A neatly organized agenda on a wooden desk. The agenda is open, showing a well-structured daily schedule with handwritten notes and highlighted sections. A cup of coffee, a pen, and a small plant are placed beside it. The atmosphere is professional yet cozy, ideal for planning and productivity.">
            <a:extLst>
              <a:ext uri="{FF2B5EF4-FFF2-40B4-BE49-F238E27FC236}">
                <a16:creationId xmlns:a16="http://schemas.microsoft.com/office/drawing/2014/main" id="{98C23A86-1877-4E32-95D7-C85919120B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aphicFrame>
        <p:nvGraphicFramePr>
          <p:cNvPr id="6" name="Platshållare för innehåll 3">
            <a:extLst>
              <a:ext uri="{FF2B5EF4-FFF2-40B4-BE49-F238E27FC236}">
                <a16:creationId xmlns:a16="http://schemas.microsoft.com/office/drawing/2014/main" id="{A47854DC-F5B9-23D2-5752-9C93BE3DA2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261117"/>
              </p:ext>
            </p:extLst>
          </p:nvPr>
        </p:nvGraphicFramePr>
        <p:xfrm>
          <a:off x="1047365" y="2724154"/>
          <a:ext cx="9792469" cy="260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9119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CE1903-CB02-4CD2-9D19-41ECD819D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168842"/>
            <a:ext cx="4683674" cy="4564048"/>
          </a:xfrm>
          <a:custGeom>
            <a:avLst/>
            <a:gdLst>
              <a:gd name="connsiteX0" fmla="*/ 0 w 4683674"/>
              <a:gd name="connsiteY0" fmla="*/ 0 h 4564048"/>
              <a:gd name="connsiteX1" fmla="*/ 4683674 w 4683674"/>
              <a:gd name="connsiteY1" fmla="*/ 0 h 4564048"/>
              <a:gd name="connsiteX2" fmla="*/ 4683674 w 4683674"/>
              <a:gd name="connsiteY2" fmla="*/ 4379420 h 4564048"/>
              <a:gd name="connsiteX3" fmla="*/ 4673671 w 4683674"/>
              <a:gd name="connsiteY3" fmla="*/ 4378840 h 4564048"/>
              <a:gd name="connsiteX4" fmla="*/ 4668303 w 4683674"/>
              <a:gd name="connsiteY4" fmla="*/ 4382142 h 4564048"/>
              <a:gd name="connsiteX5" fmla="*/ 4660562 w 4683674"/>
              <a:gd name="connsiteY5" fmla="*/ 4374448 h 4564048"/>
              <a:gd name="connsiteX6" fmla="*/ 4645215 w 4683674"/>
              <a:gd name="connsiteY6" fmla="*/ 4371375 h 4564048"/>
              <a:gd name="connsiteX7" fmla="*/ 4579761 w 4683674"/>
              <a:gd name="connsiteY7" fmla="*/ 4375210 h 4564048"/>
              <a:gd name="connsiteX8" fmla="*/ 4568074 w 4683674"/>
              <a:gd name="connsiteY8" fmla="*/ 4373416 h 4564048"/>
              <a:gd name="connsiteX9" fmla="*/ 4554149 w 4683674"/>
              <a:gd name="connsiteY9" fmla="*/ 4378650 h 4564048"/>
              <a:gd name="connsiteX10" fmla="*/ 4524620 w 4683674"/>
              <a:gd name="connsiteY10" fmla="*/ 4386604 h 4564048"/>
              <a:gd name="connsiteX11" fmla="*/ 4505841 w 4683674"/>
              <a:gd name="connsiteY11" fmla="*/ 4396541 h 4564048"/>
              <a:gd name="connsiteX12" fmla="*/ 4500482 w 4683674"/>
              <a:gd name="connsiteY12" fmla="*/ 4392332 h 4564048"/>
              <a:gd name="connsiteX13" fmla="*/ 4488387 w 4683674"/>
              <a:gd name="connsiteY13" fmla="*/ 4390994 h 4564048"/>
              <a:gd name="connsiteX14" fmla="*/ 4438484 w 4683674"/>
              <a:gd name="connsiteY14" fmla="*/ 4397951 h 4564048"/>
              <a:gd name="connsiteX15" fmla="*/ 4429332 w 4683674"/>
              <a:gd name="connsiteY15" fmla="*/ 4397340 h 4564048"/>
              <a:gd name="connsiteX16" fmla="*/ 4419149 w 4683674"/>
              <a:gd name="connsiteY16" fmla="*/ 4402124 h 4564048"/>
              <a:gd name="connsiteX17" fmla="*/ 4359785 w 4683674"/>
              <a:gd name="connsiteY17" fmla="*/ 4430931 h 4564048"/>
              <a:gd name="connsiteX18" fmla="*/ 4359139 w 4683674"/>
              <a:gd name="connsiteY18" fmla="*/ 4433856 h 4564048"/>
              <a:gd name="connsiteX19" fmla="*/ 4340592 w 4683674"/>
              <a:gd name="connsiteY19" fmla="*/ 4436136 h 4564048"/>
              <a:gd name="connsiteX20" fmla="*/ 4335770 w 4683674"/>
              <a:gd name="connsiteY20" fmla="*/ 4441526 h 4564048"/>
              <a:gd name="connsiteX21" fmla="*/ 4326252 w 4683674"/>
              <a:gd name="connsiteY21" fmla="*/ 4443308 h 4564048"/>
              <a:gd name="connsiteX22" fmla="*/ 4257540 w 4683674"/>
              <a:gd name="connsiteY22" fmla="*/ 4463117 h 4564048"/>
              <a:gd name="connsiteX23" fmla="*/ 4245512 w 4683674"/>
              <a:gd name="connsiteY23" fmla="*/ 4464119 h 4564048"/>
              <a:gd name="connsiteX24" fmla="*/ 4233621 w 4683674"/>
              <a:gd name="connsiteY24" fmla="*/ 4476195 h 4564048"/>
              <a:gd name="connsiteX25" fmla="*/ 4187084 w 4683674"/>
              <a:gd name="connsiteY25" fmla="*/ 4481018 h 4564048"/>
              <a:gd name="connsiteX26" fmla="*/ 4171513 w 4683674"/>
              <a:gd name="connsiteY26" fmla="*/ 4482231 h 4564048"/>
              <a:gd name="connsiteX27" fmla="*/ 4164564 w 4683674"/>
              <a:gd name="connsiteY27" fmla="*/ 4483140 h 4564048"/>
              <a:gd name="connsiteX28" fmla="*/ 4165685 w 4683674"/>
              <a:gd name="connsiteY28" fmla="*/ 4488934 h 4564048"/>
              <a:gd name="connsiteX29" fmla="*/ 4147125 w 4683674"/>
              <a:gd name="connsiteY29" fmla="*/ 4493318 h 4564048"/>
              <a:gd name="connsiteX30" fmla="*/ 4125154 w 4683674"/>
              <a:gd name="connsiteY30" fmla="*/ 4510572 h 4564048"/>
              <a:gd name="connsiteX31" fmla="*/ 4106103 w 4683674"/>
              <a:gd name="connsiteY31" fmla="*/ 4523887 h 4564048"/>
              <a:gd name="connsiteX32" fmla="*/ 4091879 w 4683674"/>
              <a:gd name="connsiteY32" fmla="*/ 4524368 h 4564048"/>
              <a:gd name="connsiteX33" fmla="*/ 4024147 w 4683674"/>
              <a:gd name="connsiteY33" fmla="*/ 4533649 h 4564048"/>
              <a:gd name="connsiteX34" fmla="*/ 4006667 w 4683674"/>
              <a:gd name="connsiteY34" fmla="*/ 4536715 h 4564048"/>
              <a:gd name="connsiteX35" fmla="*/ 3960069 w 4683674"/>
              <a:gd name="connsiteY35" fmla="*/ 4538590 h 4564048"/>
              <a:gd name="connsiteX36" fmla="*/ 3852451 w 4683674"/>
              <a:gd name="connsiteY36" fmla="*/ 4542685 h 4564048"/>
              <a:gd name="connsiteX37" fmla="*/ 3850255 w 4683674"/>
              <a:gd name="connsiteY37" fmla="*/ 4545236 h 4564048"/>
              <a:gd name="connsiteX38" fmla="*/ 3841400 w 4683674"/>
              <a:gd name="connsiteY38" fmla="*/ 4545965 h 4564048"/>
              <a:gd name="connsiteX39" fmla="*/ 3839247 w 4683674"/>
              <a:gd name="connsiteY39" fmla="*/ 4546615 h 4564048"/>
              <a:gd name="connsiteX40" fmla="*/ 3826700 w 4683674"/>
              <a:gd name="connsiteY40" fmla="*/ 4549892 h 4564048"/>
              <a:gd name="connsiteX41" fmla="*/ 3794865 w 4683674"/>
              <a:gd name="connsiteY41" fmla="*/ 4545523 h 4564048"/>
              <a:gd name="connsiteX42" fmla="*/ 3759852 w 4683674"/>
              <a:gd name="connsiteY42" fmla="*/ 4549496 h 4564048"/>
              <a:gd name="connsiteX43" fmla="*/ 3653239 w 4683674"/>
              <a:gd name="connsiteY43" fmla="*/ 4549970 h 4564048"/>
              <a:gd name="connsiteX44" fmla="*/ 3554756 w 4683674"/>
              <a:gd name="connsiteY44" fmla="*/ 4552963 h 4564048"/>
              <a:gd name="connsiteX45" fmla="*/ 3511343 w 4683674"/>
              <a:gd name="connsiteY45" fmla="*/ 4552282 h 4564048"/>
              <a:gd name="connsiteX46" fmla="*/ 3476178 w 4683674"/>
              <a:gd name="connsiteY46" fmla="*/ 4551540 h 4564048"/>
              <a:gd name="connsiteX47" fmla="*/ 3477650 w 4683674"/>
              <a:gd name="connsiteY47" fmla="*/ 4558467 h 4564048"/>
              <a:gd name="connsiteX48" fmla="*/ 3456605 w 4683674"/>
              <a:gd name="connsiteY48" fmla="*/ 4564048 h 4564048"/>
              <a:gd name="connsiteX49" fmla="*/ 3428916 w 4683674"/>
              <a:gd name="connsiteY49" fmla="*/ 4551357 h 4564048"/>
              <a:gd name="connsiteX50" fmla="*/ 3413192 w 4683674"/>
              <a:gd name="connsiteY50" fmla="*/ 4551476 h 4564048"/>
              <a:gd name="connsiteX51" fmla="*/ 3385609 w 4683674"/>
              <a:gd name="connsiteY51" fmla="*/ 4555860 h 4564048"/>
              <a:gd name="connsiteX52" fmla="*/ 3376421 w 4683674"/>
              <a:gd name="connsiteY52" fmla="*/ 4557888 h 4564048"/>
              <a:gd name="connsiteX53" fmla="*/ 3307414 w 4683674"/>
              <a:gd name="connsiteY53" fmla="*/ 4543811 h 4564048"/>
              <a:gd name="connsiteX54" fmla="*/ 3300685 w 4683674"/>
              <a:gd name="connsiteY54" fmla="*/ 4538163 h 4564048"/>
              <a:gd name="connsiteX55" fmla="*/ 3266080 w 4683674"/>
              <a:gd name="connsiteY55" fmla="*/ 4535707 h 4564048"/>
              <a:gd name="connsiteX56" fmla="*/ 3262145 w 4683674"/>
              <a:gd name="connsiteY56" fmla="*/ 4537206 h 4564048"/>
              <a:gd name="connsiteX57" fmla="*/ 3233468 w 4683674"/>
              <a:gd name="connsiteY57" fmla="*/ 4528559 h 4564048"/>
              <a:gd name="connsiteX58" fmla="*/ 3118476 w 4683674"/>
              <a:gd name="connsiteY58" fmla="*/ 4513311 h 4564048"/>
              <a:gd name="connsiteX59" fmla="*/ 2897364 w 4683674"/>
              <a:gd name="connsiteY59" fmla="*/ 4505308 h 4564048"/>
              <a:gd name="connsiteX60" fmla="*/ 2667093 w 4683674"/>
              <a:gd name="connsiteY60" fmla="*/ 4482464 h 4564048"/>
              <a:gd name="connsiteX61" fmla="*/ 2448752 w 4683674"/>
              <a:gd name="connsiteY61" fmla="*/ 4491308 h 4564048"/>
              <a:gd name="connsiteX62" fmla="*/ 2052050 w 4683674"/>
              <a:gd name="connsiteY62" fmla="*/ 4466857 h 4564048"/>
              <a:gd name="connsiteX63" fmla="*/ 1915952 w 4683674"/>
              <a:gd name="connsiteY63" fmla="*/ 4464669 h 4564048"/>
              <a:gd name="connsiteX64" fmla="*/ 1824767 w 4683674"/>
              <a:gd name="connsiteY64" fmla="*/ 4463841 h 4564048"/>
              <a:gd name="connsiteX65" fmla="*/ 1818446 w 4683674"/>
              <a:gd name="connsiteY65" fmla="*/ 4466162 h 4564048"/>
              <a:gd name="connsiteX66" fmla="*/ 1792979 w 4683674"/>
              <a:gd name="connsiteY66" fmla="*/ 4467533 h 4564048"/>
              <a:gd name="connsiteX67" fmla="*/ 1786007 w 4683674"/>
              <a:gd name="connsiteY67" fmla="*/ 4477820 h 4564048"/>
              <a:gd name="connsiteX68" fmla="*/ 1700890 w 4683674"/>
              <a:gd name="connsiteY68" fmla="*/ 4486737 h 4564048"/>
              <a:gd name="connsiteX69" fmla="*/ 1496036 w 4683674"/>
              <a:gd name="connsiteY69" fmla="*/ 4490777 h 4564048"/>
              <a:gd name="connsiteX70" fmla="*/ 1344435 w 4683674"/>
              <a:gd name="connsiteY70" fmla="*/ 4473538 h 4564048"/>
              <a:gd name="connsiteX71" fmla="*/ 1328066 w 4683674"/>
              <a:gd name="connsiteY71" fmla="*/ 4473650 h 4564048"/>
              <a:gd name="connsiteX72" fmla="*/ 1307929 w 4683674"/>
              <a:gd name="connsiteY72" fmla="*/ 4472224 h 4564048"/>
              <a:gd name="connsiteX73" fmla="*/ 1276712 w 4683674"/>
              <a:gd name="connsiteY73" fmla="*/ 4477775 h 4564048"/>
              <a:gd name="connsiteX74" fmla="*/ 1259786 w 4683674"/>
              <a:gd name="connsiteY74" fmla="*/ 4486039 h 4564048"/>
              <a:gd name="connsiteX75" fmla="*/ 1254149 w 4683674"/>
              <a:gd name="connsiteY75" fmla="*/ 4485243 h 4564048"/>
              <a:gd name="connsiteX76" fmla="*/ 1253835 w 4683674"/>
              <a:gd name="connsiteY76" fmla="*/ 4482397 h 4564048"/>
              <a:gd name="connsiteX77" fmla="*/ 1202349 w 4683674"/>
              <a:gd name="connsiteY77" fmla="*/ 4472878 h 4564048"/>
              <a:gd name="connsiteX78" fmla="*/ 1134209 w 4683674"/>
              <a:gd name="connsiteY78" fmla="*/ 4436320 h 4564048"/>
              <a:gd name="connsiteX79" fmla="*/ 1055333 w 4683674"/>
              <a:gd name="connsiteY79" fmla="*/ 4428602 h 4564048"/>
              <a:gd name="connsiteX80" fmla="*/ 1023656 w 4683674"/>
              <a:gd name="connsiteY80" fmla="*/ 4415806 h 4564048"/>
              <a:gd name="connsiteX81" fmla="*/ 989393 w 4683674"/>
              <a:gd name="connsiteY81" fmla="*/ 4417111 h 4564048"/>
              <a:gd name="connsiteX82" fmla="*/ 979308 w 4683674"/>
              <a:gd name="connsiteY82" fmla="*/ 4409520 h 4564048"/>
              <a:gd name="connsiteX83" fmla="*/ 977641 w 4683674"/>
              <a:gd name="connsiteY83" fmla="*/ 4408074 h 4564048"/>
              <a:gd name="connsiteX84" fmla="*/ 969438 w 4683674"/>
              <a:gd name="connsiteY84" fmla="*/ 4405286 h 4564048"/>
              <a:gd name="connsiteX85" fmla="*/ 969029 w 4683674"/>
              <a:gd name="connsiteY85" fmla="*/ 4400748 h 4564048"/>
              <a:gd name="connsiteX86" fmla="*/ 958049 w 4683674"/>
              <a:gd name="connsiteY86" fmla="*/ 4393863 h 4564048"/>
              <a:gd name="connsiteX87" fmla="*/ 942423 w 4683674"/>
              <a:gd name="connsiteY87" fmla="*/ 4389778 h 4564048"/>
              <a:gd name="connsiteX88" fmla="*/ 866111 w 4683674"/>
              <a:gd name="connsiteY88" fmla="*/ 4374574 h 4564048"/>
              <a:gd name="connsiteX89" fmla="*/ 821619 w 4683674"/>
              <a:gd name="connsiteY89" fmla="*/ 4363075 h 4564048"/>
              <a:gd name="connsiteX90" fmla="*/ 806545 w 4683674"/>
              <a:gd name="connsiteY90" fmla="*/ 4354932 h 4564048"/>
              <a:gd name="connsiteX91" fmla="*/ 784265 w 4683674"/>
              <a:gd name="connsiteY91" fmla="*/ 4346098 h 4564048"/>
              <a:gd name="connsiteX92" fmla="*/ 746361 w 4683674"/>
              <a:gd name="connsiteY92" fmla="*/ 4327585 h 4564048"/>
              <a:gd name="connsiteX93" fmla="*/ 724833 w 4683674"/>
              <a:gd name="connsiteY93" fmla="*/ 4322280 h 4564048"/>
              <a:gd name="connsiteX94" fmla="*/ 692229 w 4683674"/>
              <a:gd name="connsiteY94" fmla="*/ 4311453 h 4564048"/>
              <a:gd name="connsiteX95" fmla="*/ 682738 w 4683674"/>
              <a:gd name="connsiteY95" fmla="*/ 4309627 h 4564048"/>
              <a:gd name="connsiteX96" fmla="*/ 678921 w 4683674"/>
              <a:gd name="connsiteY96" fmla="*/ 4309083 h 4564048"/>
              <a:gd name="connsiteX97" fmla="*/ 646295 w 4683674"/>
              <a:gd name="connsiteY97" fmla="*/ 4309501 h 4564048"/>
              <a:gd name="connsiteX98" fmla="*/ 644071 w 4683674"/>
              <a:gd name="connsiteY98" fmla="*/ 4305725 h 4564048"/>
              <a:gd name="connsiteX99" fmla="*/ 634976 w 4683674"/>
              <a:gd name="connsiteY99" fmla="*/ 4300573 h 4564048"/>
              <a:gd name="connsiteX100" fmla="*/ 625763 w 4683674"/>
              <a:gd name="connsiteY100" fmla="*/ 4302811 h 4564048"/>
              <a:gd name="connsiteX101" fmla="*/ 607674 w 4683674"/>
              <a:gd name="connsiteY101" fmla="*/ 4301837 h 4564048"/>
              <a:gd name="connsiteX102" fmla="*/ 602965 w 4683674"/>
              <a:gd name="connsiteY102" fmla="*/ 4300327 h 4564048"/>
              <a:gd name="connsiteX103" fmla="*/ 586229 w 4683674"/>
              <a:gd name="connsiteY103" fmla="*/ 4312031 h 4564048"/>
              <a:gd name="connsiteX104" fmla="*/ 557275 w 4683674"/>
              <a:gd name="connsiteY104" fmla="*/ 4301289 h 4564048"/>
              <a:gd name="connsiteX105" fmla="*/ 526163 w 4683674"/>
              <a:gd name="connsiteY105" fmla="*/ 4297470 h 4564048"/>
              <a:gd name="connsiteX106" fmla="*/ 516631 w 4683674"/>
              <a:gd name="connsiteY106" fmla="*/ 4299761 h 4564048"/>
              <a:gd name="connsiteX107" fmla="*/ 459412 w 4683674"/>
              <a:gd name="connsiteY107" fmla="*/ 4306052 h 4564048"/>
              <a:gd name="connsiteX108" fmla="*/ 441733 w 4683674"/>
              <a:gd name="connsiteY108" fmla="*/ 4298450 h 4564048"/>
              <a:gd name="connsiteX109" fmla="*/ 428280 w 4683674"/>
              <a:gd name="connsiteY109" fmla="*/ 4294479 h 4564048"/>
              <a:gd name="connsiteX110" fmla="*/ 425763 w 4683674"/>
              <a:gd name="connsiteY110" fmla="*/ 4290239 h 4564048"/>
              <a:gd name="connsiteX111" fmla="*/ 416825 w 4683674"/>
              <a:gd name="connsiteY111" fmla="*/ 4289525 h 4564048"/>
              <a:gd name="connsiteX112" fmla="*/ 414589 w 4683674"/>
              <a:gd name="connsiteY112" fmla="*/ 4288538 h 4564048"/>
              <a:gd name="connsiteX113" fmla="*/ 401639 w 4683674"/>
              <a:gd name="connsiteY113" fmla="*/ 4283681 h 4564048"/>
              <a:gd name="connsiteX114" fmla="*/ 370415 w 4683674"/>
              <a:gd name="connsiteY114" fmla="*/ 4293067 h 4564048"/>
              <a:gd name="connsiteX115" fmla="*/ 334938 w 4683674"/>
              <a:gd name="connsiteY115" fmla="*/ 4288364 h 4564048"/>
              <a:gd name="connsiteX116" fmla="*/ 235237 w 4683674"/>
              <a:gd name="connsiteY116" fmla="*/ 4295882 h 4564048"/>
              <a:gd name="connsiteX117" fmla="*/ 121525 w 4683674"/>
              <a:gd name="connsiteY117" fmla="*/ 4278339 h 4564048"/>
              <a:gd name="connsiteX118" fmla="*/ 32621 w 4683674"/>
              <a:gd name="connsiteY118" fmla="*/ 4303674 h 4564048"/>
              <a:gd name="connsiteX119" fmla="*/ 3115 w 4683674"/>
              <a:gd name="connsiteY119" fmla="*/ 4309103 h 4564048"/>
              <a:gd name="connsiteX120" fmla="*/ 0 w 4683674"/>
              <a:gd name="connsiteY120" fmla="*/ 4309345 h 456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683674" h="4564048">
                <a:moveTo>
                  <a:pt x="0" y="0"/>
                </a:moveTo>
                <a:lnTo>
                  <a:pt x="4683674" y="0"/>
                </a:lnTo>
                <a:lnTo>
                  <a:pt x="4683674" y="4379420"/>
                </a:lnTo>
                <a:lnTo>
                  <a:pt x="4673671" y="4378840"/>
                </a:lnTo>
                <a:lnTo>
                  <a:pt x="4668303" y="4382142"/>
                </a:lnTo>
                <a:lnTo>
                  <a:pt x="4660562" y="4374448"/>
                </a:lnTo>
                <a:cubicBezTo>
                  <a:pt x="4656355" y="4371442"/>
                  <a:pt x="4651457" y="4369784"/>
                  <a:pt x="4645215" y="4371375"/>
                </a:cubicBezTo>
                <a:cubicBezTo>
                  <a:pt x="4609044" y="4396149"/>
                  <a:pt x="4641746" y="4356730"/>
                  <a:pt x="4579761" y="4375210"/>
                </a:cubicBezTo>
                <a:cubicBezTo>
                  <a:pt x="4577006" y="4378689"/>
                  <a:pt x="4568410" y="4377372"/>
                  <a:pt x="4568074" y="4373416"/>
                </a:cubicBezTo>
                <a:cubicBezTo>
                  <a:pt x="4564387" y="4375383"/>
                  <a:pt x="4556922" y="4384553"/>
                  <a:pt x="4554149" y="4378650"/>
                </a:cubicBezTo>
                <a:cubicBezTo>
                  <a:pt x="4543884" y="4380267"/>
                  <a:pt x="4533963" y="4382948"/>
                  <a:pt x="4524620" y="4386604"/>
                </a:cubicBezTo>
                <a:lnTo>
                  <a:pt x="4505841" y="4396541"/>
                </a:lnTo>
                <a:lnTo>
                  <a:pt x="4500482" y="4392332"/>
                </a:lnTo>
                <a:cubicBezTo>
                  <a:pt x="4496952" y="4390347"/>
                  <a:pt x="4493026" y="4389414"/>
                  <a:pt x="4488387" y="4390994"/>
                </a:cubicBezTo>
                <a:cubicBezTo>
                  <a:pt x="4463053" y="4411779"/>
                  <a:pt x="4484273" y="4380259"/>
                  <a:pt x="4438484" y="4397951"/>
                </a:cubicBezTo>
                <a:cubicBezTo>
                  <a:pt x="4436716" y="4400724"/>
                  <a:pt x="4429980" y="4400278"/>
                  <a:pt x="4429332" y="4397340"/>
                </a:cubicBezTo>
                <a:cubicBezTo>
                  <a:pt x="4426691" y="4399042"/>
                  <a:pt x="4421867" y="4406365"/>
                  <a:pt x="4419149" y="4402124"/>
                </a:cubicBezTo>
                <a:cubicBezTo>
                  <a:pt x="4407558" y="4407723"/>
                  <a:pt x="4369788" y="4425642"/>
                  <a:pt x="4359785" y="4430931"/>
                </a:cubicBezTo>
                <a:lnTo>
                  <a:pt x="4359139" y="4433856"/>
                </a:lnTo>
                <a:cubicBezTo>
                  <a:pt x="4355940" y="4434724"/>
                  <a:pt x="4344487" y="4434858"/>
                  <a:pt x="4340592" y="4436136"/>
                </a:cubicBezTo>
                <a:lnTo>
                  <a:pt x="4335770" y="4441526"/>
                </a:lnTo>
                <a:lnTo>
                  <a:pt x="4326252" y="4443308"/>
                </a:lnTo>
                <a:lnTo>
                  <a:pt x="4257540" y="4463117"/>
                </a:lnTo>
                <a:lnTo>
                  <a:pt x="4245512" y="4464119"/>
                </a:lnTo>
                <a:cubicBezTo>
                  <a:pt x="4240161" y="4466068"/>
                  <a:pt x="4236009" y="4469767"/>
                  <a:pt x="4233621" y="4476195"/>
                </a:cubicBezTo>
                <a:cubicBezTo>
                  <a:pt x="4223883" y="4479012"/>
                  <a:pt x="4196741" y="4479467"/>
                  <a:pt x="4187084" y="4481018"/>
                </a:cubicBezTo>
                <a:lnTo>
                  <a:pt x="4171513" y="4482231"/>
                </a:lnTo>
                <a:lnTo>
                  <a:pt x="4164564" y="4483140"/>
                </a:lnTo>
                <a:lnTo>
                  <a:pt x="4165685" y="4488934"/>
                </a:lnTo>
                <a:lnTo>
                  <a:pt x="4147125" y="4493318"/>
                </a:lnTo>
                <a:cubicBezTo>
                  <a:pt x="4141442" y="4496732"/>
                  <a:pt x="4133773" y="4503479"/>
                  <a:pt x="4125154" y="4510572"/>
                </a:cubicBezTo>
                <a:lnTo>
                  <a:pt x="4106103" y="4523887"/>
                </a:lnTo>
                <a:lnTo>
                  <a:pt x="4091879" y="4524368"/>
                </a:lnTo>
                <a:cubicBezTo>
                  <a:pt x="4070874" y="4526861"/>
                  <a:pt x="4038349" y="4531592"/>
                  <a:pt x="4024147" y="4533649"/>
                </a:cubicBezTo>
                <a:cubicBezTo>
                  <a:pt x="4020340" y="4537148"/>
                  <a:pt x="4013205" y="4536000"/>
                  <a:pt x="4006667" y="4536715"/>
                </a:cubicBezTo>
                <a:cubicBezTo>
                  <a:pt x="4000081" y="4539985"/>
                  <a:pt x="3969515" y="4540224"/>
                  <a:pt x="3960069" y="4538590"/>
                </a:cubicBezTo>
                <a:lnTo>
                  <a:pt x="3852451" y="4542685"/>
                </a:lnTo>
                <a:lnTo>
                  <a:pt x="3850255" y="4545236"/>
                </a:lnTo>
                <a:lnTo>
                  <a:pt x="3841400" y="4545965"/>
                </a:lnTo>
                <a:lnTo>
                  <a:pt x="3839247" y="4546615"/>
                </a:lnTo>
                <a:cubicBezTo>
                  <a:pt x="3835142" y="4547869"/>
                  <a:pt x="3831033" y="4549038"/>
                  <a:pt x="3826700" y="4549892"/>
                </a:cubicBezTo>
                <a:cubicBezTo>
                  <a:pt x="3823957" y="4539088"/>
                  <a:pt x="3789397" y="4555374"/>
                  <a:pt x="3794865" y="4545523"/>
                </a:cubicBezTo>
                <a:cubicBezTo>
                  <a:pt x="3770584" y="4548337"/>
                  <a:pt x="3782159" y="4538224"/>
                  <a:pt x="3759852" y="4549496"/>
                </a:cubicBezTo>
                <a:cubicBezTo>
                  <a:pt x="3715905" y="4546697"/>
                  <a:pt x="3692864" y="4558132"/>
                  <a:pt x="3653239" y="4549970"/>
                </a:cubicBezTo>
                <a:cubicBezTo>
                  <a:pt x="3660931" y="4554163"/>
                  <a:pt x="3567553" y="4553744"/>
                  <a:pt x="3554756" y="4552963"/>
                </a:cubicBezTo>
                <a:lnTo>
                  <a:pt x="3511343" y="4552282"/>
                </a:lnTo>
                <a:lnTo>
                  <a:pt x="3476178" y="4551540"/>
                </a:lnTo>
                <a:lnTo>
                  <a:pt x="3477650" y="4558467"/>
                </a:lnTo>
                <a:cubicBezTo>
                  <a:pt x="3467355" y="4557922"/>
                  <a:pt x="3461066" y="4560277"/>
                  <a:pt x="3456605" y="4564048"/>
                </a:cubicBezTo>
                <a:lnTo>
                  <a:pt x="3428916" y="4551357"/>
                </a:lnTo>
                <a:lnTo>
                  <a:pt x="3413192" y="4551476"/>
                </a:lnTo>
                <a:lnTo>
                  <a:pt x="3385609" y="4555860"/>
                </a:lnTo>
                <a:lnTo>
                  <a:pt x="3376421" y="4557888"/>
                </a:lnTo>
                <a:lnTo>
                  <a:pt x="3307414" y="4543811"/>
                </a:lnTo>
                <a:lnTo>
                  <a:pt x="3300685" y="4538163"/>
                </a:lnTo>
                <a:cubicBezTo>
                  <a:pt x="3293468" y="4534686"/>
                  <a:pt x="3283196" y="4533076"/>
                  <a:pt x="3266080" y="4535707"/>
                </a:cubicBezTo>
                <a:lnTo>
                  <a:pt x="3262145" y="4537206"/>
                </a:lnTo>
                <a:lnTo>
                  <a:pt x="3233468" y="4528559"/>
                </a:lnTo>
                <a:cubicBezTo>
                  <a:pt x="3224213" y="4524624"/>
                  <a:pt x="3125184" y="4519671"/>
                  <a:pt x="3118476" y="4513311"/>
                </a:cubicBezTo>
                <a:cubicBezTo>
                  <a:pt x="3010039" y="4529055"/>
                  <a:pt x="3002573" y="4501116"/>
                  <a:pt x="2897364" y="4505308"/>
                </a:cubicBezTo>
                <a:cubicBezTo>
                  <a:pt x="2806245" y="4462735"/>
                  <a:pt x="2748772" y="4488666"/>
                  <a:pt x="2667093" y="4482464"/>
                </a:cubicBezTo>
                <a:cubicBezTo>
                  <a:pt x="2589297" y="4478101"/>
                  <a:pt x="2553275" y="4491877"/>
                  <a:pt x="2448752" y="4491308"/>
                </a:cubicBezTo>
                <a:cubicBezTo>
                  <a:pt x="2338005" y="4482023"/>
                  <a:pt x="2176624" y="4486957"/>
                  <a:pt x="2052050" y="4466857"/>
                </a:cubicBezTo>
                <a:cubicBezTo>
                  <a:pt x="1954172" y="4460387"/>
                  <a:pt x="1953833" y="4465171"/>
                  <a:pt x="1915952" y="4464669"/>
                </a:cubicBezTo>
                <a:cubicBezTo>
                  <a:pt x="1903354" y="4467427"/>
                  <a:pt x="1836826" y="4459363"/>
                  <a:pt x="1824767" y="4463841"/>
                </a:cubicBezTo>
                <a:lnTo>
                  <a:pt x="1818446" y="4466162"/>
                </a:lnTo>
                <a:lnTo>
                  <a:pt x="1792979" y="4467533"/>
                </a:lnTo>
                <a:lnTo>
                  <a:pt x="1786007" y="4477820"/>
                </a:lnTo>
                <a:lnTo>
                  <a:pt x="1700890" y="4486737"/>
                </a:lnTo>
                <a:cubicBezTo>
                  <a:pt x="1644305" y="4461695"/>
                  <a:pt x="1595991" y="4491570"/>
                  <a:pt x="1496036" y="4490777"/>
                </a:cubicBezTo>
                <a:cubicBezTo>
                  <a:pt x="1469547" y="4482126"/>
                  <a:pt x="1364133" y="4461070"/>
                  <a:pt x="1344435" y="4473538"/>
                </a:cubicBezTo>
                <a:lnTo>
                  <a:pt x="1328066" y="4473650"/>
                </a:lnTo>
                <a:lnTo>
                  <a:pt x="1307929" y="4472224"/>
                </a:lnTo>
                <a:cubicBezTo>
                  <a:pt x="1297296" y="4472938"/>
                  <a:pt x="1286253" y="4474917"/>
                  <a:pt x="1276712" y="4477775"/>
                </a:cubicBezTo>
                <a:lnTo>
                  <a:pt x="1259786" y="4486039"/>
                </a:lnTo>
                <a:lnTo>
                  <a:pt x="1254149" y="4485243"/>
                </a:lnTo>
                <a:lnTo>
                  <a:pt x="1253835" y="4482397"/>
                </a:lnTo>
                <a:cubicBezTo>
                  <a:pt x="1242111" y="4472542"/>
                  <a:pt x="1167700" y="4491972"/>
                  <a:pt x="1202349" y="4472878"/>
                </a:cubicBezTo>
                <a:cubicBezTo>
                  <a:pt x="1189242" y="4471823"/>
                  <a:pt x="1167161" y="4433285"/>
                  <a:pt x="1134209" y="4436320"/>
                </a:cubicBezTo>
                <a:cubicBezTo>
                  <a:pt x="1089697" y="4442366"/>
                  <a:pt x="1100423" y="4432039"/>
                  <a:pt x="1055333" y="4428602"/>
                </a:cubicBezTo>
                <a:cubicBezTo>
                  <a:pt x="1041136" y="4406270"/>
                  <a:pt x="1045585" y="4424774"/>
                  <a:pt x="1023656" y="4415806"/>
                </a:cubicBezTo>
                <a:cubicBezTo>
                  <a:pt x="1022285" y="4432773"/>
                  <a:pt x="999484" y="4400086"/>
                  <a:pt x="989393" y="4417111"/>
                </a:cubicBezTo>
                <a:cubicBezTo>
                  <a:pt x="985722" y="4414939"/>
                  <a:pt x="982483" y="4412299"/>
                  <a:pt x="979308" y="4409520"/>
                </a:cubicBezTo>
                <a:lnTo>
                  <a:pt x="977641" y="4408074"/>
                </a:lnTo>
                <a:lnTo>
                  <a:pt x="969438" y="4405286"/>
                </a:lnTo>
                <a:lnTo>
                  <a:pt x="969029" y="4400748"/>
                </a:lnTo>
                <a:lnTo>
                  <a:pt x="958049" y="4393863"/>
                </a:lnTo>
                <a:cubicBezTo>
                  <a:pt x="953642" y="4391864"/>
                  <a:pt x="948557" y="4390392"/>
                  <a:pt x="942423" y="4389778"/>
                </a:cubicBezTo>
                <a:cubicBezTo>
                  <a:pt x="918991" y="4394276"/>
                  <a:pt x="895417" y="4368106"/>
                  <a:pt x="866111" y="4374574"/>
                </a:cubicBezTo>
                <a:cubicBezTo>
                  <a:pt x="855715" y="4375510"/>
                  <a:pt x="825849" y="4369575"/>
                  <a:pt x="821619" y="4363075"/>
                </a:cubicBezTo>
                <a:cubicBezTo>
                  <a:pt x="815684" y="4360729"/>
                  <a:pt x="807891" y="4361298"/>
                  <a:pt x="806545" y="4354932"/>
                </a:cubicBezTo>
                <a:cubicBezTo>
                  <a:pt x="803633" y="4347030"/>
                  <a:pt x="778973" y="4353793"/>
                  <a:pt x="784265" y="4346098"/>
                </a:cubicBezTo>
                <a:cubicBezTo>
                  <a:pt x="766827" y="4350629"/>
                  <a:pt x="758410" y="4333644"/>
                  <a:pt x="746361" y="4327585"/>
                </a:cubicBezTo>
                <a:cubicBezTo>
                  <a:pt x="739295" y="4330130"/>
                  <a:pt x="732924" y="4326969"/>
                  <a:pt x="724833" y="4322280"/>
                </a:cubicBezTo>
                <a:lnTo>
                  <a:pt x="692229" y="4311453"/>
                </a:lnTo>
                <a:lnTo>
                  <a:pt x="682738" y="4309627"/>
                </a:lnTo>
                <a:lnTo>
                  <a:pt x="678921" y="4309083"/>
                </a:lnTo>
                <a:lnTo>
                  <a:pt x="646295" y="4309501"/>
                </a:lnTo>
                <a:cubicBezTo>
                  <a:pt x="645816" y="4308195"/>
                  <a:pt x="645067" y="4306921"/>
                  <a:pt x="644071" y="4305725"/>
                </a:cubicBezTo>
                <a:lnTo>
                  <a:pt x="634976" y="4300573"/>
                </a:lnTo>
                <a:lnTo>
                  <a:pt x="625763" y="4302811"/>
                </a:lnTo>
                <a:cubicBezTo>
                  <a:pt x="626730" y="4296354"/>
                  <a:pt x="615876" y="4301668"/>
                  <a:pt x="607674" y="4301837"/>
                </a:cubicBezTo>
                <a:lnTo>
                  <a:pt x="602965" y="4300327"/>
                </a:lnTo>
                <a:lnTo>
                  <a:pt x="586229" y="4312031"/>
                </a:lnTo>
                <a:cubicBezTo>
                  <a:pt x="576553" y="4312302"/>
                  <a:pt x="566131" y="4302031"/>
                  <a:pt x="557275" y="4301289"/>
                </a:cubicBezTo>
                <a:lnTo>
                  <a:pt x="526163" y="4297470"/>
                </a:lnTo>
                <a:lnTo>
                  <a:pt x="516631" y="4299761"/>
                </a:lnTo>
                <a:cubicBezTo>
                  <a:pt x="495873" y="4300309"/>
                  <a:pt x="474152" y="4298655"/>
                  <a:pt x="459412" y="4306052"/>
                </a:cubicBezTo>
                <a:cubicBezTo>
                  <a:pt x="453422" y="4306923"/>
                  <a:pt x="446771" y="4299312"/>
                  <a:pt x="441733" y="4298450"/>
                </a:cubicBezTo>
                <a:lnTo>
                  <a:pt x="428280" y="4294479"/>
                </a:lnTo>
                <a:lnTo>
                  <a:pt x="425763" y="4290239"/>
                </a:lnTo>
                <a:lnTo>
                  <a:pt x="416825" y="4289525"/>
                </a:lnTo>
                <a:lnTo>
                  <a:pt x="414589" y="4288538"/>
                </a:lnTo>
                <a:cubicBezTo>
                  <a:pt x="410330" y="4286638"/>
                  <a:pt x="406074" y="4284884"/>
                  <a:pt x="401639" y="4283681"/>
                </a:cubicBezTo>
                <a:cubicBezTo>
                  <a:pt x="400291" y="4302346"/>
                  <a:pt x="363682" y="4276528"/>
                  <a:pt x="370415" y="4293067"/>
                </a:cubicBezTo>
                <a:cubicBezTo>
                  <a:pt x="345802" y="4289707"/>
                  <a:pt x="358667" y="4306330"/>
                  <a:pt x="334938" y="4288364"/>
                </a:cubicBezTo>
                <a:cubicBezTo>
                  <a:pt x="291417" y="4295790"/>
                  <a:pt x="273753" y="4302034"/>
                  <a:pt x="235237" y="4295882"/>
                </a:cubicBezTo>
                <a:cubicBezTo>
                  <a:pt x="199669" y="4294212"/>
                  <a:pt x="155293" y="4277040"/>
                  <a:pt x="121525" y="4278339"/>
                </a:cubicBezTo>
                <a:cubicBezTo>
                  <a:pt x="70380" y="4279224"/>
                  <a:pt x="48578" y="4324896"/>
                  <a:pt x="32621" y="4303674"/>
                </a:cubicBezTo>
                <a:cubicBezTo>
                  <a:pt x="20541" y="4306410"/>
                  <a:pt x="11582" y="4308037"/>
                  <a:pt x="3115" y="4309103"/>
                </a:cubicBezTo>
                <a:lnTo>
                  <a:pt x="0" y="430934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8285A38-21DF-FA87-2504-743FAB88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372" y="1387499"/>
            <a:ext cx="3639312" cy="102208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sv-SE" sz="3400" b="1">
                <a:solidFill>
                  <a:schemeClr val="tx1">
                    <a:lumMod val="85000"/>
                    <a:lumOff val="15000"/>
                  </a:schemeClr>
                </a:solidFill>
              </a:rPr>
              <a:t>Produktinformation</a:t>
            </a:r>
            <a:br>
              <a:rPr lang="sv-SE" sz="34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3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0AC3A952-2574-44E9-9C98-DBC27EE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7836" y="964940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163771"/>
              </p:ext>
            </p:extLst>
          </p:nvPr>
        </p:nvGraphicFramePr>
        <p:xfrm>
          <a:off x="1379349" y="7102873"/>
          <a:ext cx="759287" cy="6400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303">
                <a:tc>
                  <a:txBody>
                    <a:bodyPr/>
                    <a:lstStyle/>
                    <a:p>
                      <a:br>
                        <a:rPr lang="sv-SE"/>
                      </a:br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413B5D82-4FB8-332D-B209-3FE5B710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453" y="5938801"/>
            <a:ext cx="2457793" cy="523948"/>
          </a:xfrm>
          <a:prstGeom prst="rect">
            <a:avLst/>
          </a:prstGeom>
        </p:spPr>
      </p:pic>
      <p:pic>
        <p:nvPicPr>
          <p:cNvPr id="6" name="Bild 5" descr="Lagerfel kontur">
            <a:extLst>
              <a:ext uri="{FF2B5EF4-FFF2-40B4-BE49-F238E27FC236}">
                <a16:creationId xmlns:a16="http://schemas.microsoft.com/office/drawing/2014/main" id="{D003106A-B75E-77BE-0E85-BB5B27280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344" y="1372744"/>
            <a:ext cx="914400" cy="9144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1111B3A8-4862-CEB0-A4CA-452C7595BD3F}"/>
              </a:ext>
            </a:extLst>
          </p:cNvPr>
          <p:cNvSpPr txBox="1"/>
          <p:nvPr/>
        </p:nvSpPr>
        <p:spPr>
          <a:xfrm>
            <a:off x="970292" y="2347351"/>
            <a:ext cx="40497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>
                <a:solidFill>
                  <a:schemeClr val="tx1">
                    <a:lumMod val="85000"/>
                    <a:lumOff val="15000"/>
                  </a:schemeClr>
                </a:solidFill>
              </a:rPr>
              <a:t>Silikonkateter med glycerinspruta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Mediq´s</a:t>
            </a:r>
            <a:r>
              <a:rPr lang="sv-SE" sz="1600" b="0" i="0" u="none" strike="noStrike" baseline="0">
                <a:solidFill>
                  <a:srgbClr val="002060"/>
                </a:solidFill>
                <a:latin typeface="Gotham Rounded Book"/>
              </a:rPr>
              <a:t> s</a:t>
            </a:r>
            <a:r>
              <a:rPr lang="sv-SE" sz="1800">
                <a:solidFill>
                  <a:schemeClr val="tx1">
                    <a:lumMod val="85000"/>
                    <a:lumOff val="15000"/>
                  </a:schemeClr>
                </a:solidFill>
              </a:rPr>
              <a:t>ilikonkatetrar med glycerinspruta ligger inte längre lagerlagda hos </a:t>
            </a:r>
            <a:r>
              <a:rPr lang="sv-SE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OneMed</a:t>
            </a:r>
            <a:r>
              <a:rPr lang="sv-SE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br>
              <a:rPr lang="sv-SE" sz="18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De finns fortsatt på avtal men beställs direkt från </a:t>
            </a:r>
            <a:r>
              <a:rPr lang="sv-SE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Mediq</a:t>
            </a:r>
            <a:r>
              <a:rPr lang="sv-SE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genom respektive regions beställarstöd. Sök på </a:t>
            </a:r>
            <a:r>
              <a:rPr lang="sv-SE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Mediq´s</a:t>
            </a:r>
            <a:r>
              <a:rPr lang="sv-SE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artikelnummer så får ni fram dessa.</a:t>
            </a:r>
          </a:p>
          <a:p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CB8D1AB-8A54-DA04-423A-514320197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589" y="395251"/>
            <a:ext cx="4315252" cy="557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9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CE1903-CB02-4CD2-9D19-41ECD819D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168842"/>
            <a:ext cx="4683674" cy="4564048"/>
          </a:xfrm>
          <a:custGeom>
            <a:avLst/>
            <a:gdLst>
              <a:gd name="connsiteX0" fmla="*/ 0 w 4683674"/>
              <a:gd name="connsiteY0" fmla="*/ 0 h 4564048"/>
              <a:gd name="connsiteX1" fmla="*/ 4683674 w 4683674"/>
              <a:gd name="connsiteY1" fmla="*/ 0 h 4564048"/>
              <a:gd name="connsiteX2" fmla="*/ 4683674 w 4683674"/>
              <a:gd name="connsiteY2" fmla="*/ 4379420 h 4564048"/>
              <a:gd name="connsiteX3" fmla="*/ 4673671 w 4683674"/>
              <a:gd name="connsiteY3" fmla="*/ 4378840 h 4564048"/>
              <a:gd name="connsiteX4" fmla="*/ 4668303 w 4683674"/>
              <a:gd name="connsiteY4" fmla="*/ 4382142 h 4564048"/>
              <a:gd name="connsiteX5" fmla="*/ 4660562 w 4683674"/>
              <a:gd name="connsiteY5" fmla="*/ 4374448 h 4564048"/>
              <a:gd name="connsiteX6" fmla="*/ 4645215 w 4683674"/>
              <a:gd name="connsiteY6" fmla="*/ 4371375 h 4564048"/>
              <a:gd name="connsiteX7" fmla="*/ 4579761 w 4683674"/>
              <a:gd name="connsiteY7" fmla="*/ 4375210 h 4564048"/>
              <a:gd name="connsiteX8" fmla="*/ 4568074 w 4683674"/>
              <a:gd name="connsiteY8" fmla="*/ 4373416 h 4564048"/>
              <a:gd name="connsiteX9" fmla="*/ 4554149 w 4683674"/>
              <a:gd name="connsiteY9" fmla="*/ 4378650 h 4564048"/>
              <a:gd name="connsiteX10" fmla="*/ 4524620 w 4683674"/>
              <a:gd name="connsiteY10" fmla="*/ 4386604 h 4564048"/>
              <a:gd name="connsiteX11" fmla="*/ 4505841 w 4683674"/>
              <a:gd name="connsiteY11" fmla="*/ 4396541 h 4564048"/>
              <a:gd name="connsiteX12" fmla="*/ 4500482 w 4683674"/>
              <a:gd name="connsiteY12" fmla="*/ 4392332 h 4564048"/>
              <a:gd name="connsiteX13" fmla="*/ 4488387 w 4683674"/>
              <a:gd name="connsiteY13" fmla="*/ 4390994 h 4564048"/>
              <a:gd name="connsiteX14" fmla="*/ 4438484 w 4683674"/>
              <a:gd name="connsiteY14" fmla="*/ 4397951 h 4564048"/>
              <a:gd name="connsiteX15" fmla="*/ 4429332 w 4683674"/>
              <a:gd name="connsiteY15" fmla="*/ 4397340 h 4564048"/>
              <a:gd name="connsiteX16" fmla="*/ 4419149 w 4683674"/>
              <a:gd name="connsiteY16" fmla="*/ 4402124 h 4564048"/>
              <a:gd name="connsiteX17" fmla="*/ 4359785 w 4683674"/>
              <a:gd name="connsiteY17" fmla="*/ 4430931 h 4564048"/>
              <a:gd name="connsiteX18" fmla="*/ 4359139 w 4683674"/>
              <a:gd name="connsiteY18" fmla="*/ 4433856 h 4564048"/>
              <a:gd name="connsiteX19" fmla="*/ 4340592 w 4683674"/>
              <a:gd name="connsiteY19" fmla="*/ 4436136 h 4564048"/>
              <a:gd name="connsiteX20" fmla="*/ 4335770 w 4683674"/>
              <a:gd name="connsiteY20" fmla="*/ 4441526 h 4564048"/>
              <a:gd name="connsiteX21" fmla="*/ 4326252 w 4683674"/>
              <a:gd name="connsiteY21" fmla="*/ 4443308 h 4564048"/>
              <a:gd name="connsiteX22" fmla="*/ 4257540 w 4683674"/>
              <a:gd name="connsiteY22" fmla="*/ 4463117 h 4564048"/>
              <a:gd name="connsiteX23" fmla="*/ 4245512 w 4683674"/>
              <a:gd name="connsiteY23" fmla="*/ 4464119 h 4564048"/>
              <a:gd name="connsiteX24" fmla="*/ 4233621 w 4683674"/>
              <a:gd name="connsiteY24" fmla="*/ 4476195 h 4564048"/>
              <a:gd name="connsiteX25" fmla="*/ 4187084 w 4683674"/>
              <a:gd name="connsiteY25" fmla="*/ 4481018 h 4564048"/>
              <a:gd name="connsiteX26" fmla="*/ 4171513 w 4683674"/>
              <a:gd name="connsiteY26" fmla="*/ 4482231 h 4564048"/>
              <a:gd name="connsiteX27" fmla="*/ 4164564 w 4683674"/>
              <a:gd name="connsiteY27" fmla="*/ 4483140 h 4564048"/>
              <a:gd name="connsiteX28" fmla="*/ 4165685 w 4683674"/>
              <a:gd name="connsiteY28" fmla="*/ 4488934 h 4564048"/>
              <a:gd name="connsiteX29" fmla="*/ 4147125 w 4683674"/>
              <a:gd name="connsiteY29" fmla="*/ 4493318 h 4564048"/>
              <a:gd name="connsiteX30" fmla="*/ 4125154 w 4683674"/>
              <a:gd name="connsiteY30" fmla="*/ 4510572 h 4564048"/>
              <a:gd name="connsiteX31" fmla="*/ 4106103 w 4683674"/>
              <a:gd name="connsiteY31" fmla="*/ 4523887 h 4564048"/>
              <a:gd name="connsiteX32" fmla="*/ 4091879 w 4683674"/>
              <a:gd name="connsiteY32" fmla="*/ 4524368 h 4564048"/>
              <a:gd name="connsiteX33" fmla="*/ 4024147 w 4683674"/>
              <a:gd name="connsiteY33" fmla="*/ 4533649 h 4564048"/>
              <a:gd name="connsiteX34" fmla="*/ 4006667 w 4683674"/>
              <a:gd name="connsiteY34" fmla="*/ 4536715 h 4564048"/>
              <a:gd name="connsiteX35" fmla="*/ 3960069 w 4683674"/>
              <a:gd name="connsiteY35" fmla="*/ 4538590 h 4564048"/>
              <a:gd name="connsiteX36" fmla="*/ 3852451 w 4683674"/>
              <a:gd name="connsiteY36" fmla="*/ 4542685 h 4564048"/>
              <a:gd name="connsiteX37" fmla="*/ 3850255 w 4683674"/>
              <a:gd name="connsiteY37" fmla="*/ 4545236 h 4564048"/>
              <a:gd name="connsiteX38" fmla="*/ 3841400 w 4683674"/>
              <a:gd name="connsiteY38" fmla="*/ 4545965 h 4564048"/>
              <a:gd name="connsiteX39" fmla="*/ 3839247 w 4683674"/>
              <a:gd name="connsiteY39" fmla="*/ 4546615 h 4564048"/>
              <a:gd name="connsiteX40" fmla="*/ 3826700 w 4683674"/>
              <a:gd name="connsiteY40" fmla="*/ 4549892 h 4564048"/>
              <a:gd name="connsiteX41" fmla="*/ 3794865 w 4683674"/>
              <a:gd name="connsiteY41" fmla="*/ 4545523 h 4564048"/>
              <a:gd name="connsiteX42" fmla="*/ 3759852 w 4683674"/>
              <a:gd name="connsiteY42" fmla="*/ 4549496 h 4564048"/>
              <a:gd name="connsiteX43" fmla="*/ 3653239 w 4683674"/>
              <a:gd name="connsiteY43" fmla="*/ 4549970 h 4564048"/>
              <a:gd name="connsiteX44" fmla="*/ 3554756 w 4683674"/>
              <a:gd name="connsiteY44" fmla="*/ 4552963 h 4564048"/>
              <a:gd name="connsiteX45" fmla="*/ 3511343 w 4683674"/>
              <a:gd name="connsiteY45" fmla="*/ 4552282 h 4564048"/>
              <a:gd name="connsiteX46" fmla="*/ 3476178 w 4683674"/>
              <a:gd name="connsiteY46" fmla="*/ 4551540 h 4564048"/>
              <a:gd name="connsiteX47" fmla="*/ 3477650 w 4683674"/>
              <a:gd name="connsiteY47" fmla="*/ 4558467 h 4564048"/>
              <a:gd name="connsiteX48" fmla="*/ 3456605 w 4683674"/>
              <a:gd name="connsiteY48" fmla="*/ 4564048 h 4564048"/>
              <a:gd name="connsiteX49" fmla="*/ 3428916 w 4683674"/>
              <a:gd name="connsiteY49" fmla="*/ 4551357 h 4564048"/>
              <a:gd name="connsiteX50" fmla="*/ 3413192 w 4683674"/>
              <a:gd name="connsiteY50" fmla="*/ 4551476 h 4564048"/>
              <a:gd name="connsiteX51" fmla="*/ 3385609 w 4683674"/>
              <a:gd name="connsiteY51" fmla="*/ 4555860 h 4564048"/>
              <a:gd name="connsiteX52" fmla="*/ 3376421 w 4683674"/>
              <a:gd name="connsiteY52" fmla="*/ 4557888 h 4564048"/>
              <a:gd name="connsiteX53" fmla="*/ 3307414 w 4683674"/>
              <a:gd name="connsiteY53" fmla="*/ 4543811 h 4564048"/>
              <a:gd name="connsiteX54" fmla="*/ 3300685 w 4683674"/>
              <a:gd name="connsiteY54" fmla="*/ 4538163 h 4564048"/>
              <a:gd name="connsiteX55" fmla="*/ 3266080 w 4683674"/>
              <a:gd name="connsiteY55" fmla="*/ 4535707 h 4564048"/>
              <a:gd name="connsiteX56" fmla="*/ 3262145 w 4683674"/>
              <a:gd name="connsiteY56" fmla="*/ 4537206 h 4564048"/>
              <a:gd name="connsiteX57" fmla="*/ 3233468 w 4683674"/>
              <a:gd name="connsiteY57" fmla="*/ 4528559 h 4564048"/>
              <a:gd name="connsiteX58" fmla="*/ 3118476 w 4683674"/>
              <a:gd name="connsiteY58" fmla="*/ 4513311 h 4564048"/>
              <a:gd name="connsiteX59" fmla="*/ 2897364 w 4683674"/>
              <a:gd name="connsiteY59" fmla="*/ 4505308 h 4564048"/>
              <a:gd name="connsiteX60" fmla="*/ 2667093 w 4683674"/>
              <a:gd name="connsiteY60" fmla="*/ 4482464 h 4564048"/>
              <a:gd name="connsiteX61" fmla="*/ 2448752 w 4683674"/>
              <a:gd name="connsiteY61" fmla="*/ 4491308 h 4564048"/>
              <a:gd name="connsiteX62" fmla="*/ 2052050 w 4683674"/>
              <a:gd name="connsiteY62" fmla="*/ 4466857 h 4564048"/>
              <a:gd name="connsiteX63" fmla="*/ 1915952 w 4683674"/>
              <a:gd name="connsiteY63" fmla="*/ 4464669 h 4564048"/>
              <a:gd name="connsiteX64" fmla="*/ 1824767 w 4683674"/>
              <a:gd name="connsiteY64" fmla="*/ 4463841 h 4564048"/>
              <a:gd name="connsiteX65" fmla="*/ 1818446 w 4683674"/>
              <a:gd name="connsiteY65" fmla="*/ 4466162 h 4564048"/>
              <a:gd name="connsiteX66" fmla="*/ 1792979 w 4683674"/>
              <a:gd name="connsiteY66" fmla="*/ 4467533 h 4564048"/>
              <a:gd name="connsiteX67" fmla="*/ 1786007 w 4683674"/>
              <a:gd name="connsiteY67" fmla="*/ 4477820 h 4564048"/>
              <a:gd name="connsiteX68" fmla="*/ 1700890 w 4683674"/>
              <a:gd name="connsiteY68" fmla="*/ 4486737 h 4564048"/>
              <a:gd name="connsiteX69" fmla="*/ 1496036 w 4683674"/>
              <a:gd name="connsiteY69" fmla="*/ 4490777 h 4564048"/>
              <a:gd name="connsiteX70" fmla="*/ 1344435 w 4683674"/>
              <a:gd name="connsiteY70" fmla="*/ 4473538 h 4564048"/>
              <a:gd name="connsiteX71" fmla="*/ 1328066 w 4683674"/>
              <a:gd name="connsiteY71" fmla="*/ 4473650 h 4564048"/>
              <a:gd name="connsiteX72" fmla="*/ 1307929 w 4683674"/>
              <a:gd name="connsiteY72" fmla="*/ 4472224 h 4564048"/>
              <a:gd name="connsiteX73" fmla="*/ 1276712 w 4683674"/>
              <a:gd name="connsiteY73" fmla="*/ 4477775 h 4564048"/>
              <a:gd name="connsiteX74" fmla="*/ 1259786 w 4683674"/>
              <a:gd name="connsiteY74" fmla="*/ 4486039 h 4564048"/>
              <a:gd name="connsiteX75" fmla="*/ 1254149 w 4683674"/>
              <a:gd name="connsiteY75" fmla="*/ 4485243 h 4564048"/>
              <a:gd name="connsiteX76" fmla="*/ 1253835 w 4683674"/>
              <a:gd name="connsiteY76" fmla="*/ 4482397 h 4564048"/>
              <a:gd name="connsiteX77" fmla="*/ 1202349 w 4683674"/>
              <a:gd name="connsiteY77" fmla="*/ 4472878 h 4564048"/>
              <a:gd name="connsiteX78" fmla="*/ 1134209 w 4683674"/>
              <a:gd name="connsiteY78" fmla="*/ 4436320 h 4564048"/>
              <a:gd name="connsiteX79" fmla="*/ 1055333 w 4683674"/>
              <a:gd name="connsiteY79" fmla="*/ 4428602 h 4564048"/>
              <a:gd name="connsiteX80" fmla="*/ 1023656 w 4683674"/>
              <a:gd name="connsiteY80" fmla="*/ 4415806 h 4564048"/>
              <a:gd name="connsiteX81" fmla="*/ 989393 w 4683674"/>
              <a:gd name="connsiteY81" fmla="*/ 4417111 h 4564048"/>
              <a:gd name="connsiteX82" fmla="*/ 979308 w 4683674"/>
              <a:gd name="connsiteY82" fmla="*/ 4409520 h 4564048"/>
              <a:gd name="connsiteX83" fmla="*/ 977641 w 4683674"/>
              <a:gd name="connsiteY83" fmla="*/ 4408074 h 4564048"/>
              <a:gd name="connsiteX84" fmla="*/ 969438 w 4683674"/>
              <a:gd name="connsiteY84" fmla="*/ 4405286 h 4564048"/>
              <a:gd name="connsiteX85" fmla="*/ 969029 w 4683674"/>
              <a:gd name="connsiteY85" fmla="*/ 4400748 h 4564048"/>
              <a:gd name="connsiteX86" fmla="*/ 958049 w 4683674"/>
              <a:gd name="connsiteY86" fmla="*/ 4393863 h 4564048"/>
              <a:gd name="connsiteX87" fmla="*/ 942423 w 4683674"/>
              <a:gd name="connsiteY87" fmla="*/ 4389778 h 4564048"/>
              <a:gd name="connsiteX88" fmla="*/ 866111 w 4683674"/>
              <a:gd name="connsiteY88" fmla="*/ 4374574 h 4564048"/>
              <a:gd name="connsiteX89" fmla="*/ 821619 w 4683674"/>
              <a:gd name="connsiteY89" fmla="*/ 4363075 h 4564048"/>
              <a:gd name="connsiteX90" fmla="*/ 806545 w 4683674"/>
              <a:gd name="connsiteY90" fmla="*/ 4354932 h 4564048"/>
              <a:gd name="connsiteX91" fmla="*/ 784265 w 4683674"/>
              <a:gd name="connsiteY91" fmla="*/ 4346098 h 4564048"/>
              <a:gd name="connsiteX92" fmla="*/ 746361 w 4683674"/>
              <a:gd name="connsiteY92" fmla="*/ 4327585 h 4564048"/>
              <a:gd name="connsiteX93" fmla="*/ 724833 w 4683674"/>
              <a:gd name="connsiteY93" fmla="*/ 4322280 h 4564048"/>
              <a:gd name="connsiteX94" fmla="*/ 692229 w 4683674"/>
              <a:gd name="connsiteY94" fmla="*/ 4311453 h 4564048"/>
              <a:gd name="connsiteX95" fmla="*/ 682738 w 4683674"/>
              <a:gd name="connsiteY95" fmla="*/ 4309627 h 4564048"/>
              <a:gd name="connsiteX96" fmla="*/ 678921 w 4683674"/>
              <a:gd name="connsiteY96" fmla="*/ 4309083 h 4564048"/>
              <a:gd name="connsiteX97" fmla="*/ 646295 w 4683674"/>
              <a:gd name="connsiteY97" fmla="*/ 4309501 h 4564048"/>
              <a:gd name="connsiteX98" fmla="*/ 644071 w 4683674"/>
              <a:gd name="connsiteY98" fmla="*/ 4305725 h 4564048"/>
              <a:gd name="connsiteX99" fmla="*/ 634976 w 4683674"/>
              <a:gd name="connsiteY99" fmla="*/ 4300573 h 4564048"/>
              <a:gd name="connsiteX100" fmla="*/ 625763 w 4683674"/>
              <a:gd name="connsiteY100" fmla="*/ 4302811 h 4564048"/>
              <a:gd name="connsiteX101" fmla="*/ 607674 w 4683674"/>
              <a:gd name="connsiteY101" fmla="*/ 4301837 h 4564048"/>
              <a:gd name="connsiteX102" fmla="*/ 602965 w 4683674"/>
              <a:gd name="connsiteY102" fmla="*/ 4300327 h 4564048"/>
              <a:gd name="connsiteX103" fmla="*/ 586229 w 4683674"/>
              <a:gd name="connsiteY103" fmla="*/ 4312031 h 4564048"/>
              <a:gd name="connsiteX104" fmla="*/ 557275 w 4683674"/>
              <a:gd name="connsiteY104" fmla="*/ 4301289 h 4564048"/>
              <a:gd name="connsiteX105" fmla="*/ 526163 w 4683674"/>
              <a:gd name="connsiteY105" fmla="*/ 4297470 h 4564048"/>
              <a:gd name="connsiteX106" fmla="*/ 516631 w 4683674"/>
              <a:gd name="connsiteY106" fmla="*/ 4299761 h 4564048"/>
              <a:gd name="connsiteX107" fmla="*/ 459412 w 4683674"/>
              <a:gd name="connsiteY107" fmla="*/ 4306052 h 4564048"/>
              <a:gd name="connsiteX108" fmla="*/ 441733 w 4683674"/>
              <a:gd name="connsiteY108" fmla="*/ 4298450 h 4564048"/>
              <a:gd name="connsiteX109" fmla="*/ 428280 w 4683674"/>
              <a:gd name="connsiteY109" fmla="*/ 4294479 h 4564048"/>
              <a:gd name="connsiteX110" fmla="*/ 425763 w 4683674"/>
              <a:gd name="connsiteY110" fmla="*/ 4290239 h 4564048"/>
              <a:gd name="connsiteX111" fmla="*/ 416825 w 4683674"/>
              <a:gd name="connsiteY111" fmla="*/ 4289525 h 4564048"/>
              <a:gd name="connsiteX112" fmla="*/ 414589 w 4683674"/>
              <a:gd name="connsiteY112" fmla="*/ 4288538 h 4564048"/>
              <a:gd name="connsiteX113" fmla="*/ 401639 w 4683674"/>
              <a:gd name="connsiteY113" fmla="*/ 4283681 h 4564048"/>
              <a:gd name="connsiteX114" fmla="*/ 370415 w 4683674"/>
              <a:gd name="connsiteY114" fmla="*/ 4293067 h 4564048"/>
              <a:gd name="connsiteX115" fmla="*/ 334938 w 4683674"/>
              <a:gd name="connsiteY115" fmla="*/ 4288364 h 4564048"/>
              <a:gd name="connsiteX116" fmla="*/ 235237 w 4683674"/>
              <a:gd name="connsiteY116" fmla="*/ 4295882 h 4564048"/>
              <a:gd name="connsiteX117" fmla="*/ 121525 w 4683674"/>
              <a:gd name="connsiteY117" fmla="*/ 4278339 h 4564048"/>
              <a:gd name="connsiteX118" fmla="*/ 32621 w 4683674"/>
              <a:gd name="connsiteY118" fmla="*/ 4303674 h 4564048"/>
              <a:gd name="connsiteX119" fmla="*/ 3115 w 4683674"/>
              <a:gd name="connsiteY119" fmla="*/ 4309103 h 4564048"/>
              <a:gd name="connsiteX120" fmla="*/ 0 w 4683674"/>
              <a:gd name="connsiteY120" fmla="*/ 4309345 h 456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683674" h="4564048">
                <a:moveTo>
                  <a:pt x="0" y="0"/>
                </a:moveTo>
                <a:lnTo>
                  <a:pt x="4683674" y="0"/>
                </a:lnTo>
                <a:lnTo>
                  <a:pt x="4683674" y="4379420"/>
                </a:lnTo>
                <a:lnTo>
                  <a:pt x="4673671" y="4378840"/>
                </a:lnTo>
                <a:lnTo>
                  <a:pt x="4668303" y="4382142"/>
                </a:lnTo>
                <a:lnTo>
                  <a:pt x="4660562" y="4374448"/>
                </a:lnTo>
                <a:cubicBezTo>
                  <a:pt x="4656355" y="4371442"/>
                  <a:pt x="4651457" y="4369784"/>
                  <a:pt x="4645215" y="4371375"/>
                </a:cubicBezTo>
                <a:cubicBezTo>
                  <a:pt x="4609044" y="4396149"/>
                  <a:pt x="4641746" y="4356730"/>
                  <a:pt x="4579761" y="4375210"/>
                </a:cubicBezTo>
                <a:cubicBezTo>
                  <a:pt x="4577006" y="4378689"/>
                  <a:pt x="4568410" y="4377372"/>
                  <a:pt x="4568074" y="4373416"/>
                </a:cubicBezTo>
                <a:cubicBezTo>
                  <a:pt x="4564387" y="4375383"/>
                  <a:pt x="4556922" y="4384553"/>
                  <a:pt x="4554149" y="4378650"/>
                </a:cubicBezTo>
                <a:cubicBezTo>
                  <a:pt x="4543884" y="4380267"/>
                  <a:pt x="4533963" y="4382948"/>
                  <a:pt x="4524620" y="4386604"/>
                </a:cubicBezTo>
                <a:lnTo>
                  <a:pt x="4505841" y="4396541"/>
                </a:lnTo>
                <a:lnTo>
                  <a:pt x="4500482" y="4392332"/>
                </a:lnTo>
                <a:cubicBezTo>
                  <a:pt x="4496952" y="4390347"/>
                  <a:pt x="4493026" y="4389414"/>
                  <a:pt x="4488387" y="4390994"/>
                </a:cubicBezTo>
                <a:cubicBezTo>
                  <a:pt x="4463053" y="4411779"/>
                  <a:pt x="4484273" y="4380259"/>
                  <a:pt x="4438484" y="4397951"/>
                </a:cubicBezTo>
                <a:cubicBezTo>
                  <a:pt x="4436716" y="4400724"/>
                  <a:pt x="4429980" y="4400278"/>
                  <a:pt x="4429332" y="4397340"/>
                </a:cubicBezTo>
                <a:cubicBezTo>
                  <a:pt x="4426691" y="4399042"/>
                  <a:pt x="4421867" y="4406365"/>
                  <a:pt x="4419149" y="4402124"/>
                </a:cubicBezTo>
                <a:cubicBezTo>
                  <a:pt x="4407558" y="4407723"/>
                  <a:pt x="4369788" y="4425642"/>
                  <a:pt x="4359785" y="4430931"/>
                </a:cubicBezTo>
                <a:lnTo>
                  <a:pt x="4359139" y="4433856"/>
                </a:lnTo>
                <a:cubicBezTo>
                  <a:pt x="4355940" y="4434724"/>
                  <a:pt x="4344487" y="4434858"/>
                  <a:pt x="4340592" y="4436136"/>
                </a:cubicBezTo>
                <a:lnTo>
                  <a:pt x="4335770" y="4441526"/>
                </a:lnTo>
                <a:lnTo>
                  <a:pt x="4326252" y="4443308"/>
                </a:lnTo>
                <a:lnTo>
                  <a:pt x="4257540" y="4463117"/>
                </a:lnTo>
                <a:lnTo>
                  <a:pt x="4245512" y="4464119"/>
                </a:lnTo>
                <a:cubicBezTo>
                  <a:pt x="4240161" y="4466068"/>
                  <a:pt x="4236009" y="4469767"/>
                  <a:pt x="4233621" y="4476195"/>
                </a:cubicBezTo>
                <a:cubicBezTo>
                  <a:pt x="4223883" y="4479012"/>
                  <a:pt x="4196741" y="4479467"/>
                  <a:pt x="4187084" y="4481018"/>
                </a:cubicBezTo>
                <a:lnTo>
                  <a:pt x="4171513" y="4482231"/>
                </a:lnTo>
                <a:lnTo>
                  <a:pt x="4164564" y="4483140"/>
                </a:lnTo>
                <a:lnTo>
                  <a:pt x="4165685" y="4488934"/>
                </a:lnTo>
                <a:lnTo>
                  <a:pt x="4147125" y="4493318"/>
                </a:lnTo>
                <a:cubicBezTo>
                  <a:pt x="4141442" y="4496732"/>
                  <a:pt x="4133773" y="4503479"/>
                  <a:pt x="4125154" y="4510572"/>
                </a:cubicBezTo>
                <a:lnTo>
                  <a:pt x="4106103" y="4523887"/>
                </a:lnTo>
                <a:lnTo>
                  <a:pt x="4091879" y="4524368"/>
                </a:lnTo>
                <a:cubicBezTo>
                  <a:pt x="4070874" y="4526861"/>
                  <a:pt x="4038349" y="4531592"/>
                  <a:pt x="4024147" y="4533649"/>
                </a:cubicBezTo>
                <a:cubicBezTo>
                  <a:pt x="4020340" y="4537148"/>
                  <a:pt x="4013205" y="4536000"/>
                  <a:pt x="4006667" y="4536715"/>
                </a:cubicBezTo>
                <a:cubicBezTo>
                  <a:pt x="4000081" y="4539985"/>
                  <a:pt x="3969515" y="4540224"/>
                  <a:pt x="3960069" y="4538590"/>
                </a:cubicBezTo>
                <a:lnTo>
                  <a:pt x="3852451" y="4542685"/>
                </a:lnTo>
                <a:lnTo>
                  <a:pt x="3850255" y="4545236"/>
                </a:lnTo>
                <a:lnTo>
                  <a:pt x="3841400" y="4545965"/>
                </a:lnTo>
                <a:lnTo>
                  <a:pt x="3839247" y="4546615"/>
                </a:lnTo>
                <a:cubicBezTo>
                  <a:pt x="3835142" y="4547869"/>
                  <a:pt x="3831033" y="4549038"/>
                  <a:pt x="3826700" y="4549892"/>
                </a:cubicBezTo>
                <a:cubicBezTo>
                  <a:pt x="3823957" y="4539088"/>
                  <a:pt x="3789397" y="4555374"/>
                  <a:pt x="3794865" y="4545523"/>
                </a:cubicBezTo>
                <a:cubicBezTo>
                  <a:pt x="3770584" y="4548337"/>
                  <a:pt x="3782159" y="4538224"/>
                  <a:pt x="3759852" y="4549496"/>
                </a:cubicBezTo>
                <a:cubicBezTo>
                  <a:pt x="3715905" y="4546697"/>
                  <a:pt x="3692864" y="4558132"/>
                  <a:pt x="3653239" y="4549970"/>
                </a:cubicBezTo>
                <a:cubicBezTo>
                  <a:pt x="3660931" y="4554163"/>
                  <a:pt x="3567553" y="4553744"/>
                  <a:pt x="3554756" y="4552963"/>
                </a:cubicBezTo>
                <a:lnTo>
                  <a:pt x="3511343" y="4552282"/>
                </a:lnTo>
                <a:lnTo>
                  <a:pt x="3476178" y="4551540"/>
                </a:lnTo>
                <a:lnTo>
                  <a:pt x="3477650" y="4558467"/>
                </a:lnTo>
                <a:cubicBezTo>
                  <a:pt x="3467355" y="4557922"/>
                  <a:pt x="3461066" y="4560277"/>
                  <a:pt x="3456605" y="4564048"/>
                </a:cubicBezTo>
                <a:lnTo>
                  <a:pt x="3428916" y="4551357"/>
                </a:lnTo>
                <a:lnTo>
                  <a:pt x="3413192" y="4551476"/>
                </a:lnTo>
                <a:lnTo>
                  <a:pt x="3385609" y="4555860"/>
                </a:lnTo>
                <a:lnTo>
                  <a:pt x="3376421" y="4557888"/>
                </a:lnTo>
                <a:lnTo>
                  <a:pt x="3307414" y="4543811"/>
                </a:lnTo>
                <a:lnTo>
                  <a:pt x="3300685" y="4538163"/>
                </a:lnTo>
                <a:cubicBezTo>
                  <a:pt x="3293468" y="4534686"/>
                  <a:pt x="3283196" y="4533076"/>
                  <a:pt x="3266080" y="4535707"/>
                </a:cubicBezTo>
                <a:lnTo>
                  <a:pt x="3262145" y="4537206"/>
                </a:lnTo>
                <a:lnTo>
                  <a:pt x="3233468" y="4528559"/>
                </a:lnTo>
                <a:cubicBezTo>
                  <a:pt x="3224213" y="4524624"/>
                  <a:pt x="3125184" y="4519671"/>
                  <a:pt x="3118476" y="4513311"/>
                </a:cubicBezTo>
                <a:cubicBezTo>
                  <a:pt x="3010039" y="4529055"/>
                  <a:pt x="3002573" y="4501116"/>
                  <a:pt x="2897364" y="4505308"/>
                </a:cubicBezTo>
                <a:cubicBezTo>
                  <a:pt x="2806245" y="4462735"/>
                  <a:pt x="2748772" y="4488666"/>
                  <a:pt x="2667093" y="4482464"/>
                </a:cubicBezTo>
                <a:cubicBezTo>
                  <a:pt x="2589297" y="4478101"/>
                  <a:pt x="2553275" y="4491877"/>
                  <a:pt x="2448752" y="4491308"/>
                </a:cubicBezTo>
                <a:cubicBezTo>
                  <a:pt x="2338005" y="4482023"/>
                  <a:pt x="2176624" y="4486957"/>
                  <a:pt x="2052050" y="4466857"/>
                </a:cubicBezTo>
                <a:cubicBezTo>
                  <a:pt x="1954172" y="4460387"/>
                  <a:pt x="1953833" y="4465171"/>
                  <a:pt x="1915952" y="4464669"/>
                </a:cubicBezTo>
                <a:cubicBezTo>
                  <a:pt x="1903354" y="4467427"/>
                  <a:pt x="1836826" y="4459363"/>
                  <a:pt x="1824767" y="4463841"/>
                </a:cubicBezTo>
                <a:lnTo>
                  <a:pt x="1818446" y="4466162"/>
                </a:lnTo>
                <a:lnTo>
                  <a:pt x="1792979" y="4467533"/>
                </a:lnTo>
                <a:lnTo>
                  <a:pt x="1786007" y="4477820"/>
                </a:lnTo>
                <a:lnTo>
                  <a:pt x="1700890" y="4486737"/>
                </a:lnTo>
                <a:cubicBezTo>
                  <a:pt x="1644305" y="4461695"/>
                  <a:pt x="1595991" y="4491570"/>
                  <a:pt x="1496036" y="4490777"/>
                </a:cubicBezTo>
                <a:cubicBezTo>
                  <a:pt x="1469547" y="4482126"/>
                  <a:pt x="1364133" y="4461070"/>
                  <a:pt x="1344435" y="4473538"/>
                </a:cubicBezTo>
                <a:lnTo>
                  <a:pt x="1328066" y="4473650"/>
                </a:lnTo>
                <a:lnTo>
                  <a:pt x="1307929" y="4472224"/>
                </a:lnTo>
                <a:cubicBezTo>
                  <a:pt x="1297296" y="4472938"/>
                  <a:pt x="1286253" y="4474917"/>
                  <a:pt x="1276712" y="4477775"/>
                </a:cubicBezTo>
                <a:lnTo>
                  <a:pt x="1259786" y="4486039"/>
                </a:lnTo>
                <a:lnTo>
                  <a:pt x="1254149" y="4485243"/>
                </a:lnTo>
                <a:lnTo>
                  <a:pt x="1253835" y="4482397"/>
                </a:lnTo>
                <a:cubicBezTo>
                  <a:pt x="1242111" y="4472542"/>
                  <a:pt x="1167700" y="4491972"/>
                  <a:pt x="1202349" y="4472878"/>
                </a:cubicBezTo>
                <a:cubicBezTo>
                  <a:pt x="1189242" y="4471823"/>
                  <a:pt x="1167161" y="4433285"/>
                  <a:pt x="1134209" y="4436320"/>
                </a:cubicBezTo>
                <a:cubicBezTo>
                  <a:pt x="1089697" y="4442366"/>
                  <a:pt x="1100423" y="4432039"/>
                  <a:pt x="1055333" y="4428602"/>
                </a:cubicBezTo>
                <a:cubicBezTo>
                  <a:pt x="1041136" y="4406270"/>
                  <a:pt x="1045585" y="4424774"/>
                  <a:pt x="1023656" y="4415806"/>
                </a:cubicBezTo>
                <a:cubicBezTo>
                  <a:pt x="1022285" y="4432773"/>
                  <a:pt x="999484" y="4400086"/>
                  <a:pt x="989393" y="4417111"/>
                </a:cubicBezTo>
                <a:cubicBezTo>
                  <a:pt x="985722" y="4414939"/>
                  <a:pt x="982483" y="4412299"/>
                  <a:pt x="979308" y="4409520"/>
                </a:cubicBezTo>
                <a:lnTo>
                  <a:pt x="977641" y="4408074"/>
                </a:lnTo>
                <a:lnTo>
                  <a:pt x="969438" y="4405286"/>
                </a:lnTo>
                <a:lnTo>
                  <a:pt x="969029" y="4400748"/>
                </a:lnTo>
                <a:lnTo>
                  <a:pt x="958049" y="4393863"/>
                </a:lnTo>
                <a:cubicBezTo>
                  <a:pt x="953642" y="4391864"/>
                  <a:pt x="948557" y="4390392"/>
                  <a:pt x="942423" y="4389778"/>
                </a:cubicBezTo>
                <a:cubicBezTo>
                  <a:pt x="918991" y="4394276"/>
                  <a:pt x="895417" y="4368106"/>
                  <a:pt x="866111" y="4374574"/>
                </a:cubicBezTo>
                <a:cubicBezTo>
                  <a:pt x="855715" y="4375510"/>
                  <a:pt x="825849" y="4369575"/>
                  <a:pt x="821619" y="4363075"/>
                </a:cubicBezTo>
                <a:cubicBezTo>
                  <a:pt x="815684" y="4360729"/>
                  <a:pt x="807891" y="4361298"/>
                  <a:pt x="806545" y="4354932"/>
                </a:cubicBezTo>
                <a:cubicBezTo>
                  <a:pt x="803633" y="4347030"/>
                  <a:pt x="778973" y="4353793"/>
                  <a:pt x="784265" y="4346098"/>
                </a:cubicBezTo>
                <a:cubicBezTo>
                  <a:pt x="766827" y="4350629"/>
                  <a:pt x="758410" y="4333644"/>
                  <a:pt x="746361" y="4327585"/>
                </a:cubicBezTo>
                <a:cubicBezTo>
                  <a:pt x="739295" y="4330130"/>
                  <a:pt x="732924" y="4326969"/>
                  <a:pt x="724833" y="4322280"/>
                </a:cubicBezTo>
                <a:lnTo>
                  <a:pt x="692229" y="4311453"/>
                </a:lnTo>
                <a:lnTo>
                  <a:pt x="682738" y="4309627"/>
                </a:lnTo>
                <a:lnTo>
                  <a:pt x="678921" y="4309083"/>
                </a:lnTo>
                <a:lnTo>
                  <a:pt x="646295" y="4309501"/>
                </a:lnTo>
                <a:cubicBezTo>
                  <a:pt x="645816" y="4308195"/>
                  <a:pt x="645067" y="4306921"/>
                  <a:pt x="644071" y="4305725"/>
                </a:cubicBezTo>
                <a:lnTo>
                  <a:pt x="634976" y="4300573"/>
                </a:lnTo>
                <a:lnTo>
                  <a:pt x="625763" y="4302811"/>
                </a:lnTo>
                <a:cubicBezTo>
                  <a:pt x="626730" y="4296354"/>
                  <a:pt x="615876" y="4301668"/>
                  <a:pt x="607674" y="4301837"/>
                </a:cubicBezTo>
                <a:lnTo>
                  <a:pt x="602965" y="4300327"/>
                </a:lnTo>
                <a:lnTo>
                  <a:pt x="586229" y="4312031"/>
                </a:lnTo>
                <a:cubicBezTo>
                  <a:pt x="576553" y="4312302"/>
                  <a:pt x="566131" y="4302031"/>
                  <a:pt x="557275" y="4301289"/>
                </a:cubicBezTo>
                <a:lnTo>
                  <a:pt x="526163" y="4297470"/>
                </a:lnTo>
                <a:lnTo>
                  <a:pt x="516631" y="4299761"/>
                </a:lnTo>
                <a:cubicBezTo>
                  <a:pt x="495873" y="4300309"/>
                  <a:pt x="474152" y="4298655"/>
                  <a:pt x="459412" y="4306052"/>
                </a:cubicBezTo>
                <a:cubicBezTo>
                  <a:pt x="453422" y="4306923"/>
                  <a:pt x="446771" y="4299312"/>
                  <a:pt x="441733" y="4298450"/>
                </a:cubicBezTo>
                <a:lnTo>
                  <a:pt x="428280" y="4294479"/>
                </a:lnTo>
                <a:lnTo>
                  <a:pt x="425763" y="4290239"/>
                </a:lnTo>
                <a:lnTo>
                  <a:pt x="416825" y="4289525"/>
                </a:lnTo>
                <a:lnTo>
                  <a:pt x="414589" y="4288538"/>
                </a:lnTo>
                <a:cubicBezTo>
                  <a:pt x="410330" y="4286638"/>
                  <a:pt x="406074" y="4284884"/>
                  <a:pt x="401639" y="4283681"/>
                </a:cubicBezTo>
                <a:cubicBezTo>
                  <a:pt x="400291" y="4302346"/>
                  <a:pt x="363682" y="4276528"/>
                  <a:pt x="370415" y="4293067"/>
                </a:cubicBezTo>
                <a:cubicBezTo>
                  <a:pt x="345802" y="4289707"/>
                  <a:pt x="358667" y="4306330"/>
                  <a:pt x="334938" y="4288364"/>
                </a:cubicBezTo>
                <a:cubicBezTo>
                  <a:pt x="291417" y="4295790"/>
                  <a:pt x="273753" y="4302034"/>
                  <a:pt x="235237" y="4295882"/>
                </a:cubicBezTo>
                <a:cubicBezTo>
                  <a:pt x="199669" y="4294212"/>
                  <a:pt x="155293" y="4277040"/>
                  <a:pt x="121525" y="4278339"/>
                </a:cubicBezTo>
                <a:cubicBezTo>
                  <a:pt x="70380" y="4279224"/>
                  <a:pt x="48578" y="4324896"/>
                  <a:pt x="32621" y="4303674"/>
                </a:cubicBezTo>
                <a:cubicBezTo>
                  <a:pt x="20541" y="4306410"/>
                  <a:pt x="11582" y="4308037"/>
                  <a:pt x="3115" y="4309103"/>
                </a:cubicBezTo>
                <a:lnTo>
                  <a:pt x="0" y="430934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8285A38-21DF-FA87-2504-743FAB88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372" y="1387499"/>
            <a:ext cx="3639312" cy="102208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sv-SE" sz="3400" b="1">
                <a:solidFill>
                  <a:schemeClr val="tx1">
                    <a:lumMod val="85000"/>
                    <a:lumOff val="15000"/>
                  </a:schemeClr>
                </a:solidFill>
              </a:rPr>
              <a:t>Produktinformation</a:t>
            </a:r>
            <a:br>
              <a:rPr lang="sv-SE" sz="34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3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0AC3A952-2574-44E9-9C98-DBC27EE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7836" y="964940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379349" y="7102873"/>
          <a:ext cx="759287" cy="6400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303">
                <a:tc>
                  <a:txBody>
                    <a:bodyPr/>
                    <a:lstStyle/>
                    <a:p>
                      <a:br>
                        <a:rPr lang="sv-SE"/>
                      </a:br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413B5D82-4FB8-332D-B209-3FE5B710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453" y="5938801"/>
            <a:ext cx="2457793" cy="523948"/>
          </a:xfrm>
          <a:prstGeom prst="rect">
            <a:avLst/>
          </a:prstGeom>
        </p:spPr>
      </p:pic>
      <p:pic>
        <p:nvPicPr>
          <p:cNvPr id="6" name="Bild 5" descr="Lagerfel kontur">
            <a:extLst>
              <a:ext uri="{FF2B5EF4-FFF2-40B4-BE49-F238E27FC236}">
                <a16:creationId xmlns:a16="http://schemas.microsoft.com/office/drawing/2014/main" id="{D003106A-B75E-77BE-0E85-BB5B27280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344" y="1372744"/>
            <a:ext cx="914400" cy="9144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1111B3A8-4862-CEB0-A4CA-452C7595BD3F}"/>
              </a:ext>
            </a:extLst>
          </p:cNvPr>
          <p:cNvSpPr txBox="1"/>
          <p:nvPr/>
        </p:nvSpPr>
        <p:spPr>
          <a:xfrm>
            <a:off x="970292" y="2347351"/>
            <a:ext cx="40497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>
                <a:solidFill>
                  <a:schemeClr val="tx1">
                    <a:lumMod val="85000"/>
                    <a:lumOff val="15000"/>
                  </a:schemeClr>
                </a:solidFill>
              </a:rPr>
              <a:t>Silikonkateter med glycerinspruta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err="1"/>
              <a:t>UNOQUIP´s</a:t>
            </a:r>
            <a:r>
              <a:rPr lang="sv-SE" sz="1800"/>
              <a:t> artiklar ligger istället lagerlagda.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/>
              <a:t>Uppfyller samma krav.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/>
              <a:t>Billigare alternativ.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/>
              <a:t>Besparing på ca. 160 000kr/år för Varuförsörjningens regioner.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/>
              <a:t>Bilder kommer läggas upp.</a:t>
            </a:r>
          </a:p>
          <a:p>
            <a:endParaRPr 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3112337B-F963-EB0A-CBB8-8474AB342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408" y="1033272"/>
            <a:ext cx="4937292" cy="470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CE1903-CB02-4CD2-9D19-41ECD819D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168842"/>
            <a:ext cx="4683674" cy="4564048"/>
          </a:xfrm>
          <a:custGeom>
            <a:avLst/>
            <a:gdLst>
              <a:gd name="connsiteX0" fmla="*/ 0 w 4683674"/>
              <a:gd name="connsiteY0" fmla="*/ 0 h 4564048"/>
              <a:gd name="connsiteX1" fmla="*/ 4683674 w 4683674"/>
              <a:gd name="connsiteY1" fmla="*/ 0 h 4564048"/>
              <a:gd name="connsiteX2" fmla="*/ 4683674 w 4683674"/>
              <a:gd name="connsiteY2" fmla="*/ 4379420 h 4564048"/>
              <a:gd name="connsiteX3" fmla="*/ 4673671 w 4683674"/>
              <a:gd name="connsiteY3" fmla="*/ 4378840 h 4564048"/>
              <a:gd name="connsiteX4" fmla="*/ 4668303 w 4683674"/>
              <a:gd name="connsiteY4" fmla="*/ 4382142 h 4564048"/>
              <a:gd name="connsiteX5" fmla="*/ 4660562 w 4683674"/>
              <a:gd name="connsiteY5" fmla="*/ 4374448 h 4564048"/>
              <a:gd name="connsiteX6" fmla="*/ 4645215 w 4683674"/>
              <a:gd name="connsiteY6" fmla="*/ 4371375 h 4564048"/>
              <a:gd name="connsiteX7" fmla="*/ 4579761 w 4683674"/>
              <a:gd name="connsiteY7" fmla="*/ 4375210 h 4564048"/>
              <a:gd name="connsiteX8" fmla="*/ 4568074 w 4683674"/>
              <a:gd name="connsiteY8" fmla="*/ 4373416 h 4564048"/>
              <a:gd name="connsiteX9" fmla="*/ 4554149 w 4683674"/>
              <a:gd name="connsiteY9" fmla="*/ 4378650 h 4564048"/>
              <a:gd name="connsiteX10" fmla="*/ 4524620 w 4683674"/>
              <a:gd name="connsiteY10" fmla="*/ 4386604 h 4564048"/>
              <a:gd name="connsiteX11" fmla="*/ 4505841 w 4683674"/>
              <a:gd name="connsiteY11" fmla="*/ 4396541 h 4564048"/>
              <a:gd name="connsiteX12" fmla="*/ 4500482 w 4683674"/>
              <a:gd name="connsiteY12" fmla="*/ 4392332 h 4564048"/>
              <a:gd name="connsiteX13" fmla="*/ 4488387 w 4683674"/>
              <a:gd name="connsiteY13" fmla="*/ 4390994 h 4564048"/>
              <a:gd name="connsiteX14" fmla="*/ 4438484 w 4683674"/>
              <a:gd name="connsiteY14" fmla="*/ 4397951 h 4564048"/>
              <a:gd name="connsiteX15" fmla="*/ 4429332 w 4683674"/>
              <a:gd name="connsiteY15" fmla="*/ 4397340 h 4564048"/>
              <a:gd name="connsiteX16" fmla="*/ 4419149 w 4683674"/>
              <a:gd name="connsiteY16" fmla="*/ 4402124 h 4564048"/>
              <a:gd name="connsiteX17" fmla="*/ 4359785 w 4683674"/>
              <a:gd name="connsiteY17" fmla="*/ 4430931 h 4564048"/>
              <a:gd name="connsiteX18" fmla="*/ 4359139 w 4683674"/>
              <a:gd name="connsiteY18" fmla="*/ 4433856 h 4564048"/>
              <a:gd name="connsiteX19" fmla="*/ 4340592 w 4683674"/>
              <a:gd name="connsiteY19" fmla="*/ 4436136 h 4564048"/>
              <a:gd name="connsiteX20" fmla="*/ 4335770 w 4683674"/>
              <a:gd name="connsiteY20" fmla="*/ 4441526 h 4564048"/>
              <a:gd name="connsiteX21" fmla="*/ 4326252 w 4683674"/>
              <a:gd name="connsiteY21" fmla="*/ 4443308 h 4564048"/>
              <a:gd name="connsiteX22" fmla="*/ 4257540 w 4683674"/>
              <a:gd name="connsiteY22" fmla="*/ 4463117 h 4564048"/>
              <a:gd name="connsiteX23" fmla="*/ 4245512 w 4683674"/>
              <a:gd name="connsiteY23" fmla="*/ 4464119 h 4564048"/>
              <a:gd name="connsiteX24" fmla="*/ 4233621 w 4683674"/>
              <a:gd name="connsiteY24" fmla="*/ 4476195 h 4564048"/>
              <a:gd name="connsiteX25" fmla="*/ 4187084 w 4683674"/>
              <a:gd name="connsiteY25" fmla="*/ 4481018 h 4564048"/>
              <a:gd name="connsiteX26" fmla="*/ 4171513 w 4683674"/>
              <a:gd name="connsiteY26" fmla="*/ 4482231 h 4564048"/>
              <a:gd name="connsiteX27" fmla="*/ 4164564 w 4683674"/>
              <a:gd name="connsiteY27" fmla="*/ 4483140 h 4564048"/>
              <a:gd name="connsiteX28" fmla="*/ 4165685 w 4683674"/>
              <a:gd name="connsiteY28" fmla="*/ 4488934 h 4564048"/>
              <a:gd name="connsiteX29" fmla="*/ 4147125 w 4683674"/>
              <a:gd name="connsiteY29" fmla="*/ 4493318 h 4564048"/>
              <a:gd name="connsiteX30" fmla="*/ 4125154 w 4683674"/>
              <a:gd name="connsiteY30" fmla="*/ 4510572 h 4564048"/>
              <a:gd name="connsiteX31" fmla="*/ 4106103 w 4683674"/>
              <a:gd name="connsiteY31" fmla="*/ 4523887 h 4564048"/>
              <a:gd name="connsiteX32" fmla="*/ 4091879 w 4683674"/>
              <a:gd name="connsiteY32" fmla="*/ 4524368 h 4564048"/>
              <a:gd name="connsiteX33" fmla="*/ 4024147 w 4683674"/>
              <a:gd name="connsiteY33" fmla="*/ 4533649 h 4564048"/>
              <a:gd name="connsiteX34" fmla="*/ 4006667 w 4683674"/>
              <a:gd name="connsiteY34" fmla="*/ 4536715 h 4564048"/>
              <a:gd name="connsiteX35" fmla="*/ 3960069 w 4683674"/>
              <a:gd name="connsiteY35" fmla="*/ 4538590 h 4564048"/>
              <a:gd name="connsiteX36" fmla="*/ 3852451 w 4683674"/>
              <a:gd name="connsiteY36" fmla="*/ 4542685 h 4564048"/>
              <a:gd name="connsiteX37" fmla="*/ 3850255 w 4683674"/>
              <a:gd name="connsiteY37" fmla="*/ 4545236 h 4564048"/>
              <a:gd name="connsiteX38" fmla="*/ 3841400 w 4683674"/>
              <a:gd name="connsiteY38" fmla="*/ 4545965 h 4564048"/>
              <a:gd name="connsiteX39" fmla="*/ 3839247 w 4683674"/>
              <a:gd name="connsiteY39" fmla="*/ 4546615 h 4564048"/>
              <a:gd name="connsiteX40" fmla="*/ 3826700 w 4683674"/>
              <a:gd name="connsiteY40" fmla="*/ 4549892 h 4564048"/>
              <a:gd name="connsiteX41" fmla="*/ 3794865 w 4683674"/>
              <a:gd name="connsiteY41" fmla="*/ 4545523 h 4564048"/>
              <a:gd name="connsiteX42" fmla="*/ 3759852 w 4683674"/>
              <a:gd name="connsiteY42" fmla="*/ 4549496 h 4564048"/>
              <a:gd name="connsiteX43" fmla="*/ 3653239 w 4683674"/>
              <a:gd name="connsiteY43" fmla="*/ 4549970 h 4564048"/>
              <a:gd name="connsiteX44" fmla="*/ 3554756 w 4683674"/>
              <a:gd name="connsiteY44" fmla="*/ 4552963 h 4564048"/>
              <a:gd name="connsiteX45" fmla="*/ 3511343 w 4683674"/>
              <a:gd name="connsiteY45" fmla="*/ 4552282 h 4564048"/>
              <a:gd name="connsiteX46" fmla="*/ 3476178 w 4683674"/>
              <a:gd name="connsiteY46" fmla="*/ 4551540 h 4564048"/>
              <a:gd name="connsiteX47" fmla="*/ 3477650 w 4683674"/>
              <a:gd name="connsiteY47" fmla="*/ 4558467 h 4564048"/>
              <a:gd name="connsiteX48" fmla="*/ 3456605 w 4683674"/>
              <a:gd name="connsiteY48" fmla="*/ 4564048 h 4564048"/>
              <a:gd name="connsiteX49" fmla="*/ 3428916 w 4683674"/>
              <a:gd name="connsiteY49" fmla="*/ 4551357 h 4564048"/>
              <a:gd name="connsiteX50" fmla="*/ 3413192 w 4683674"/>
              <a:gd name="connsiteY50" fmla="*/ 4551476 h 4564048"/>
              <a:gd name="connsiteX51" fmla="*/ 3385609 w 4683674"/>
              <a:gd name="connsiteY51" fmla="*/ 4555860 h 4564048"/>
              <a:gd name="connsiteX52" fmla="*/ 3376421 w 4683674"/>
              <a:gd name="connsiteY52" fmla="*/ 4557888 h 4564048"/>
              <a:gd name="connsiteX53" fmla="*/ 3307414 w 4683674"/>
              <a:gd name="connsiteY53" fmla="*/ 4543811 h 4564048"/>
              <a:gd name="connsiteX54" fmla="*/ 3300685 w 4683674"/>
              <a:gd name="connsiteY54" fmla="*/ 4538163 h 4564048"/>
              <a:gd name="connsiteX55" fmla="*/ 3266080 w 4683674"/>
              <a:gd name="connsiteY55" fmla="*/ 4535707 h 4564048"/>
              <a:gd name="connsiteX56" fmla="*/ 3262145 w 4683674"/>
              <a:gd name="connsiteY56" fmla="*/ 4537206 h 4564048"/>
              <a:gd name="connsiteX57" fmla="*/ 3233468 w 4683674"/>
              <a:gd name="connsiteY57" fmla="*/ 4528559 h 4564048"/>
              <a:gd name="connsiteX58" fmla="*/ 3118476 w 4683674"/>
              <a:gd name="connsiteY58" fmla="*/ 4513311 h 4564048"/>
              <a:gd name="connsiteX59" fmla="*/ 2897364 w 4683674"/>
              <a:gd name="connsiteY59" fmla="*/ 4505308 h 4564048"/>
              <a:gd name="connsiteX60" fmla="*/ 2667093 w 4683674"/>
              <a:gd name="connsiteY60" fmla="*/ 4482464 h 4564048"/>
              <a:gd name="connsiteX61" fmla="*/ 2448752 w 4683674"/>
              <a:gd name="connsiteY61" fmla="*/ 4491308 h 4564048"/>
              <a:gd name="connsiteX62" fmla="*/ 2052050 w 4683674"/>
              <a:gd name="connsiteY62" fmla="*/ 4466857 h 4564048"/>
              <a:gd name="connsiteX63" fmla="*/ 1915952 w 4683674"/>
              <a:gd name="connsiteY63" fmla="*/ 4464669 h 4564048"/>
              <a:gd name="connsiteX64" fmla="*/ 1824767 w 4683674"/>
              <a:gd name="connsiteY64" fmla="*/ 4463841 h 4564048"/>
              <a:gd name="connsiteX65" fmla="*/ 1818446 w 4683674"/>
              <a:gd name="connsiteY65" fmla="*/ 4466162 h 4564048"/>
              <a:gd name="connsiteX66" fmla="*/ 1792979 w 4683674"/>
              <a:gd name="connsiteY66" fmla="*/ 4467533 h 4564048"/>
              <a:gd name="connsiteX67" fmla="*/ 1786007 w 4683674"/>
              <a:gd name="connsiteY67" fmla="*/ 4477820 h 4564048"/>
              <a:gd name="connsiteX68" fmla="*/ 1700890 w 4683674"/>
              <a:gd name="connsiteY68" fmla="*/ 4486737 h 4564048"/>
              <a:gd name="connsiteX69" fmla="*/ 1496036 w 4683674"/>
              <a:gd name="connsiteY69" fmla="*/ 4490777 h 4564048"/>
              <a:gd name="connsiteX70" fmla="*/ 1344435 w 4683674"/>
              <a:gd name="connsiteY70" fmla="*/ 4473538 h 4564048"/>
              <a:gd name="connsiteX71" fmla="*/ 1328066 w 4683674"/>
              <a:gd name="connsiteY71" fmla="*/ 4473650 h 4564048"/>
              <a:gd name="connsiteX72" fmla="*/ 1307929 w 4683674"/>
              <a:gd name="connsiteY72" fmla="*/ 4472224 h 4564048"/>
              <a:gd name="connsiteX73" fmla="*/ 1276712 w 4683674"/>
              <a:gd name="connsiteY73" fmla="*/ 4477775 h 4564048"/>
              <a:gd name="connsiteX74" fmla="*/ 1259786 w 4683674"/>
              <a:gd name="connsiteY74" fmla="*/ 4486039 h 4564048"/>
              <a:gd name="connsiteX75" fmla="*/ 1254149 w 4683674"/>
              <a:gd name="connsiteY75" fmla="*/ 4485243 h 4564048"/>
              <a:gd name="connsiteX76" fmla="*/ 1253835 w 4683674"/>
              <a:gd name="connsiteY76" fmla="*/ 4482397 h 4564048"/>
              <a:gd name="connsiteX77" fmla="*/ 1202349 w 4683674"/>
              <a:gd name="connsiteY77" fmla="*/ 4472878 h 4564048"/>
              <a:gd name="connsiteX78" fmla="*/ 1134209 w 4683674"/>
              <a:gd name="connsiteY78" fmla="*/ 4436320 h 4564048"/>
              <a:gd name="connsiteX79" fmla="*/ 1055333 w 4683674"/>
              <a:gd name="connsiteY79" fmla="*/ 4428602 h 4564048"/>
              <a:gd name="connsiteX80" fmla="*/ 1023656 w 4683674"/>
              <a:gd name="connsiteY80" fmla="*/ 4415806 h 4564048"/>
              <a:gd name="connsiteX81" fmla="*/ 989393 w 4683674"/>
              <a:gd name="connsiteY81" fmla="*/ 4417111 h 4564048"/>
              <a:gd name="connsiteX82" fmla="*/ 979308 w 4683674"/>
              <a:gd name="connsiteY82" fmla="*/ 4409520 h 4564048"/>
              <a:gd name="connsiteX83" fmla="*/ 977641 w 4683674"/>
              <a:gd name="connsiteY83" fmla="*/ 4408074 h 4564048"/>
              <a:gd name="connsiteX84" fmla="*/ 969438 w 4683674"/>
              <a:gd name="connsiteY84" fmla="*/ 4405286 h 4564048"/>
              <a:gd name="connsiteX85" fmla="*/ 969029 w 4683674"/>
              <a:gd name="connsiteY85" fmla="*/ 4400748 h 4564048"/>
              <a:gd name="connsiteX86" fmla="*/ 958049 w 4683674"/>
              <a:gd name="connsiteY86" fmla="*/ 4393863 h 4564048"/>
              <a:gd name="connsiteX87" fmla="*/ 942423 w 4683674"/>
              <a:gd name="connsiteY87" fmla="*/ 4389778 h 4564048"/>
              <a:gd name="connsiteX88" fmla="*/ 866111 w 4683674"/>
              <a:gd name="connsiteY88" fmla="*/ 4374574 h 4564048"/>
              <a:gd name="connsiteX89" fmla="*/ 821619 w 4683674"/>
              <a:gd name="connsiteY89" fmla="*/ 4363075 h 4564048"/>
              <a:gd name="connsiteX90" fmla="*/ 806545 w 4683674"/>
              <a:gd name="connsiteY90" fmla="*/ 4354932 h 4564048"/>
              <a:gd name="connsiteX91" fmla="*/ 784265 w 4683674"/>
              <a:gd name="connsiteY91" fmla="*/ 4346098 h 4564048"/>
              <a:gd name="connsiteX92" fmla="*/ 746361 w 4683674"/>
              <a:gd name="connsiteY92" fmla="*/ 4327585 h 4564048"/>
              <a:gd name="connsiteX93" fmla="*/ 724833 w 4683674"/>
              <a:gd name="connsiteY93" fmla="*/ 4322280 h 4564048"/>
              <a:gd name="connsiteX94" fmla="*/ 692229 w 4683674"/>
              <a:gd name="connsiteY94" fmla="*/ 4311453 h 4564048"/>
              <a:gd name="connsiteX95" fmla="*/ 682738 w 4683674"/>
              <a:gd name="connsiteY95" fmla="*/ 4309627 h 4564048"/>
              <a:gd name="connsiteX96" fmla="*/ 678921 w 4683674"/>
              <a:gd name="connsiteY96" fmla="*/ 4309083 h 4564048"/>
              <a:gd name="connsiteX97" fmla="*/ 646295 w 4683674"/>
              <a:gd name="connsiteY97" fmla="*/ 4309501 h 4564048"/>
              <a:gd name="connsiteX98" fmla="*/ 644071 w 4683674"/>
              <a:gd name="connsiteY98" fmla="*/ 4305725 h 4564048"/>
              <a:gd name="connsiteX99" fmla="*/ 634976 w 4683674"/>
              <a:gd name="connsiteY99" fmla="*/ 4300573 h 4564048"/>
              <a:gd name="connsiteX100" fmla="*/ 625763 w 4683674"/>
              <a:gd name="connsiteY100" fmla="*/ 4302811 h 4564048"/>
              <a:gd name="connsiteX101" fmla="*/ 607674 w 4683674"/>
              <a:gd name="connsiteY101" fmla="*/ 4301837 h 4564048"/>
              <a:gd name="connsiteX102" fmla="*/ 602965 w 4683674"/>
              <a:gd name="connsiteY102" fmla="*/ 4300327 h 4564048"/>
              <a:gd name="connsiteX103" fmla="*/ 586229 w 4683674"/>
              <a:gd name="connsiteY103" fmla="*/ 4312031 h 4564048"/>
              <a:gd name="connsiteX104" fmla="*/ 557275 w 4683674"/>
              <a:gd name="connsiteY104" fmla="*/ 4301289 h 4564048"/>
              <a:gd name="connsiteX105" fmla="*/ 526163 w 4683674"/>
              <a:gd name="connsiteY105" fmla="*/ 4297470 h 4564048"/>
              <a:gd name="connsiteX106" fmla="*/ 516631 w 4683674"/>
              <a:gd name="connsiteY106" fmla="*/ 4299761 h 4564048"/>
              <a:gd name="connsiteX107" fmla="*/ 459412 w 4683674"/>
              <a:gd name="connsiteY107" fmla="*/ 4306052 h 4564048"/>
              <a:gd name="connsiteX108" fmla="*/ 441733 w 4683674"/>
              <a:gd name="connsiteY108" fmla="*/ 4298450 h 4564048"/>
              <a:gd name="connsiteX109" fmla="*/ 428280 w 4683674"/>
              <a:gd name="connsiteY109" fmla="*/ 4294479 h 4564048"/>
              <a:gd name="connsiteX110" fmla="*/ 425763 w 4683674"/>
              <a:gd name="connsiteY110" fmla="*/ 4290239 h 4564048"/>
              <a:gd name="connsiteX111" fmla="*/ 416825 w 4683674"/>
              <a:gd name="connsiteY111" fmla="*/ 4289525 h 4564048"/>
              <a:gd name="connsiteX112" fmla="*/ 414589 w 4683674"/>
              <a:gd name="connsiteY112" fmla="*/ 4288538 h 4564048"/>
              <a:gd name="connsiteX113" fmla="*/ 401639 w 4683674"/>
              <a:gd name="connsiteY113" fmla="*/ 4283681 h 4564048"/>
              <a:gd name="connsiteX114" fmla="*/ 370415 w 4683674"/>
              <a:gd name="connsiteY114" fmla="*/ 4293067 h 4564048"/>
              <a:gd name="connsiteX115" fmla="*/ 334938 w 4683674"/>
              <a:gd name="connsiteY115" fmla="*/ 4288364 h 4564048"/>
              <a:gd name="connsiteX116" fmla="*/ 235237 w 4683674"/>
              <a:gd name="connsiteY116" fmla="*/ 4295882 h 4564048"/>
              <a:gd name="connsiteX117" fmla="*/ 121525 w 4683674"/>
              <a:gd name="connsiteY117" fmla="*/ 4278339 h 4564048"/>
              <a:gd name="connsiteX118" fmla="*/ 32621 w 4683674"/>
              <a:gd name="connsiteY118" fmla="*/ 4303674 h 4564048"/>
              <a:gd name="connsiteX119" fmla="*/ 3115 w 4683674"/>
              <a:gd name="connsiteY119" fmla="*/ 4309103 h 4564048"/>
              <a:gd name="connsiteX120" fmla="*/ 0 w 4683674"/>
              <a:gd name="connsiteY120" fmla="*/ 4309345 h 456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683674" h="4564048">
                <a:moveTo>
                  <a:pt x="0" y="0"/>
                </a:moveTo>
                <a:lnTo>
                  <a:pt x="4683674" y="0"/>
                </a:lnTo>
                <a:lnTo>
                  <a:pt x="4683674" y="4379420"/>
                </a:lnTo>
                <a:lnTo>
                  <a:pt x="4673671" y="4378840"/>
                </a:lnTo>
                <a:lnTo>
                  <a:pt x="4668303" y="4382142"/>
                </a:lnTo>
                <a:lnTo>
                  <a:pt x="4660562" y="4374448"/>
                </a:lnTo>
                <a:cubicBezTo>
                  <a:pt x="4656355" y="4371442"/>
                  <a:pt x="4651457" y="4369784"/>
                  <a:pt x="4645215" y="4371375"/>
                </a:cubicBezTo>
                <a:cubicBezTo>
                  <a:pt x="4609044" y="4396149"/>
                  <a:pt x="4641746" y="4356730"/>
                  <a:pt x="4579761" y="4375210"/>
                </a:cubicBezTo>
                <a:cubicBezTo>
                  <a:pt x="4577006" y="4378689"/>
                  <a:pt x="4568410" y="4377372"/>
                  <a:pt x="4568074" y="4373416"/>
                </a:cubicBezTo>
                <a:cubicBezTo>
                  <a:pt x="4564387" y="4375383"/>
                  <a:pt x="4556922" y="4384553"/>
                  <a:pt x="4554149" y="4378650"/>
                </a:cubicBezTo>
                <a:cubicBezTo>
                  <a:pt x="4543884" y="4380267"/>
                  <a:pt x="4533963" y="4382948"/>
                  <a:pt x="4524620" y="4386604"/>
                </a:cubicBezTo>
                <a:lnTo>
                  <a:pt x="4505841" y="4396541"/>
                </a:lnTo>
                <a:lnTo>
                  <a:pt x="4500482" y="4392332"/>
                </a:lnTo>
                <a:cubicBezTo>
                  <a:pt x="4496952" y="4390347"/>
                  <a:pt x="4493026" y="4389414"/>
                  <a:pt x="4488387" y="4390994"/>
                </a:cubicBezTo>
                <a:cubicBezTo>
                  <a:pt x="4463053" y="4411779"/>
                  <a:pt x="4484273" y="4380259"/>
                  <a:pt x="4438484" y="4397951"/>
                </a:cubicBezTo>
                <a:cubicBezTo>
                  <a:pt x="4436716" y="4400724"/>
                  <a:pt x="4429980" y="4400278"/>
                  <a:pt x="4429332" y="4397340"/>
                </a:cubicBezTo>
                <a:cubicBezTo>
                  <a:pt x="4426691" y="4399042"/>
                  <a:pt x="4421867" y="4406365"/>
                  <a:pt x="4419149" y="4402124"/>
                </a:cubicBezTo>
                <a:cubicBezTo>
                  <a:pt x="4407558" y="4407723"/>
                  <a:pt x="4369788" y="4425642"/>
                  <a:pt x="4359785" y="4430931"/>
                </a:cubicBezTo>
                <a:lnTo>
                  <a:pt x="4359139" y="4433856"/>
                </a:lnTo>
                <a:cubicBezTo>
                  <a:pt x="4355940" y="4434724"/>
                  <a:pt x="4344487" y="4434858"/>
                  <a:pt x="4340592" y="4436136"/>
                </a:cubicBezTo>
                <a:lnTo>
                  <a:pt x="4335770" y="4441526"/>
                </a:lnTo>
                <a:lnTo>
                  <a:pt x="4326252" y="4443308"/>
                </a:lnTo>
                <a:lnTo>
                  <a:pt x="4257540" y="4463117"/>
                </a:lnTo>
                <a:lnTo>
                  <a:pt x="4245512" y="4464119"/>
                </a:lnTo>
                <a:cubicBezTo>
                  <a:pt x="4240161" y="4466068"/>
                  <a:pt x="4236009" y="4469767"/>
                  <a:pt x="4233621" y="4476195"/>
                </a:cubicBezTo>
                <a:cubicBezTo>
                  <a:pt x="4223883" y="4479012"/>
                  <a:pt x="4196741" y="4479467"/>
                  <a:pt x="4187084" y="4481018"/>
                </a:cubicBezTo>
                <a:lnTo>
                  <a:pt x="4171513" y="4482231"/>
                </a:lnTo>
                <a:lnTo>
                  <a:pt x="4164564" y="4483140"/>
                </a:lnTo>
                <a:lnTo>
                  <a:pt x="4165685" y="4488934"/>
                </a:lnTo>
                <a:lnTo>
                  <a:pt x="4147125" y="4493318"/>
                </a:lnTo>
                <a:cubicBezTo>
                  <a:pt x="4141442" y="4496732"/>
                  <a:pt x="4133773" y="4503479"/>
                  <a:pt x="4125154" y="4510572"/>
                </a:cubicBezTo>
                <a:lnTo>
                  <a:pt x="4106103" y="4523887"/>
                </a:lnTo>
                <a:lnTo>
                  <a:pt x="4091879" y="4524368"/>
                </a:lnTo>
                <a:cubicBezTo>
                  <a:pt x="4070874" y="4526861"/>
                  <a:pt x="4038349" y="4531592"/>
                  <a:pt x="4024147" y="4533649"/>
                </a:cubicBezTo>
                <a:cubicBezTo>
                  <a:pt x="4020340" y="4537148"/>
                  <a:pt x="4013205" y="4536000"/>
                  <a:pt x="4006667" y="4536715"/>
                </a:cubicBezTo>
                <a:cubicBezTo>
                  <a:pt x="4000081" y="4539985"/>
                  <a:pt x="3969515" y="4540224"/>
                  <a:pt x="3960069" y="4538590"/>
                </a:cubicBezTo>
                <a:lnTo>
                  <a:pt x="3852451" y="4542685"/>
                </a:lnTo>
                <a:lnTo>
                  <a:pt x="3850255" y="4545236"/>
                </a:lnTo>
                <a:lnTo>
                  <a:pt x="3841400" y="4545965"/>
                </a:lnTo>
                <a:lnTo>
                  <a:pt x="3839247" y="4546615"/>
                </a:lnTo>
                <a:cubicBezTo>
                  <a:pt x="3835142" y="4547869"/>
                  <a:pt x="3831033" y="4549038"/>
                  <a:pt x="3826700" y="4549892"/>
                </a:cubicBezTo>
                <a:cubicBezTo>
                  <a:pt x="3823957" y="4539088"/>
                  <a:pt x="3789397" y="4555374"/>
                  <a:pt x="3794865" y="4545523"/>
                </a:cubicBezTo>
                <a:cubicBezTo>
                  <a:pt x="3770584" y="4548337"/>
                  <a:pt x="3782159" y="4538224"/>
                  <a:pt x="3759852" y="4549496"/>
                </a:cubicBezTo>
                <a:cubicBezTo>
                  <a:pt x="3715905" y="4546697"/>
                  <a:pt x="3692864" y="4558132"/>
                  <a:pt x="3653239" y="4549970"/>
                </a:cubicBezTo>
                <a:cubicBezTo>
                  <a:pt x="3660931" y="4554163"/>
                  <a:pt x="3567553" y="4553744"/>
                  <a:pt x="3554756" y="4552963"/>
                </a:cubicBezTo>
                <a:lnTo>
                  <a:pt x="3511343" y="4552282"/>
                </a:lnTo>
                <a:lnTo>
                  <a:pt x="3476178" y="4551540"/>
                </a:lnTo>
                <a:lnTo>
                  <a:pt x="3477650" y="4558467"/>
                </a:lnTo>
                <a:cubicBezTo>
                  <a:pt x="3467355" y="4557922"/>
                  <a:pt x="3461066" y="4560277"/>
                  <a:pt x="3456605" y="4564048"/>
                </a:cubicBezTo>
                <a:lnTo>
                  <a:pt x="3428916" y="4551357"/>
                </a:lnTo>
                <a:lnTo>
                  <a:pt x="3413192" y="4551476"/>
                </a:lnTo>
                <a:lnTo>
                  <a:pt x="3385609" y="4555860"/>
                </a:lnTo>
                <a:lnTo>
                  <a:pt x="3376421" y="4557888"/>
                </a:lnTo>
                <a:lnTo>
                  <a:pt x="3307414" y="4543811"/>
                </a:lnTo>
                <a:lnTo>
                  <a:pt x="3300685" y="4538163"/>
                </a:lnTo>
                <a:cubicBezTo>
                  <a:pt x="3293468" y="4534686"/>
                  <a:pt x="3283196" y="4533076"/>
                  <a:pt x="3266080" y="4535707"/>
                </a:cubicBezTo>
                <a:lnTo>
                  <a:pt x="3262145" y="4537206"/>
                </a:lnTo>
                <a:lnTo>
                  <a:pt x="3233468" y="4528559"/>
                </a:lnTo>
                <a:cubicBezTo>
                  <a:pt x="3224213" y="4524624"/>
                  <a:pt x="3125184" y="4519671"/>
                  <a:pt x="3118476" y="4513311"/>
                </a:cubicBezTo>
                <a:cubicBezTo>
                  <a:pt x="3010039" y="4529055"/>
                  <a:pt x="3002573" y="4501116"/>
                  <a:pt x="2897364" y="4505308"/>
                </a:cubicBezTo>
                <a:cubicBezTo>
                  <a:pt x="2806245" y="4462735"/>
                  <a:pt x="2748772" y="4488666"/>
                  <a:pt x="2667093" y="4482464"/>
                </a:cubicBezTo>
                <a:cubicBezTo>
                  <a:pt x="2589297" y="4478101"/>
                  <a:pt x="2553275" y="4491877"/>
                  <a:pt x="2448752" y="4491308"/>
                </a:cubicBezTo>
                <a:cubicBezTo>
                  <a:pt x="2338005" y="4482023"/>
                  <a:pt x="2176624" y="4486957"/>
                  <a:pt x="2052050" y="4466857"/>
                </a:cubicBezTo>
                <a:cubicBezTo>
                  <a:pt x="1954172" y="4460387"/>
                  <a:pt x="1953833" y="4465171"/>
                  <a:pt x="1915952" y="4464669"/>
                </a:cubicBezTo>
                <a:cubicBezTo>
                  <a:pt x="1903354" y="4467427"/>
                  <a:pt x="1836826" y="4459363"/>
                  <a:pt x="1824767" y="4463841"/>
                </a:cubicBezTo>
                <a:lnTo>
                  <a:pt x="1818446" y="4466162"/>
                </a:lnTo>
                <a:lnTo>
                  <a:pt x="1792979" y="4467533"/>
                </a:lnTo>
                <a:lnTo>
                  <a:pt x="1786007" y="4477820"/>
                </a:lnTo>
                <a:lnTo>
                  <a:pt x="1700890" y="4486737"/>
                </a:lnTo>
                <a:cubicBezTo>
                  <a:pt x="1644305" y="4461695"/>
                  <a:pt x="1595991" y="4491570"/>
                  <a:pt x="1496036" y="4490777"/>
                </a:cubicBezTo>
                <a:cubicBezTo>
                  <a:pt x="1469547" y="4482126"/>
                  <a:pt x="1364133" y="4461070"/>
                  <a:pt x="1344435" y="4473538"/>
                </a:cubicBezTo>
                <a:lnTo>
                  <a:pt x="1328066" y="4473650"/>
                </a:lnTo>
                <a:lnTo>
                  <a:pt x="1307929" y="4472224"/>
                </a:lnTo>
                <a:cubicBezTo>
                  <a:pt x="1297296" y="4472938"/>
                  <a:pt x="1286253" y="4474917"/>
                  <a:pt x="1276712" y="4477775"/>
                </a:cubicBezTo>
                <a:lnTo>
                  <a:pt x="1259786" y="4486039"/>
                </a:lnTo>
                <a:lnTo>
                  <a:pt x="1254149" y="4485243"/>
                </a:lnTo>
                <a:lnTo>
                  <a:pt x="1253835" y="4482397"/>
                </a:lnTo>
                <a:cubicBezTo>
                  <a:pt x="1242111" y="4472542"/>
                  <a:pt x="1167700" y="4491972"/>
                  <a:pt x="1202349" y="4472878"/>
                </a:cubicBezTo>
                <a:cubicBezTo>
                  <a:pt x="1189242" y="4471823"/>
                  <a:pt x="1167161" y="4433285"/>
                  <a:pt x="1134209" y="4436320"/>
                </a:cubicBezTo>
                <a:cubicBezTo>
                  <a:pt x="1089697" y="4442366"/>
                  <a:pt x="1100423" y="4432039"/>
                  <a:pt x="1055333" y="4428602"/>
                </a:cubicBezTo>
                <a:cubicBezTo>
                  <a:pt x="1041136" y="4406270"/>
                  <a:pt x="1045585" y="4424774"/>
                  <a:pt x="1023656" y="4415806"/>
                </a:cubicBezTo>
                <a:cubicBezTo>
                  <a:pt x="1022285" y="4432773"/>
                  <a:pt x="999484" y="4400086"/>
                  <a:pt x="989393" y="4417111"/>
                </a:cubicBezTo>
                <a:cubicBezTo>
                  <a:pt x="985722" y="4414939"/>
                  <a:pt x="982483" y="4412299"/>
                  <a:pt x="979308" y="4409520"/>
                </a:cubicBezTo>
                <a:lnTo>
                  <a:pt x="977641" y="4408074"/>
                </a:lnTo>
                <a:lnTo>
                  <a:pt x="969438" y="4405286"/>
                </a:lnTo>
                <a:lnTo>
                  <a:pt x="969029" y="4400748"/>
                </a:lnTo>
                <a:lnTo>
                  <a:pt x="958049" y="4393863"/>
                </a:lnTo>
                <a:cubicBezTo>
                  <a:pt x="953642" y="4391864"/>
                  <a:pt x="948557" y="4390392"/>
                  <a:pt x="942423" y="4389778"/>
                </a:cubicBezTo>
                <a:cubicBezTo>
                  <a:pt x="918991" y="4394276"/>
                  <a:pt x="895417" y="4368106"/>
                  <a:pt x="866111" y="4374574"/>
                </a:cubicBezTo>
                <a:cubicBezTo>
                  <a:pt x="855715" y="4375510"/>
                  <a:pt x="825849" y="4369575"/>
                  <a:pt x="821619" y="4363075"/>
                </a:cubicBezTo>
                <a:cubicBezTo>
                  <a:pt x="815684" y="4360729"/>
                  <a:pt x="807891" y="4361298"/>
                  <a:pt x="806545" y="4354932"/>
                </a:cubicBezTo>
                <a:cubicBezTo>
                  <a:pt x="803633" y="4347030"/>
                  <a:pt x="778973" y="4353793"/>
                  <a:pt x="784265" y="4346098"/>
                </a:cubicBezTo>
                <a:cubicBezTo>
                  <a:pt x="766827" y="4350629"/>
                  <a:pt x="758410" y="4333644"/>
                  <a:pt x="746361" y="4327585"/>
                </a:cubicBezTo>
                <a:cubicBezTo>
                  <a:pt x="739295" y="4330130"/>
                  <a:pt x="732924" y="4326969"/>
                  <a:pt x="724833" y="4322280"/>
                </a:cubicBezTo>
                <a:lnTo>
                  <a:pt x="692229" y="4311453"/>
                </a:lnTo>
                <a:lnTo>
                  <a:pt x="682738" y="4309627"/>
                </a:lnTo>
                <a:lnTo>
                  <a:pt x="678921" y="4309083"/>
                </a:lnTo>
                <a:lnTo>
                  <a:pt x="646295" y="4309501"/>
                </a:lnTo>
                <a:cubicBezTo>
                  <a:pt x="645816" y="4308195"/>
                  <a:pt x="645067" y="4306921"/>
                  <a:pt x="644071" y="4305725"/>
                </a:cubicBezTo>
                <a:lnTo>
                  <a:pt x="634976" y="4300573"/>
                </a:lnTo>
                <a:lnTo>
                  <a:pt x="625763" y="4302811"/>
                </a:lnTo>
                <a:cubicBezTo>
                  <a:pt x="626730" y="4296354"/>
                  <a:pt x="615876" y="4301668"/>
                  <a:pt x="607674" y="4301837"/>
                </a:cubicBezTo>
                <a:lnTo>
                  <a:pt x="602965" y="4300327"/>
                </a:lnTo>
                <a:lnTo>
                  <a:pt x="586229" y="4312031"/>
                </a:lnTo>
                <a:cubicBezTo>
                  <a:pt x="576553" y="4312302"/>
                  <a:pt x="566131" y="4302031"/>
                  <a:pt x="557275" y="4301289"/>
                </a:cubicBezTo>
                <a:lnTo>
                  <a:pt x="526163" y="4297470"/>
                </a:lnTo>
                <a:lnTo>
                  <a:pt x="516631" y="4299761"/>
                </a:lnTo>
                <a:cubicBezTo>
                  <a:pt x="495873" y="4300309"/>
                  <a:pt x="474152" y="4298655"/>
                  <a:pt x="459412" y="4306052"/>
                </a:cubicBezTo>
                <a:cubicBezTo>
                  <a:pt x="453422" y="4306923"/>
                  <a:pt x="446771" y="4299312"/>
                  <a:pt x="441733" y="4298450"/>
                </a:cubicBezTo>
                <a:lnTo>
                  <a:pt x="428280" y="4294479"/>
                </a:lnTo>
                <a:lnTo>
                  <a:pt x="425763" y="4290239"/>
                </a:lnTo>
                <a:lnTo>
                  <a:pt x="416825" y="4289525"/>
                </a:lnTo>
                <a:lnTo>
                  <a:pt x="414589" y="4288538"/>
                </a:lnTo>
                <a:cubicBezTo>
                  <a:pt x="410330" y="4286638"/>
                  <a:pt x="406074" y="4284884"/>
                  <a:pt x="401639" y="4283681"/>
                </a:cubicBezTo>
                <a:cubicBezTo>
                  <a:pt x="400291" y="4302346"/>
                  <a:pt x="363682" y="4276528"/>
                  <a:pt x="370415" y="4293067"/>
                </a:cubicBezTo>
                <a:cubicBezTo>
                  <a:pt x="345802" y="4289707"/>
                  <a:pt x="358667" y="4306330"/>
                  <a:pt x="334938" y="4288364"/>
                </a:cubicBezTo>
                <a:cubicBezTo>
                  <a:pt x="291417" y="4295790"/>
                  <a:pt x="273753" y="4302034"/>
                  <a:pt x="235237" y="4295882"/>
                </a:cubicBezTo>
                <a:cubicBezTo>
                  <a:pt x="199669" y="4294212"/>
                  <a:pt x="155293" y="4277040"/>
                  <a:pt x="121525" y="4278339"/>
                </a:cubicBezTo>
                <a:cubicBezTo>
                  <a:pt x="70380" y="4279224"/>
                  <a:pt x="48578" y="4324896"/>
                  <a:pt x="32621" y="4303674"/>
                </a:cubicBezTo>
                <a:cubicBezTo>
                  <a:pt x="20541" y="4306410"/>
                  <a:pt x="11582" y="4308037"/>
                  <a:pt x="3115" y="4309103"/>
                </a:cubicBezTo>
                <a:lnTo>
                  <a:pt x="0" y="430934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8285A38-21DF-FA87-2504-743FAB88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372" y="1387499"/>
            <a:ext cx="3639312" cy="102208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sv-SE" sz="3400" b="1">
                <a:solidFill>
                  <a:schemeClr val="tx1">
                    <a:lumMod val="85000"/>
                    <a:lumOff val="15000"/>
                  </a:schemeClr>
                </a:solidFill>
              </a:rPr>
              <a:t>Produktinformation</a:t>
            </a:r>
            <a:br>
              <a:rPr lang="sv-SE" sz="34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3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0AC3A952-2574-44E9-9C98-DBC27EE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7836" y="964940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379349" y="7102873"/>
          <a:ext cx="759287" cy="6400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303">
                <a:tc>
                  <a:txBody>
                    <a:bodyPr/>
                    <a:lstStyle/>
                    <a:p>
                      <a:br>
                        <a:rPr lang="sv-SE"/>
                      </a:br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413B5D82-4FB8-332D-B209-3FE5B710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453" y="5938801"/>
            <a:ext cx="2457793" cy="523948"/>
          </a:xfrm>
          <a:prstGeom prst="rect">
            <a:avLst/>
          </a:prstGeom>
        </p:spPr>
      </p:pic>
      <p:pic>
        <p:nvPicPr>
          <p:cNvPr id="6" name="Bild 5" descr="Lagerfel kontur">
            <a:extLst>
              <a:ext uri="{FF2B5EF4-FFF2-40B4-BE49-F238E27FC236}">
                <a16:creationId xmlns:a16="http://schemas.microsoft.com/office/drawing/2014/main" id="{D003106A-B75E-77BE-0E85-BB5B27280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344" y="1372744"/>
            <a:ext cx="914400" cy="9144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1111B3A8-4862-CEB0-A4CA-452C7595BD3F}"/>
              </a:ext>
            </a:extLst>
          </p:cNvPr>
          <p:cNvSpPr txBox="1"/>
          <p:nvPr/>
        </p:nvSpPr>
        <p:spPr>
          <a:xfrm>
            <a:off x="970292" y="2347351"/>
            <a:ext cx="40497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18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v-SE" sz="1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Kantpolster</a:t>
            </a:r>
            <a:r>
              <a:rPr lang="sv-SE" sz="1800" b="1">
                <a:solidFill>
                  <a:schemeClr val="tx1">
                    <a:lumMod val="85000"/>
                    <a:lumOff val="15000"/>
                  </a:schemeClr>
                </a:solidFill>
              </a:rPr>
              <a:t> med filtad yta 8CMx5M</a:t>
            </a:r>
          </a:p>
          <a:p>
            <a:endParaRPr lang="sv-SE" sz="1800"/>
          </a:p>
          <a:p>
            <a:r>
              <a:rPr lang="sv-SE" sz="1800"/>
              <a:t>Leverantör LOHMANN&amp;RAUSHER AB, lev. artikelnummer 5012</a:t>
            </a:r>
            <a:br>
              <a:rPr lang="sv-SE" sz="1800"/>
            </a:br>
            <a:endParaRPr lang="sv-SE" sz="1800"/>
          </a:p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5D99B29-5933-6AB3-C2CB-D2FB1D9F1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394" y="3141418"/>
            <a:ext cx="3077004" cy="2295845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A8CE438D-0683-9AF5-D032-50C100524F73}"/>
              </a:ext>
            </a:extLst>
          </p:cNvPr>
          <p:cNvSpPr txBox="1"/>
          <p:nvPr/>
        </p:nvSpPr>
        <p:spPr>
          <a:xfrm>
            <a:off x="6096000" y="1630126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Inga anbud i upphandlingen, borttagen från lager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Beställ direkt från leverantör</a:t>
            </a:r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2563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CE1903-CB02-4CD2-9D19-41ECD819D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168842"/>
            <a:ext cx="4683674" cy="4564048"/>
          </a:xfrm>
          <a:custGeom>
            <a:avLst/>
            <a:gdLst>
              <a:gd name="connsiteX0" fmla="*/ 0 w 4683674"/>
              <a:gd name="connsiteY0" fmla="*/ 0 h 4564048"/>
              <a:gd name="connsiteX1" fmla="*/ 4683674 w 4683674"/>
              <a:gd name="connsiteY1" fmla="*/ 0 h 4564048"/>
              <a:gd name="connsiteX2" fmla="*/ 4683674 w 4683674"/>
              <a:gd name="connsiteY2" fmla="*/ 4379420 h 4564048"/>
              <a:gd name="connsiteX3" fmla="*/ 4673671 w 4683674"/>
              <a:gd name="connsiteY3" fmla="*/ 4378840 h 4564048"/>
              <a:gd name="connsiteX4" fmla="*/ 4668303 w 4683674"/>
              <a:gd name="connsiteY4" fmla="*/ 4382142 h 4564048"/>
              <a:gd name="connsiteX5" fmla="*/ 4660562 w 4683674"/>
              <a:gd name="connsiteY5" fmla="*/ 4374448 h 4564048"/>
              <a:gd name="connsiteX6" fmla="*/ 4645215 w 4683674"/>
              <a:gd name="connsiteY6" fmla="*/ 4371375 h 4564048"/>
              <a:gd name="connsiteX7" fmla="*/ 4579761 w 4683674"/>
              <a:gd name="connsiteY7" fmla="*/ 4375210 h 4564048"/>
              <a:gd name="connsiteX8" fmla="*/ 4568074 w 4683674"/>
              <a:gd name="connsiteY8" fmla="*/ 4373416 h 4564048"/>
              <a:gd name="connsiteX9" fmla="*/ 4554149 w 4683674"/>
              <a:gd name="connsiteY9" fmla="*/ 4378650 h 4564048"/>
              <a:gd name="connsiteX10" fmla="*/ 4524620 w 4683674"/>
              <a:gd name="connsiteY10" fmla="*/ 4386604 h 4564048"/>
              <a:gd name="connsiteX11" fmla="*/ 4505841 w 4683674"/>
              <a:gd name="connsiteY11" fmla="*/ 4396541 h 4564048"/>
              <a:gd name="connsiteX12" fmla="*/ 4500482 w 4683674"/>
              <a:gd name="connsiteY12" fmla="*/ 4392332 h 4564048"/>
              <a:gd name="connsiteX13" fmla="*/ 4488387 w 4683674"/>
              <a:gd name="connsiteY13" fmla="*/ 4390994 h 4564048"/>
              <a:gd name="connsiteX14" fmla="*/ 4438484 w 4683674"/>
              <a:gd name="connsiteY14" fmla="*/ 4397951 h 4564048"/>
              <a:gd name="connsiteX15" fmla="*/ 4429332 w 4683674"/>
              <a:gd name="connsiteY15" fmla="*/ 4397340 h 4564048"/>
              <a:gd name="connsiteX16" fmla="*/ 4419149 w 4683674"/>
              <a:gd name="connsiteY16" fmla="*/ 4402124 h 4564048"/>
              <a:gd name="connsiteX17" fmla="*/ 4359785 w 4683674"/>
              <a:gd name="connsiteY17" fmla="*/ 4430931 h 4564048"/>
              <a:gd name="connsiteX18" fmla="*/ 4359139 w 4683674"/>
              <a:gd name="connsiteY18" fmla="*/ 4433856 h 4564048"/>
              <a:gd name="connsiteX19" fmla="*/ 4340592 w 4683674"/>
              <a:gd name="connsiteY19" fmla="*/ 4436136 h 4564048"/>
              <a:gd name="connsiteX20" fmla="*/ 4335770 w 4683674"/>
              <a:gd name="connsiteY20" fmla="*/ 4441526 h 4564048"/>
              <a:gd name="connsiteX21" fmla="*/ 4326252 w 4683674"/>
              <a:gd name="connsiteY21" fmla="*/ 4443308 h 4564048"/>
              <a:gd name="connsiteX22" fmla="*/ 4257540 w 4683674"/>
              <a:gd name="connsiteY22" fmla="*/ 4463117 h 4564048"/>
              <a:gd name="connsiteX23" fmla="*/ 4245512 w 4683674"/>
              <a:gd name="connsiteY23" fmla="*/ 4464119 h 4564048"/>
              <a:gd name="connsiteX24" fmla="*/ 4233621 w 4683674"/>
              <a:gd name="connsiteY24" fmla="*/ 4476195 h 4564048"/>
              <a:gd name="connsiteX25" fmla="*/ 4187084 w 4683674"/>
              <a:gd name="connsiteY25" fmla="*/ 4481018 h 4564048"/>
              <a:gd name="connsiteX26" fmla="*/ 4171513 w 4683674"/>
              <a:gd name="connsiteY26" fmla="*/ 4482231 h 4564048"/>
              <a:gd name="connsiteX27" fmla="*/ 4164564 w 4683674"/>
              <a:gd name="connsiteY27" fmla="*/ 4483140 h 4564048"/>
              <a:gd name="connsiteX28" fmla="*/ 4165685 w 4683674"/>
              <a:gd name="connsiteY28" fmla="*/ 4488934 h 4564048"/>
              <a:gd name="connsiteX29" fmla="*/ 4147125 w 4683674"/>
              <a:gd name="connsiteY29" fmla="*/ 4493318 h 4564048"/>
              <a:gd name="connsiteX30" fmla="*/ 4125154 w 4683674"/>
              <a:gd name="connsiteY30" fmla="*/ 4510572 h 4564048"/>
              <a:gd name="connsiteX31" fmla="*/ 4106103 w 4683674"/>
              <a:gd name="connsiteY31" fmla="*/ 4523887 h 4564048"/>
              <a:gd name="connsiteX32" fmla="*/ 4091879 w 4683674"/>
              <a:gd name="connsiteY32" fmla="*/ 4524368 h 4564048"/>
              <a:gd name="connsiteX33" fmla="*/ 4024147 w 4683674"/>
              <a:gd name="connsiteY33" fmla="*/ 4533649 h 4564048"/>
              <a:gd name="connsiteX34" fmla="*/ 4006667 w 4683674"/>
              <a:gd name="connsiteY34" fmla="*/ 4536715 h 4564048"/>
              <a:gd name="connsiteX35" fmla="*/ 3960069 w 4683674"/>
              <a:gd name="connsiteY35" fmla="*/ 4538590 h 4564048"/>
              <a:gd name="connsiteX36" fmla="*/ 3852451 w 4683674"/>
              <a:gd name="connsiteY36" fmla="*/ 4542685 h 4564048"/>
              <a:gd name="connsiteX37" fmla="*/ 3850255 w 4683674"/>
              <a:gd name="connsiteY37" fmla="*/ 4545236 h 4564048"/>
              <a:gd name="connsiteX38" fmla="*/ 3841400 w 4683674"/>
              <a:gd name="connsiteY38" fmla="*/ 4545965 h 4564048"/>
              <a:gd name="connsiteX39" fmla="*/ 3839247 w 4683674"/>
              <a:gd name="connsiteY39" fmla="*/ 4546615 h 4564048"/>
              <a:gd name="connsiteX40" fmla="*/ 3826700 w 4683674"/>
              <a:gd name="connsiteY40" fmla="*/ 4549892 h 4564048"/>
              <a:gd name="connsiteX41" fmla="*/ 3794865 w 4683674"/>
              <a:gd name="connsiteY41" fmla="*/ 4545523 h 4564048"/>
              <a:gd name="connsiteX42" fmla="*/ 3759852 w 4683674"/>
              <a:gd name="connsiteY42" fmla="*/ 4549496 h 4564048"/>
              <a:gd name="connsiteX43" fmla="*/ 3653239 w 4683674"/>
              <a:gd name="connsiteY43" fmla="*/ 4549970 h 4564048"/>
              <a:gd name="connsiteX44" fmla="*/ 3554756 w 4683674"/>
              <a:gd name="connsiteY44" fmla="*/ 4552963 h 4564048"/>
              <a:gd name="connsiteX45" fmla="*/ 3511343 w 4683674"/>
              <a:gd name="connsiteY45" fmla="*/ 4552282 h 4564048"/>
              <a:gd name="connsiteX46" fmla="*/ 3476178 w 4683674"/>
              <a:gd name="connsiteY46" fmla="*/ 4551540 h 4564048"/>
              <a:gd name="connsiteX47" fmla="*/ 3477650 w 4683674"/>
              <a:gd name="connsiteY47" fmla="*/ 4558467 h 4564048"/>
              <a:gd name="connsiteX48" fmla="*/ 3456605 w 4683674"/>
              <a:gd name="connsiteY48" fmla="*/ 4564048 h 4564048"/>
              <a:gd name="connsiteX49" fmla="*/ 3428916 w 4683674"/>
              <a:gd name="connsiteY49" fmla="*/ 4551357 h 4564048"/>
              <a:gd name="connsiteX50" fmla="*/ 3413192 w 4683674"/>
              <a:gd name="connsiteY50" fmla="*/ 4551476 h 4564048"/>
              <a:gd name="connsiteX51" fmla="*/ 3385609 w 4683674"/>
              <a:gd name="connsiteY51" fmla="*/ 4555860 h 4564048"/>
              <a:gd name="connsiteX52" fmla="*/ 3376421 w 4683674"/>
              <a:gd name="connsiteY52" fmla="*/ 4557888 h 4564048"/>
              <a:gd name="connsiteX53" fmla="*/ 3307414 w 4683674"/>
              <a:gd name="connsiteY53" fmla="*/ 4543811 h 4564048"/>
              <a:gd name="connsiteX54" fmla="*/ 3300685 w 4683674"/>
              <a:gd name="connsiteY54" fmla="*/ 4538163 h 4564048"/>
              <a:gd name="connsiteX55" fmla="*/ 3266080 w 4683674"/>
              <a:gd name="connsiteY55" fmla="*/ 4535707 h 4564048"/>
              <a:gd name="connsiteX56" fmla="*/ 3262145 w 4683674"/>
              <a:gd name="connsiteY56" fmla="*/ 4537206 h 4564048"/>
              <a:gd name="connsiteX57" fmla="*/ 3233468 w 4683674"/>
              <a:gd name="connsiteY57" fmla="*/ 4528559 h 4564048"/>
              <a:gd name="connsiteX58" fmla="*/ 3118476 w 4683674"/>
              <a:gd name="connsiteY58" fmla="*/ 4513311 h 4564048"/>
              <a:gd name="connsiteX59" fmla="*/ 2897364 w 4683674"/>
              <a:gd name="connsiteY59" fmla="*/ 4505308 h 4564048"/>
              <a:gd name="connsiteX60" fmla="*/ 2667093 w 4683674"/>
              <a:gd name="connsiteY60" fmla="*/ 4482464 h 4564048"/>
              <a:gd name="connsiteX61" fmla="*/ 2448752 w 4683674"/>
              <a:gd name="connsiteY61" fmla="*/ 4491308 h 4564048"/>
              <a:gd name="connsiteX62" fmla="*/ 2052050 w 4683674"/>
              <a:gd name="connsiteY62" fmla="*/ 4466857 h 4564048"/>
              <a:gd name="connsiteX63" fmla="*/ 1915952 w 4683674"/>
              <a:gd name="connsiteY63" fmla="*/ 4464669 h 4564048"/>
              <a:gd name="connsiteX64" fmla="*/ 1824767 w 4683674"/>
              <a:gd name="connsiteY64" fmla="*/ 4463841 h 4564048"/>
              <a:gd name="connsiteX65" fmla="*/ 1818446 w 4683674"/>
              <a:gd name="connsiteY65" fmla="*/ 4466162 h 4564048"/>
              <a:gd name="connsiteX66" fmla="*/ 1792979 w 4683674"/>
              <a:gd name="connsiteY66" fmla="*/ 4467533 h 4564048"/>
              <a:gd name="connsiteX67" fmla="*/ 1786007 w 4683674"/>
              <a:gd name="connsiteY67" fmla="*/ 4477820 h 4564048"/>
              <a:gd name="connsiteX68" fmla="*/ 1700890 w 4683674"/>
              <a:gd name="connsiteY68" fmla="*/ 4486737 h 4564048"/>
              <a:gd name="connsiteX69" fmla="*/ 1496036 w 4683674"/>
              <a:gd name="connsiteY69" fmla="*/ 4490777 h 4564048"/>
              <a:gd name="connsiteX70" fmla="*/ 1344435 w 4683674"/>
              <a:gd name="connsiteY70" fmla="*/ 4473538 h 4564048"/>
              <a:gd name="connsiteX71" fmla="*/ 1328066 w 4683674"/>
              <a:gd name="connsiteY71" fmla="*/ 4473650 h 4564048"/>
              <a:gd name="connsiteX72" fmla="*/ 1307929 w 4683674"/>
              <a:gd name="connsiteY72" fmla="*/ 4472224 h 4564048"/>
              <a:gd name="connsiteX73" fmla="*/ 1276712 w 4683674"/>
              <a:gd name="connsiteY73" fmla="*/ 4477775 h 4564048"/>
              <a:gd name="connsiteX74" fmla="*/ 1259786 w 4683674"/>
              <a:gd name="connsiteY74" fmla="*/ 4486039 h 4564048"/>
              <a:gd name="connsiteX75" fmla="*/ 1254149 w 4683674"/>
              <a:gd name="connsiteY75" fmla="*/ 4485243 h 4564048"/>
              <a:gd name="connsiteX76" fmla="*/ 1253835 w 4683674"/>
              <a:gd name="connsiteY76" fmla="*/ 4482397 h 4564048"/>
              <a:gd name="connsiteX77" fmla="*/ 1202349 w 4683674"/>
              <a:gd name="connsiteY77" fmla="*/ 4472878 h 4564048"/>
              <a:gd name="connsiteX78" fmla="*/ 1134209 w 4683674"/>
              <a:gd name="connsiteY78" fmla="*/ 4436320 h 4564048"/>
              <a:gd name="connsiteX79" fmla="*/ 1055333 w 4683674"/>
              <a:gd name="connsiteY79" fmla="*/ 4428602 h 4564048"/>
              <a:gd name="connsiteX80" fmla="*/ 1023656 w 4683674"/>
              <a:gd name="connsiteY80" fmla="*/ 4415806 h 4564048"/>
              <a:gd name="connsiteX81" fmla="*/ 989393 w 4683674"/>
              <a:gd name="connsiteY81" fmla="*/ 4417111 h 4564048"/>
              <a:gd name="connsiteX82" fmla="*/ 979308 w 4683674"/>
              <a:gd name="connsiteY82" fmla="*/ 4409520 h 4564048"/>
              <a:gd name="connsiteX83" fmla="*/ 977641 w 4683674"/>
              <a:gd name="connsiteY83" fmla="*/ 4408074 h 4564048"/>
              <a:gd name="connsiteX84" fmla="*/ 969438 w 4683674"/>
              <a:gd name="connsiteY84" fmla="*/ 4405286 h 4564048"/>
              <a:gd name="connsiteX85" fmla="*/ 969029 w 4683674"/>
              <a:gd name="connsiteY85" fmla="*/ 4400748 h 4564048"/>
              <a:gd name="connsiteX86" fmla="*/ 958049 w 4683674"/>
              <a:gd name="connsiteY86" fmla="*/ 4393863 h 4564048"/>
              <a:gd name="connsiteX87" fmla="*/ 942423 w 4683674"/>
              <a:gd name="connsiteY87" fmla="*/ 4389778 h 4564048"/>
              <a:gd name="connsiteX88" fmla="*/ 866111 w 4683674"/>
              <a:gd name="connsiteY88" fmla="*/ 4374574 h 4564048"/>
              <a:gd name="connsiteX89" fmla="*/ 821619 w 4683674"/>
              <a:gd name="connsiteY89" fmla="*/ 4363075 h 4564048"/>
              <a:gd name="connsiteX90" fmla="*/ 806545 w 4683674"/>
              <a:gd name="connsiteY90" fmla="*/ 4354932 h 4564048"/>
              <a:gd name="connsiteX91" fmla="*/ 784265 w 4683674"/>
              <a:gd name="connsiteY91" fmla="*/ 4346098 h 4564048"/>
              <a:gd name="connsiteX92" fmla="*/ 746361 w 4683674"/>
              <a:gd name="connsiteY92" fmla="*/ 4327585 h 4564048"/>
              <a:gd name="connsiteX93" fmla="*/ 724833 w 4683674"/>
              <a:gd name="connsiteY93" fmla="*/ 4322280 h 4564048"/>
              <a:gd name="connsiteX94" fmla="*/ 692229 w 4683674"/>
              <a:gd name="connsiteY94" fmla="*/ 4311453 h 4564048"/>
              <a:gd name="connsiteX95" fmla="*/ 682738 w 4683674"/>
              <a:gd name="connsiteY95" fmla="*/ 4309627 h 4564048"/>
              <a:gd name="connsiteX96" fmla="*/ 678921 w 4683674"/>
              <a:gd name="connsiteY96" fmla="*/ 4309083 h 4564048"/>
              <a:gd name="connsiteX97" fmla="*/ 646295 w 4683674"/>
              <a:gd name="connsiteY97" fmla="*/ 4309501 h 4564048"/>
              <a:gd name="connsiteX98" fmla="*/ 644071 w 4683674"/>
              <a:gd name="connsiteY98" fmla="*/ 4305725 h 4564048"/>
              <a:gd name="connsiteX99" fmla="*/ 634976 w 4683674"/>
              <a:gd name="connsiteY99" fmla="*/ 4300573 h 4564048"/>
              <a:gd name="connsiteX100" fmla="*/ 625763 w 4683674"/>
              <a:gd name="connsiteY100" fmla="*/ 4302811 h 4564048"/>
              <a:gd name="connsiteX101" fmla="*/ 607674 w 4683674"/>
              <a:gd name="connsiteY101" fmla="*/ 4301837 h 4564048"/>
              <a:gd name="connsiteX102" fmla="*/ 602965 w 4683674"/>
              <a:gd name="connsiteY102" fmla="*/ 4300327 h 4564048"/>
              <a:gd name="connsiteX103" fmla="*/ 586229 w 4683674"/>
              <a:gd name="connsiteY103" fmla="*/ 4312031 h 4564048"/>
              <a:gd name="connsiteX104" fmla="*/ 557275 w 4683674"/>
              <a:gd name="connsiteY104" fmla="*/ 4301289 h 4564048"/>
              <a:gd name="connsiteX105" fmla="*/ 526163 w 4683674"/>
              <a:gd name="connsiteY105" fmla="*/ 4297470 h 4564048"/>
              <a:gd name="connsiteX106" fmla="*/ 516631 w 4683674"/>
              <a:gd name="connsiteY106" fmla="*/ 4299761 h 4564048"/>
              <a:gd name="connsiteX107" fmla="*/ 459412 w 4683674"/>
              <a:gd name="connsiteY107" fmla="*/ 4306052 h 4564048"/>
              <a:gd name="connsiteX108" fmla="*/ 441733 w 4683674"/>
              <a:gd name="connsiteY108" fmla="*/ 4298450 h 4564048"/>
              <a:gd name="connsiteX109" fmla="*/ 428280 w 4683674"/>
              <a:gd name="connsiteY109" fmla="*/ 4294479 h 4564048"/>
              <a:gd name="connsiteX110" fmla="*/ 425763 w 4683674"/>
              <a:gd name="connsiteY110" fmla="*/ 4290239 h 4564048"/>
              <a:gd name="connsiteX111" fmla="*/ 416825 w 4683674"/>
              <a:gd name="connsiteY111" fmla="*/ 4289525 h 4564048"/>
              <a:gd name="connsiteX112" fmla="*/ 414589 w 4683674"/>
              <a:gd name="connsiteY112" fmla="*/ 4288538 h 4564048"/>
              <a:gd name="connsiteX113" fmla="*/ 401639 w 4683674"/>
              <a:gd name="connsiteY113" fmla="*/ 4283681 h 4564048"/>
              <a:gd name="connsiteX114" fmla="*/ 370415 w 4683674"/>
              <a:gd name="connsiteY114" fmla="*/ 4293067 h 4564048"/>
              <a:gd name="connsiteX115" fmla="*/ 334938 w 4683674"/>
              <a:gd name="connsiteY115" fmla="*/ 4288364 h 4564048"/>
              <a:gd name="connsiteX116" fmla="*/ 235237 w 4683674"/>
              <a:gd name="connsiteY116" fmla="*/ 4295882 h 4564048"/>
              <a:gd name="connsiteX117" fmla="*/ 121525 w 4683674"/>
              <a:gd name="connsiteY117" fmla="*/ 4278339 h 4564048"/>
              <a:gd name="connsiteX118" fmla="*/ 32621 w 4683674"/>
              <a:gd name="connsiteY118" fmla="*/ 4303674 h 4564048"/>
              <a:gd name="connsiteX119" fmla="*/ 3115 w 4683674"/>
              <a:gd name="connsiteY119" fmla="*/ 4309103 h 4564048"/>
              <a:gd name="connsiteX120" fmla="*/ 0 w 4683674"/>
              <a:gd name="connsiteY120" fmla="*/ 4309345 h 456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683674" h="4564048">
                <a:moveTo>
                  <a:pt x="0" y="0"/>
                </a:moveTo>
                <a:lnTo>
                  <a:pt x="4683674" y="0"/>
                </a:lnTo>
                <a:lnTo>
                  <a:pt x="4683674" y="4379420"/>
                </a:lnTo>
                <a:lnTo>
                  <a:pt x="4673671" y="4378840"/>
                </a:lnTo>
                <a:lnTo>
                  <a:pt x="4668303" y="4382142"/>
                </a:lnTo>
                <a:lnTo>
                  <a:pt x="4660562" y="4374448"/>
                </a:lnTo>
                <a:cubicBezTo>
                  <a:pt x="4656355" y="4371442"/>
                  <a:pt x="4651457" y="4369784"/>
                  <a:pt x="4645215" y="4371375"/>
                </a:cubicBezTo>
                <a:cubicBezTo>
                  <a:pt x="4609044" y="4396149"/>
                  <a:pt x="4641746" y="4356730"/>
                  <a:pt x="4579761" y="4375210"/>
                </a:cubicBezTo>
                <a:cubicBezTo>
                  <a:pt x="4577006" y="4378689"/>
                  <a:pt x="4568410" y="4377372"/>
                  <a:pt x="4568074" y="4373416"/>
                </a:cubicBezTo>
                <a:cubicBezTo>
                  <a:pt x="4564387" y="4375383"/>
                  <a:pt x="4556922" y="4384553"/>
                  <a:pt x="4554149" y="4378650"/>
                </a:cubicBezTo>
                <a:cubicBezTo>
                  <a:pt x="4543884" y="4380267"/>
                  <a:pt x="4533963" y="4382948"/>
                  <a:pt x="4524620" y="4386604"/>
                </a:cubicBezTo>
                <a:lnTo>
                  <a:pt x="4505841" y="4396541"/>
                </a:lnTo>
                <a:lnTo>
                  <a:pt x="4500482" y="4392332"/>
                </a:lnTo>
                <a:cubicBezTo>
                  <a:pt x="4496952" y="4390347"/>
                  <a:pt x="4493026" y="4389414"/>
                  <a:pt x="4488387" y="4390994"/>
                </a:cubicBezTo>
                <a:cubicBezTo>
                  <a:pt x="4463053" y="4411779"/>
                  <a:pt x="4484273" y="4380259"/>
                  <a:pt x="4438484" y="4397951"/>
                </a:cubicBezTo>
                <a:cubicBezTo>
                  <a:pt x="4436716" y="4400724"/>
                  <a:pt x="4429980" y="4400278"/>
                  <a:pt x="4429332" y="4397340"/>
                </a:cubicBezTo>
                <a:cubicBezTo>
                  <a:pt x="4426691" y="4399042"/>
                  <a:pt x="4421867" y="4406365"/>
                  <a:pt x="4419149" y="4402124"/>
                </a:cubicBezTo>
                <a:cubicBezTo>
                  <a:pt x="4407558" y="4407723"/>
                  <a:pt x="4369788" y="4425642"/>
                  <a:pt x="4359785" y="4430931"/>
                </a:cubicBezTo>
                <a:lnTo>
                  <a:pt x="4359139" y="4433856"/>
                </a:lnTo>
                <a:cubicBezTo>
                  <a:pt x="4355940" y="4434724"/>
                  <a:pt x="4344487" y="4434858"/>
                  <a:pt x="4340592" y="4436136"/>
                </a:cubicBezTo>
                <a:lnTo>
                  <a:pt x="4335770" y="4441526"/>
                </a:lnTo>
                <a:lnTo>
                  <a:pt x="4326252" y="4443308"/>
                </a:lnTo>
                <a:lnTo>
                  <a:pt x="4257540" y="4463117"/>
                </a:lnTo>
                <a:lnTo>
                  <a:pt x="4245512" y="4464119"/>
                </a:lnTo>
                <a:cubicBezTo>
                  <a:pt x="4240161" y="4466068"/>
                  <a:pt x="4236009" y="4469767"/>
                  <a:pt x="4233621" y="4476195"/>
                </a:cubicBezTo>
                <a:cubicBezTo>
                  <a:pt x="4223883" y="4479012"/>
                  <a:pt x="4196741" y="4479467"/>
                  <a:pt x="4187084" y="4481018"/>
                </a:cubicBezTo>
                <a:lnTo>
                  <a:pt x="4171513" y="4482231"/>
                </a:lnTo>
                <a:lnTo>
                  <a:pt x="4164564" y="4483140"/>
                </a:lnTo>
                <a:lnTo>
                  <a:pt x="4165685" y="4488934"/>
                </a:lnTo>
                <a:lnTo>
                  <a:pt x="4147125" y="4493318"/>
                </a:lnTo>
                <a:cubicBezTo>
                  <a:pt x="4141442" y="4496732"/>
                  <a:pt x="4133773" y="4503479"/>
                  <a:pt x="4125154" y="4510572"/>
                </a:cubicBezTo>
                <a:lnTo>
                  <a:pt x="4106103" y="4523887"/>
                </a:lnTo>
                <a:lnTo>
                  <a:pt x="4091879" y="4524368"/>
                </a:lnTo>
                <a:cubicBezTo>
                  <a:pt x="4070874" y="4526861"/>
                  <a:pt x="4038349" y="4531592"/>
                  <a:pt x="4024147" y="4533649"/>
                </a:cubicBezTo>
                <a:cubicBezTo>
                  <a:pt x="4020340" y="4537148"/>
                  <a:pt x="4013205" y="4536000"/>
                  <a:pt x="4006667" y="4536715"/>
                </a:cubicBezTo>
                <a:cubicBezTo>
                  <a:pt x="4000081" y="4539985"/>
                  <a:pt x="3969515" y="4540224"/>
                  <a:pt x="3960069" y="4538590"/>
                </a:cubicBezTo>
                <a:lnTo>
                  <a:pt x="3852451" y="4542685"/>
                </a:lnTo>
                <a:lnTo>
                  <a:pt x="3850255" y="4545236"/>
                </a:lnTo>
                <a:lnTo>
                  <a:pt x="3841400" y="4545965"/>
                </a:lnTo>
                <a:lnTo>
                  <a:pt x="3839247" y="4546615"/>
                </a:lnTo>
                <a:cubicBezTo>
                  <a:pt x="3835142" y="4547869"/>
                  <a:pt x="3831033" y="4549038"/>
                  <a:pt x="3826700" y="4549892"/>
                </a:cubicBezTo>
                <a:cubicBezTo>
                  <a:pt x="3823957" y="4539088"/>
                  <a:pt x="3789397" y="4555374"/>
                  <a:pt x="3794865" y="4545523"/>
                </a:cubicBezTo>
                <a:cubicBezTo>
                  <a:pt x="3770584" y="4548337"/>
                  <a:pt x="3782159" y="4538224"/>
                  <a:pt x="3759852" y="4549496"/>
                </a:cubicBezTo>
                <a:cubicBezTo>
                  <a:pt x="3715905" y="4546697"/>
                  <a:pt x="3692864" y="4558132"/>
                  <a:pt x="3653239" y="4549970"/>
                </a:cubicBezTo>
                <a:cubicBezTo>
                  <a:pt x="3660931" y="4554163"/>
                  <a:pt x="3567553" y="4553744"/>
                  <a:pt x="3554756" y="4552963"/>
                </a:cubicBezTo>
                <a:lnTo>
                  <a:pt x="3511343" y="4552282"/>
                </a:lnTo>
                <a:lnTo>
                  <a:pt x="3476178" y="4551540"/>
                </a:lnTo>
                <a:lnTo>
                  <a:pt x="3477650" y="4558467"/>
                </a:lnTo>
                <a:cubicBezTo>
                  <a:pt x="3467355" y="4557922"/>
                  <a:pt x="3461066" y="4560277"/>
                  <a:pt x="3456605" y="4564048"/>
                </a:cubicBezTo>
                <a:lnTo>
                  <a:pt x="3428916" y="4551357"/>
                </a:lnTo>
                <a:lnTo>
                  <a:pt x="3413192" y="4551476"/>
                </a:lnTo>
                <a:lnTo>
                  <a:pt x="3385609" y="4555860"/>
                </a:lnTo>
                <a:lnTo>
                  <a:pt x="3376421" y="4557888"/>
                </a:lnTo>
                <a:lnTo>
                  <a:pt x="3307414" y="4543811"/>
                </a:lnTo>
                <a:lnTo>
                  <a:pt x="3300685" y="4538163"/>
                </a:lnTo>
                <a:cubicBezTo>
                  <a:pt x="3293468" y="4534686"/>
                  <a:pt x="3283196" y="4533076"/>
                  <a:pt x="3266080" y="4535707"/>
                </a:cubicBezTo>
                <a:lnTo>
                  <a:pt x="3262145" y="4537206"/>
                </a:lnTo>
                <a:lnTo>
                  <a:pt x="3233468" y="4528559"/>
                </a:lnTo>
                <a:cubicBezTo>
                  <a:pt x="3224213" y="4524624"/>
                  <a:pt x="3125184" y="4519671"/>
                  <a:pt x="3118476" y="4513311"/>
                </a:cubicBezTo>
                <a:cubicBezTo>
                  <a:pt x="3010039" y="4529055"/>
                  <a:pt x="3002573" y="4501116"/>
                  <a:pt x="2897364" y="4505308"/>
                </a:cubicBezTo>
                <a:cubicBezTo>
                  <a:pt x="2806245" y="4462735"/>
                  <a:pt x="2748772" y="4488666"/>
                  <a:pt x="2667093" y="4482464"/>
                </a:cubicBezTo>
                <a:cubicBezTo>
                  <a:pt x="2589297" y="4478101"/>
                  <a:pt x="2553275" y="4491877"/>
                  <a:pt x="2448752" y="4491308"/>
                </a:cubicBezTo>
                <a:cubicBezTo>
                  <a:pt x="2338005" y="4482023"/>
                  <a:pt x="2176624" y="4486957"/>
                  <a:pt x="2052050" y="4466857"/>
                </a:cubicBezTo>
                <a:cubicBezTo>
                  <a:pt x="1954172" y="4460387"/>
                  <a:pt x="1953833" y="4465171"/>
                  <a:pt x="1915952" y="4464669"/>
                </a:cubicBezTo>
                <a:cubicBezTo>
                  <a:pt x="1903354" y="4467427"/>
                  <a:pt x="1836826" y="4459363"/>
                  <a:pt x="1824767" y="4463841"/>
                </a:cubicBezTo>
                <a:lnTo>
                  <a:pt x="1818446" y="4466162"/>
                </a:lnTo>
                <a:lnTo>
                  <a:pt x="1792979" y="4467533"/>
                </a:lnTo>
                <a:lnTo>
                  <a:pt x="1786007" y="4477820"/>
                </a:lnTo>
                <a:lnTo>
                  <a:pt x="1700890" y="4486737"/>
                </a:lnTo>
                <a:cubicBezTo>
                  <a:pt x="1644305" y="4461695"/>
                  <a:pt x="1595991" y="4491570"/>
                  <a:pt x="1496036" y="4490777"/>
                </a:cubicBezTo>
                <a:cubicBezTo>
                  <a:pt x="1469547" y="4482126"/>
                  <a:pt x="1364133" y="4461070"/>
                  <a:pt x="1344435" y="4473538"/>
                </a:cubicBezTo>
                <a:lnTo>
                  <a:pt x="1328066" y="4473650"/>
                </a:lnTo>
                <a:lnTo>
                  <a:pt x="1307929" y="4472224"/>
                </a:lnTo>
                <a:cubicBezTo>
                  <a:pt x="1297296" y="4472938"/>
                  <a:pt x="1286253" y="4474917"/>
                  <a:pt x="1276712" y="4477775"/>
                </a:cubicBezTo>
                <a:lnTo>
                  <a:pt x="1259786" y="4486039"/>
                </a:lnTo>
                <a:lnTo>
                  <a:pt x="1254149" y="4485243"/>
                </a:lnTo>
                <a:lnTo>
                  <a:pt x="1253835" y="4482397"/>
                </a:lnTo>
                <a:cubicBezTo>
                  <a:pt x="1242111" y="4472542"/>
                  <a:pt x="1167700" y="4491972"/>
                  <a:pt x="1202349" y="4472878"/>
                </a:cubicBezTo>
                <a:cubicBezTo>
                  <a:pt x="1189242" y="4471823"/>
                  <a:pt x="1167161" y="4433285"/>
                  <a:pt x="1134209" y="4436320"/>
                </a:cubicBezTo>
                <a:cubicBezTo>
                  <a:pt x="1089697" y="4442366"/>
                  <a:pt x="1100423" y="4432039"/>
                  <a:pt x="1055333" y="4428602"/>
                </a:cubicBezTo>
                <a:cubicBezTo>
                  <a:pt x="1041136" y="4406270"/>
                  <a:pt x="1045585" y="4424774"/>
                  <a:pt x="1023656" y="4415806"/>
                </a:cubicBezTo>
                <a:cubicBezTo>
                  <a:pt x="1022285" y="4432773"/>
                  <a:pt x="999484" y="4400086"/>
                  <a:pt x="989393" y="4417111"/>
                </a:cubicBezTo>
                <a:cubicBezTo>
                  <a:pt x="985722" y="4414939"/>
                  <a:pt x="982483" y="4412299"/>
                  <a:pt x="979308" y="4409520"/>
                </a:cubicBezTo>
                <a:lnTo>
                  <a:pt x="977641" y="4408074"/>
                </a:lnTo>
                <a:lnTo>
                  <a:pt x="969438" y="4405286"/>
                </a:lnTo>
                <a:lnTo>
                  <a:pt x="969029" y="4400748"/>
                </a:lnTo>
                <a:lnTo>
                  <a:pt x="958049" y="4393863"/>
                </a:lnTo>
                <a:cubicBezTo>
                  <a:pt x="953642" y="4391864"/>
                  <a:pt x="948557" y="4390392"/>
                  <a:pt x="942423" y="4389778"/>
                </a:cubicBezTo>
                <a:cubicBezTo>
                  <a:pt x="918991" y="4394276"/>
                  <a:pt x="895417" y="4368106"/>
                  <a:pt x="866111" y="4374574"/>
                </a:cubicBezTo>
                <a:cubicBezTo>
                  <a:pt x="855715" y="4375510"/>
                  <a:pt x="825849" y="4369575"/>
                  <a:pt x="821619" y="4363075"/>
                </a:cubicBezTo>
                <a:cubicBezTo>
                  <a:pt x="815684" y="4360729"/>
                  <a:pt x="807891" y="4361298"/>
                  <a:pt x="806545" y="4354932"/>
                </a:cubicBezTo>
                <a:cubicBezTo>
                  <a:pt x="803633" y="4347030"/>
                  <a:pt x="778973" y="4353793"/>
                  <a:pt x="784265" y="4346098"/>
                </a:cubicBezTo>
                <a:cubicBezTo>
                  <a:pt x="766827" y="4350629"/>
                  <a:pt x="758410" y="4333644"/>
                  <a:pt x="746361" y="4327585"/>
                </a:cubicBezTo>
                <a:cubicBezTo>
                  <a:pt x="739295" y="4330130"/>
                  <a:pt x="732924" y="4326969"/>
                  <a:pt x="724833" y="4322280"/>
                </a:cubicBezTo>
                <a:lnTo>
                  <a:pt x="692229" y="4311453"/>
                </a:lnTo>
                <a:lnTo>
                  <a:pt x="682738" y="4309627"/>
                </a:lnTo>
                <a:lnTo>
                  <a:pt x="678921" y="4309083"/>
                </a:lnTo>
                <a:lnTo>
                  <a:pt x="646295" y="4309501"/>
                </a:lnTo>
                <a:cubicBezTo>
                  <a:pt x="645816" y="4308195"/>
                  <a:pt x="645067" y="4306921"/>
                  <a:pt x="644071" y="4305725"/>
                </a:cubicBezTo>
                <a:lnTo>
                  <a:pt x="634976" y="4300573"/>
                </a:lnTo>
                <a:lnTo>
                  <a:pt x="625763" y="4302811"/>
                </a:lnTo>
                <a:cubicBezTo>
                  <a:pt x="626730" y="4296354"/>
                  <a:pt x="615876" y="4301668"/>
                  <a:pt x="607674" y="4301837"/>
                </a:cubicBezTo>
                <a:lnTo>
                  <a:pt x="602965" y="4300327"/>
                </a:lnTo>
                <a:lnTo>
                  <a:pt x="586229" y="4312031"/>
                </a:lnTo>
                <a:cubicBezTo>
                  <a:pt x="576553" y="4312302"/>
                  <a:pt x="566131" y="4302031"/>
                  <a:pt x="557275" y="4301289"/>
                </a:cubicBezTo>
                <a:lnTo>
                  <a:pt x="526163" y="4297470"/>
                </a:lnTo>
                <a:lnTo>
                  <a:pt x="516631" y="4299761"/>
                </a:lnTo>
                <a:cubicBezTo>
                  <a:pt x="495873" y="4300309"/>
                  <a:pt x="474152" y="4298655"/>
                  <a:pt x="459412" y="4306052"/>
                </a:cubicBezTo>
                <a:cubicBezTo>
                  <a:pt x="453422" y="4306923"/>
                  <a:pt x="446771" y="4299312"/>
                  <a:pt x="441733" y="4298450"/>
                </a:cubicBezTo>
                <a:lnTo>
                  <a:pt x="428280" y="4294479"/>
                </a:lnTo>
                <a:lnTo>
                  <a:pt x="425763" y="4290239"/>
                </a:lnTo>
                <a:lnTo>
                  <a:pt x="416825" y="4289525"/>
                </a:lnTo>
                <a:lnTo>
                  <a:pt x="414589" y="4288538"/>
                </a:lnTo>
                <a:cubicBezTo>
                  <a:pt x="410330" y="4286638"/>
                  <a:pt x="406074" y="4284884"/>
                  <a:pt x="401639" y="4283681"/>
                </a:cubicBezTo>
                <a:cubicBezTo>
                  <a:pt x="400291" y="4302346"/>
                  <a:pt x="363682" y="4276528"/>
                  <a:pt x="370415" y="4293067"/>
                </a:cubicBezTo>
                <a:cubicBezTo>
                  <a:pt x="345802" y="4289707"/>
                  <a:pt x="358667" y="4306330"/>
                  <a:pt x="334938" y="4288364"/>
                </a:cubicBezTo>
                <a:cubicBezTo>
                  <a:pt x="291417" y="4295790"/>
                  <a:pt x="273753" y="4302034"/>
                  <a:pt x="235237" y="4295882"/>
                </a:cubicBezTo>
                <a:cubicBezTo>
                  <a:pt x="199669" y="4294212"/>
                  <a:pt x="155293" y="4277040"/>
                  <a:pt x="121525" y="4278339"/>
                </a:cubicBezTo>
                <a:cubicBezTo>
                  <a:pt x="70380" y="4279224"/>
                  <a:pt x="48578" y="4324896"/>
                  <a:pt x="32621" y="4303674"/>
                </a:cubicBezTo>
                <a:cubicBezTo>
                  <a:pt x="20541" y="4306410"/>
                  <a:pt x="11582" y="4308037"/>
                  <a:pt x="3115" y="4309103"/>
                </a:cubicBezTo>
                <a:lnTo>
                  <a:pt x="0" y="430934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8285A38-21DF-FA87-2504-743FAB88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372" y="1387499"/>
            <a:ext cx="3639312" cy="102208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sv-SE" sz="3400" b="1">
                <a:solidFill>
                  <a:schemeClr val="tx1">
                    <a:lumMod val="85000"/>
                    <a:lumOff val="15000"/>
                  </a:schemeClr>
                </a:solidFill>
              </a:rPr>
              <a:t>Produktinformation</a:t>
            </a:r>
            <a:br>
              <a:rPr lang="sv-SE" sz="34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3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0AC3A952-2574-44E9-9C98-DBC27EE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7836" y="964940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379349" y="7102873"/>
          <a:ext cx="759287" cy="6400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303">
                <a:tc>
                  <a:txBody>
                    <a:bodyPr/>
                    <a:lstStyle/>
                    <a:p>
                      <a:br>
                        <a:rPr lang="sv-SE"/>
                      </a:br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413B5D82-4FB8-332D-B209-3FE5B710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453" y="5938801"/>
            <a:ext cx="2457793" cy="523948"/>
          </a:xfrm>
          <a:prstGeom prst="rect">
            <a:avLst/>
          </a:prstGeom>
        </p:spPr>
      </p:pic>
      <p:pic>
        <p:nvPicPr>
          <p:cNvPr id="6" name="Bild 5" descr="Lagerfel kontur">
            <a:extLst>
              <a:ext uri="{FF2B5EF4-FFF2-40B4-BE49-F238E27FC236}">
                <a16:creationId xmlns:a16="http://schemas.microsoft.com/office/drawing/2014/main" id="{D003106A-B75E-77BE-0E85-BB5B27280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344" y="1372744"/>
            <a:ext cx="914400" cy="9144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1111B3A8-4862-CEB0-A4CA-452C7595BD3F}"/>
              </a:ext>
            </a:extLst>
          </p:cNvPr>
          <p:cNvSpPr txBox="1"/>
          <p:nvPr/>
        </p:nvSpPr>
        <p:spPr>
          <a:xfrm>
            <a:off x="970292" y="2347351"/>
            <a:ext cx="40497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18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v-SE" sz="1800" b="1">
                <a:solidFill>
                  <a:schemeClr val="tx1">
                    <a:lumMod val="85000"/>
                    <a:lumOff val="15000"/>
                  </a:schemeClr>
                </a:solidFill>
              </a:rPr>
              <a:t>OP Handske latex 6,5 natur</a:t>
            </a:r>
            <a:br>
              <a:rPr lang="sv-SE" sz="18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v-SE" sz="1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Encore</a:t>
            </a:r>
            <a:r>
              <a:rPr lang="sv-SE" sz="1800" b="1">
                <a:solidFill>
                  <a:schemeClr val="tx1">
                    <a:lumMod val="85000"/>
                    <a:lumOff val="15000"/>
                  </a:schemeClr>
                </a:solidFill>
              </a:rPr>
              <a:t> latex </a:t>
            </a:r>
            <a:r>
              <a:rPr lang="sv-SE" sz="1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textured</a:t>
            </a:r>
            <a:endParaRPr lang="sv-SE" sz="18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v-SE" sz="1800"/>
          </a:p>
          <a:p>
            <a:r>
              <a:rPr lang="sv-SE" sz="1800"/>
              <a:t>Leverantör </a:t>
            </a:r>
            <a:r>
              <a:rPr lang="sv-SE" sz="1800" err="1"/>
              <a:t>OneMed</a:t>
            </a:r>
            <a:r>
              <a:rPr lang="sv-SE" sz="1800"/>
              <a:t> Sverige AB</a:t>
            </a:r>
          </a:p>
          <a:p>
            <a:r>
              <a:rPr lang="sv-SE" sz="1800"/>
              <a:t>Artikelnummer 63784</a:t>
            </a:r>
          </a:p>
          <a:p>
            <a:r>
              <a:rPr lang="sv-SE" sz="1800"/>
              <a:t>lev. artikelnummer </a:t>
            </a:r>
            <a:r>
              <a:rPr lang="sv-SE"/>
              <a:t>330101065</a:t>
            </a:r>
            <a:br>
              <a:rPr lang="sv-SE" sz="1800"/>
            </a:br>
            <a:endParaRPr lang="sv-SE" sz="1800"/>
          </a:p>
          <a:p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8CE438D-0683-9AF5-D032-50C100524F73}"/>
              </a:ext>
            </a:extLst>
          </p:cNvPr>
          <p:cNvSpPr txBox="1"/>
          <p:nvPr/>
        </p:nvSpPr>
        <p:spPr>
          <a:xfrm>
            <a:off x="6096000" y="1630126"/>
            <a:ext cx="60944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Storlek 6,5 är försenad till mitten av april </a:t>
            </a:r>
            <a:r>
              <a:rPr lang="sv-SE" err="1"/>
              <a:t>p.g.a</a:t>
            </a:r>
            <a:r>
              <a:rPr lang="sv-SE"/>
              <a:t> störningar i produktionen hos </a:t>
            </a:r>
            <a:r>
              <a:rPr lang="sv-SE" err="1"/>
              <a:t>Ansell</a:t>
            </a:r>
            <a:r>
              <a:rPr lang="sv-SE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Ersätts av </a:t>
            </a:r>
            <a:r>
              <a:rPr lang="sv-SE" err="1"/>
              <a:t>Encore</a:t>
            </a:r>
            <a:r>
              <a:rPr lang="sv-SE"/>
              <a:t> latex Acclaim – enda skillnaden är att den inte är </a:t>
            </a:r>
            <a:r>
              <a:rPr lang="sv-SE" err="1"/>
              <a:t>microtexturerad</a:t>
            </a:r>
            <a:r>
              <a:rPr lang="sv-SE"/>
              <a:t> utan slät på utsidan</a:t>
            </a:r>
            <a:endParaRPr lang="sv-SE" sz="18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38054C-3275-6722-170D-9B2BC3E5D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385" y="3228652"/>
            <a:ext cx="2715004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A17FBE-BB6E-8B35-0373-FCB2844B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/>
              <a:t>Frågor?</a:t>
            </a:r>
            <a:br>
              <a:rPr lang="sv-SE"/>
            </a:br>
            <a:endParaRPr lang="sv-SE"/>
          </a:p>
        </p:txBody>
      </p:sp>
      <p:pic>
        <p:nvPicPr>
          <p:cNvPr id="5" name="Platshållare för innehåll 4" descr="En bild som visar design&#10;&#10;Automatiskt genererad beskrivning">
            <a:extLst>
              <a:ext uri="{FF2B5EF4-FFF2-40B4-BE49-F238E27FC236}">
                <a16:creationId xmlns:a16="http://schemas.microsoft.com/office/drawing/2014/main" id="{3A768821-0811-23C1-A0F0-040AF40FC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168817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FC54DA-8F44-259A-F8AB-132622E5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b="1" err="1"/>
              <a:t>Menti</a:t>
            </a:r>
            <a:r>
              <a:rPr lang="sv-SE" b="1"/>
              <a:t>-undersökning </a:t>
            </a:r>
          </a:p>
        </p:txBody>
      </p:sp>
      <p:pic>
        <p:nvPicPr>
          <p:cNvPr id="1026" name="Picture 2" descr="Menti-Meter (idea generation &amp; deliberation) — PB Scotland">
            <a:extLst>
              <a:ext uri="{FF2B5EF4-FFF2-40B4-BE49-F238E27FC236}">
                <a16:creationId xmlns:a16="http://schemas.microsoft.com/office/drawing/2014/main" id="{15F2FFF5-90E4-3516-770D-4AE0F7FA3B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00069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F014E7-B612-4079-894D-4697468C5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6334" y="493190"/>
            <a:ext cx="3619330" cy="3180914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EB0D00-4F7A-41D8-B15E-B42145EA9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1784" y="397566"/>
            <a:ext cx="3848432" cy="34466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256052-F12E-D900-3335-63A6BBF4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398" y="3739768"/>
            <a:ext cx="9165204" cy="14244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Tack för idag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5C0B94-8A82-99F8-201B-6EAD62A2B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9376" y="5295570"/>
            <a:ext cx="6953250" cy="744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Nästa möte 26 mars!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0E4E75-9B1D-DF64-AF46-46E0584A1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23" y="1828267"/>
            <a:ext cx="2264224" cy="48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1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532F13-0787-A1FD-48FF-8A1A888E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Nya </a:t>
            </a:r>
            <a:r>
              <a:rPr lang="sv-SE" sz="4400" b="1"/>
              <a:t>avtal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ECD9B5-E651-ECA4-449C-605DE40B1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/>
              <a:t>Intubering och tillbehör, VF2023-00027 och VF2024-00049 (omtag)</a:t>
            </a:r>
          </a:p>
          <a:p>
            <a:r>
              <a:rPr lang="sv-SE"/>
              <a:t>Expertgruppen bestod av ca 25 personer</a:t>
            </a:r>
          </a:p>
          <a:p>
            <a:r>
              <a:rPr lang="sv-SE"/>
              <a:t>Avtalsstart 2025-04-01, avtalstid 2+1+1 år</a:t>
            </a:r>
          </a:p>
          <a:p>
            <a:r>
              <a:rPr lang="sv-SE"/>
              <a:t>Ca 400 artiklar ingår</a:t>
            </a:r>
          </a:p>
          <a:p>
            <a:r>
              <a:rPr lang="sv-SE"/>
              <a:t>Avtalet omfattar </a:t>
            </a:r>
            <a:r>
              <a:rPr lang="sv-SE" err="1"/>
              <a:t>bl</a:t>
            </a:r>
            <a:r>
              <a:rPr lang="sv-SE"/>
              <a:t> a </a:t>
            </a:r>
          </a:p>
          <a:p>
            <a:pPr lvl="1"/>
            <a:r>
              <a:rPr lang="sv-SE"/>
              <a:t>Endotrakealtuber</a:t>
            </a:r>
          </a:p>
          <a:p>
            <a:pPr lvl="1"/>
            <a:r>
              <a:rPr lang="sv-SE" err="1"/>
              <a:t>Larynxmasker</a:t>
            </a:r>
            <a:endParaRPr lang="sv-SE"/>
          </a:p>
          <a:p>
            <a:pPr lvl="1"/>
            <a:r>
              <a:rPr lang="sv-SE"/>
              <a:t>Ledare</a:t>
            </a:r>
          </a:p>
          <a:p>
            <a:pPr lvl="1"/>
            <a:r>
              <a:rPr lang="sv-SE" err="1"/>
              <a:t>Trakealkanyler</a:t>
            </a:r>
            <a:r>
              <a:rPr lang="sv-SE"/>
              <a:t>, innerkanyler och tillbehör</a:t>
            </a:r>
          </a:p>
          <a:p>
            <a:pPr lvl="1"/>
            <a:r>
              <a:rPr lang="sv-SE"/>
              <a:t>Nästuber</a:t>
            </a:r>
          </a:p>
          <a:p>
            <a:pPr lvl="1"/>
            <a:r>
              <a:rPr lang="sv-SE"/>
              <a:t>Svalgtuber mm</a:t>
            </a:r>
          </a:p>
          <a:p>
            <a:pPr marL="0" indent="0">
              <a:buNone/>
            </a:pPr>
            <a:endParaRPr lang="sv-SE" b="1"/>
          </a:p>
        </p:txBody>
      </p:sp>
    </p:spTree>
    <p:extLst>
      <p:ext uri="{BB962C8B-B14F-4D97-AF65-F5344CB8AC3E}">
        <p14:creationId xmlns:p14="http://schemas.microsoft.com/office/powerpoint/2010/main" val="290500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>
            <a:extLst>
              <a:ext uri="{FF2B5EF4-FFF2-40B4-BE49-F238E27FC236}">
                <a16:creationId xmlns:a16="http://schemas.microsoft.com/office/drawing/2014/main" id="{1A3D557E-6EE5-BD48-109B-D2C7A7D291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1219" y="-244004"/>
            <a:ext cx="2839499" cy="3440726"/>
          </a:xfrm>
          <a:prstGeom prst="rect">
            <a:avLst/>
          </a:prstGeom>
          <a:noFill/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BB0AF02-713D-6A63-32B6-D94BB74999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15" y="491030"/>
            <a:ext cx="2304206" cy="2230583"/>
          </a:xfrm>
          <a:prstGeom prst="rect">
            <a:avLst/>
          </a:prstGeom>
          <a:noFill/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75F6C62-6FEB-A3D5-1905-82CC1F548FDF}"/>
              </a:ext>
            </a:extLst>
          </p:cNvPr>
          <p:cNvSpPr txBox="1"/>
          <p:nvPr/>
        </p:nvSpPr>
        <p:spPr>
          <a:xfrm>
            <a:off x="3954658" y="1061700"/>
            <a:ext cx="26198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err="1"/>
              <a:t>Bronkealtub</a:t>
            </a:r>
            <a:r>
              <a:rPr lang="sv-SE"/>
              <a:t> dubbellumen (ny leverantör, </a:t>
            </a:r>
            <a:r>
              <a:rPr lang="sv-SE" err="1"/>
              <a:t>Medtronic</a:t>
            </a:r>
            <a:r>
              <a:rPr lang="sv-SE"/>
              <a:t>) – 64% lägre pris. (Ref 1250xx / 1260xx)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0CBCACE-1522-5B68-102B-3CFF5CD2198F}"/>
              </a:ext>
            </a:extLst>
          </p:cNvPr>
          <p:cNvSpPr txBox="1"/>
          <p:nvPr/>
        </p:nvSpPr>
        <p:spPr>
          <a:xfrm>
            <a:off x="8237342" y="2441496"/>
            <a:ext cx="30646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/>
              <a:t>Endotrakealtub m päronformad </a:t>
            </a:r>
            <a:r>
              <a:rPr lang="sv-SE" sz="2000" err="1"/>
              <a:t>kuff</a:t>
            </a:r>
            <a:r>
              <a:rPr lang="sv-SE" sz="2000"/>
              <a:t> (samma leverantör, </a:t>
            </a:r>
            <a:r>
              <a:rPr lang="sv-SE" sz="2000" err="1"/>
              <a:t>Medtronic</a:t>
            </a:r>
            <a:r>
              <a:rPr lang="sv-SE" sz="2000"/>
              <a:t>) – 39% lägre pris. (Ref 187xx)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4AF72BE-CC62-2201-91CB-9C3CC1459C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22" y="3146562"/>
            <a:ext cx="2000199" cy="2165256"/>
          </a:xfrm>
          <a:prstGeom prst="rect">
            <a:avLst/>
          </a:prstGeom>
          <a:noFill/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0020FCEF-DFC9-5A2F-1FA3-8C5A08CF299A}"/>
              </a:ext>
            </a:extLst>
          </p:cNvPr>
          <p:cNvSpPr txBox="1"/>
          <p:nvPr/>
        </p:nvSpPr>
        <p:spPr>
          <a:xfrm>
            <a:off x="1258307" y="5443640"/>
            <a:ext cx="3391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/>
              <a:t>Endotrakealtub med avlång </a:t>
            </a:r>
            <a:r>
              <a:rPr lang="sv-SE" err="1"/>
              <a:t>cuff</a:t>
            </a:r>
            <a:r>
              <a:rPr lang="sv-SE"/>
              <a:t> (ICU Medical) nu PVC-fri – samma pris (Ref A01F01xx1F)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43B52AA-6096-D9F3-C88B-35A6ACEB04D3}"/>
              </a:ext>
            </a:extLst>
          </p:cNvPr>
          <p:cNvSpPr txBox="1"/>
          <p:nvPr/>
        </p:nvSpPr>
        <p:spPr>
          <a:xfrm>
            <a:off x="6989767" y="5705250"/>
            <a:ext cx="4764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/>
              <a:t>Borste/</a:t>
            </a:r>
            <a:r>
              <a:rPr lang="sv-SE" sz="2000" err="1"/>
              <a:t>swab</a:t>
            </a:r>
            <a:r>
              <a:rPr lang="sv-SE" sz="2000"/>
              <a:t> är avtalat för varje </a:t>
            </a:r>
            <a:r>
              <a:rPr lang="sv-SE" sz="2000" err="1"/>
              <a:t>trakealkanyl</a:t>
            </a:r>
            <a:endParaRPr lang="sv-SE" sz="20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90444C2-3F6C-6926-34D0-F4F94D1C4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39" y="4263433"/>
            <a:ext cx="1267460" cy="104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17AE2368-79D4-5A03-BAC1-1759A79CF2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990" y="4561883"/>
            <a:ext cx="1252220" cy="749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72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4F4C0EE-A715-2F4D-67A9-77F7827FE26D}"/>
              </a:ext>
            </a:extLst>
          </p:cNvPr>
          <p:cNvSpPr txBox="1"/>
          <p:nvPr/>
        </p:nvSpPr>
        <p:spPr>
          <a:xfrm>
            <a:off x="696444" y="3213336"/>
            <a:ext cx="49513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/>
              <a:t>Laryngoskop, handtag, plastblad samt reservlampa (ny lev </a:t>
            </a:r>
            <a:r>
              <a:rPr lang="sv-SE" err="1"/>
              <a:t>Infiniti</a:t>
            </a:r>
            <a:r>
              <a:rPr lang="sv-SE"/>
              <a:t>, prissänkning på bladen). Metallblad (</a:t>
            </a:r>
            <a:r>
              <a:rPr lang="sv-SE" err="1"/>
              <a:t>Mediq</a:t>
            </a:r>
            <a:r>
              <a:rPr lang="sv-SE"/>
              <a:t> samma </a:t>
            </a:r>
            <a:r>
              <a:rPr lang="sv-SE" err="1"/>
              <a:t>refnr</a:t>
            </a:r>
            <a:r>
              <a:rPr lang="sv-SE"/>
              <a:t> som tidigare)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69672A0-8016-6D75-4B3A-C9B1ADEAB0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9" y="635300"/>
            <a:ext cx="1729392" cy="2322327"/>
          </a:xfrm>
          <a:prstGeom prst="rect">
            <a:avLst/>
          </a:prstGeom>
          <a:noFill/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D8A2A39-BBDD-CDAA-C3C4-EB5C5CD7A0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817" y="893989"/>
            <a:ext cx="1803052" cy="748170"/>
          </a:xfrm>
          <a:prstGeom prst="rect">
            <a:avLst/>
          </a:prstGeom>
          <a:noFill/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A47C830-B2DB-C97B-8E1F-085E94F8BA5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56" y="1830653"/>
            <a:ext cx="1558875" cy="463047"/>
          </a:xfrm>
          <a:prstGeom prst="rect">
            <a:avLst/>
          </a:prstGeom>
          <a:noFill/>
        </p:spPr>
      </p:pic>
      <p:pic>
        <p:nvPicPr>
          <p:cNvPr id="8" name="Bildobjekt 7" descr="PROACT Laryngoskop-Spatel, HPC Miller Gr. 2">
            <a:extLst>
              <a:ext uri="{FF2B5EF4-FFF2-40B4-BE49-F238E27FC236}">
                <a16:creationId xmlns:a16="http://schemas.microsoft.com/office/drawing/2014/main" id="{E613A3CF-666B-8D14-B3E6-954120809E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95" y="589323"/>
            <a:ext cx="1351173" cy="135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objekt 8" descr="PROACT KL HPC Einweg-Spatel Mac, VE: 10 Stück, Gr. 3 | BEXAMED GmbH">
            <a:extLst>
              <a:ext uri="{FF2B5EF4-FFF2-40B4-BE49-F238E27FC236}">
                <a16:creationId xmlns:a16="http://schemas.microsoft.com/office/drawing/2014/main" id="{78E05B88-4FE2-A874-4788-380BC1A3FF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78" y="1438953"/>
            <a:ext cx="1518674" cy="151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C9285F5F-6E79-58CC-D2DE-F33B5358F391}"/>
              </a:ext>
            </a:extLst>
          </p:cNvPr>
          <p:cNvSpPr txBox="1"/>
          <p:nvPr/>
        </p:nvSpPr>
        <p:spPr>
          <a:xfrm>
            <a:off x="7175066" y="2840845"/>
            <a:ext cx="37246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/>
              <a:t>Förbrukningsmaterial till videolaryngoskop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err="1"/>
              <a:t>McGrath</a:t>
            </a:r>
            <a:r>
              <a:rPr lang="sv-SE"/>
              <a:t> som tidigare, </a:t>
            </a:r>
            <a:r>
              <a:rPr lang="sv-SE" err="1"/>
              <a:t>Medtronic</a:t>
            </a: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Även till </a:t>
            </a:r>
            <a:r>
              <a:rPr lang="sv-SE" err="1"/>
              <a:t>Glidescope</a:t>
            </a:r>
            <a:r>
              <a:rPr lang="sv-SE"/>
              <a:t> </a:t>
            </a:r>
            <a:r>
              <a:rPr lang="sv-SE" err="1"/>
              <a:t>Spectrum</a:t>
            </a:r>
            <a:r>
              <a:rPr lang="sv-SE"/>
              <a:t>, </a:t>
            </a:r>
            <a:r>
              <a:rPr lang="sv-SE" err="1"/>
              <a:t>Allytec</a:t>
            </a:r>
            <a:endParaRPr lang="sv-SE"/>
          </a:p>
        </p:txBody>
      </p:sp>
      <p:pic>
        <p:nvPicPr>
          <p:cNvPr id="11" name="Bildobjekt 10" descr="NEW McGrath MAC #4 Disposable Laryngoscope Blade (1 Ea) 350-013-000 Exp:  11/2026">
            <a:extLst>
              <a:ext uri="{FF2B5EF4-FFF2-40B4-BE49-F238E27FC236}">
                <a16:creationId xmlns:a16="http://schemas.microsoft.com/office/drawing/2014/main" id="{654CECDB-B5C5-E9C2-C669-3EAD7E10E0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655" y="1424679"/>
            <a:ext cx="1901097" cy="153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B40E884-9C34-B961-037C-8479F562D8C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806" y="635300"/>
            <a:ext cx="1052195" cy="1195705"/>
          </a:xfrm>
          <a:prstGeom prst="rect">
            <a:avLst/>
          </a:prstGeom>
          <a:noFill/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9F08B80B-9C2D-AAA0-319D-40799B1FD0B1}"/>
              </a:ext>
            </a:extLst>
          </p:cNvPr>
          <p:cNvSpPr txBox="1"/>
          <p:nvPr/>
        </p:nvSpPr>
        <p:spPr>
          <a:xfrm>
            <a:off x="1026262" y="5578744"/>
            <a:ext cx="3391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v-SE"/>
            </a:defPPr>
          </a:lstStyle>
          <a:p>
            <a:r>
              <a:rPr lang="sv-SE" err="1"/>
              <a:t>Talventil</a:t>
            </a:r>
            <a:r>
              <a:rPr lang="sv-SE"/>
              <a:t> som kan kopplas till befuktat </a:t>
            </a:r>
            <a:r>
              <a:rPr lang="sv-SE" err="1"/>
              <a:t>högflöde</a:t>
            </a:r>
            <a:r>
              <a:rPr lang="sv-SE"/>
              <a:t>. </a:t>
            </a:r>
            <a:r>
              <a:rPr lang="sv-SE" err="1"/>
              <a:t>Steripolar</a:t>
            </a:r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4395589-1BBE-382A-6194-708E4995D9C9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72" y="4230467"/>
            <a:ext cx="1143792" cy="1143792"/>
          </a:xfrm>
          <a:prstGeom prst="rect">
            <a:avLst/>
          </a:prstGeom>
          <a:noFill/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E3A4C3C1-D1B0-AFEF-BA94-E33B57C97B71}"/>
              </a:ext>
            </a:extLst>
          </p:cNvPr>
          <p:cNvSpPr txBox="1"/>
          <p:nvPr/>
        </p:nvSpPr>
        <p:spPr>
          <a:xfrm>
            <a:off x="7906586" y="5456179"/>
            <a:ext cx="3391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v-SE"/>
            </a:defPPr>
          </a:lstStyle>
          <a:p>
            <a:r>
              <a:rPr lang="sv-SE"/>
              <a:t>Fuktvärmeväxlare kombinerad med talventilsfunktion, samt filter. </a:t>
            </a:r>
            <a:r>
              <a:rPr lang="sv-SE" err="1"/>
              <a:t>Steripolar</a:t>
            </a:r>
            <a:endParaRPr lang="sv-SE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11944832-AE92-AFA7-8EC2-A83BCF384BA8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026" y="4156302"/>
            <a:ext cx="1448802" cy="1304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570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Vårdhygiens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roll i upphandling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0" i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Vårdhygien arbetar för att begränsa smittspridning och uppkomst av vårdrelaterade infektioner inom vård och omsorg</a:t>
            </a:r>
          </a:p>
          <a:p>
            <a:pPr marL="0" indent="0">
              <a:buNone/>
            </a:pPr>
            <a:r>
              <a:rPr lang="sv-SE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Smittspridning och vårdrelaterade infektioner ger förutom patientlidande, ökad förbrukning av material, ökade kostnader, ökad påverkan på vår miljö</a:t>
            </a:r>
            <a:endParaRPr lang="sv-SE" b="0" i="0">
              <a:solidFill>
                <a:srgbClr val="1111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b="0" i="0">
              <a:solidFill>
                <a:srgbClr val="1111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SOSFS 2015:10 Basal hygien i vård och omsorg. Arbetsdräkt, handdesinfektion, handskar, skyddsförkläde</a:t>
            </a:r>
          </a:p>
          <a:p>
            <a:pPr marL="0" indent="0">
              <a:buNone/>
            </a:pPr>
            <a:r>
              <a:rPr lang="sv-SE" b="0" i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Desinfektionsmedel </a:t>
            </a:r>
          </a:p>
          <a:p>
            <a:pPr marL="0" indent="0">
              <a:buNone/>
            </a:pPr>
            <a:r>
              <a:rPr lang="sv-SE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Medicintekniska produkter, engångs / flergångs</a:t>
            </a:r>
          </a:p>
          <a:p>
            <a:pPr marL="0" indent="0">
              <a:buNone/>
            </a:pPr>
            <a:r>
              <a:rPr lang="sv-SE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</a:t>
            </a:r>
            <a:endParaRPr lang="sv-SE" b="0" i="0">
              <a:solidFill>
                <a:srgbClr val="1111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b="0" i="0">
              <a:solidFill>
                <a:srgbClr val="111111"/>
              </a:solidFill>
              <a:effectLst/>
              <a:latin typeface="Inter-Regular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7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458B12-BC91-E05B-EC89-21A07F6F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314" y="785284"/>
            <a:ext cx="6875462" cy="1356783"/>
          </a:xfrm>
        </p:spPr>
        <p:txBody>
          <a:bodyPr anchor="b">
            <a:normAutofit/>
          </a:bodyPr>
          <a:lstStyle/>
          <a:p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Exempel arbetskläder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D21675-A123-FDD4-FD6B-F70BB2C39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4" y="2614084"/>
            <a:ext cx="3321078" cy="3530600"/>
          </a:xfrm>
        </p:spPr>
        <p:txBody>
          <a:bodyPr>
            <a:normAutofit/>
          </a:bodyPr>
          <a:lstStyle/>
          <a:p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 upphandling av arbetskläder: Byxa, blus, värmejacka mm</a:t>
            </a:r>
          </a:p>
          <a:p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Krav enligt SOSFS 2015:10 – Kort ärm för plagg som används i patientvård</a:t>
            </a:r>
          </a:p>
          <a:p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Gäller även värmejacka som används i patientvård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1026" name="Picture 2" descr="Tre kliniker i BARRIER® avdelningskläder – Extra Comfort">
            <a:extLst>
              <a:ext uri="{FF2B5EF4-FFF2-40B4-BE49-F238E27FC236}">
                <a16:creationId xmlns:a16="http://schemas.microsoft.com/office/drawing/2014/main" id="{0DBCD171-5A9A-FC03-2992-273E161DA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6" t="7040" r="29298" b="13583"/>
          <a:stretch/>
        </p:blipFill>
        <p:spPr bwMode="auto">
          <a:xfrm>
            <a:off x="6751611" y="1128156"/>
            <a:ext cx="2125683" cy="280257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DEF5C04-62BF-3A36-A5DE-14A46928C7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3984"/>
          <a:stretch/>
        </p:blipFill>
        <p:spPr>
          <a:xfrm>
            <a:off x="6769667" y="4168239"/>
            <a:ext cx="2107627" cy="168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1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F4582C-3B43-C031-9B1D-71ADC6099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Exempel handskar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0FC2C5-E22D-FA38-8799-C5B07D595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 upphandling av skyddshandskar (inte sterila handskar)</a:t>
            </a:r>
          </a:p>
          <a:p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Vårdhygieniskt krav: att skydda mot kroppsvätskor</a:t>
            </a:r>
          </a:p>
          <a:p>
            <a:endParaRPr lang="sv-S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Vårdhygieniskt och Arbetsmiljökrav: att skydda vid stick</a:t>
            </a:r>
          </a:p>
          <a:p>
            <a:endParaRPr lang="sv-S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 skydda vid hantering av kemikalier, desinfektionsmedel mm är inte </a:t>
            </a:r>
            <a:r>
              <a:rPr lang="sv-SE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Vårdhygiens</a:t>
            </a:r>
            <a:r>
              <a:rPr lang="sv-SE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krav men vi brukar informera om det</a:t>
            </a:r>
          </a:p>
        </p:txBody>
      </p:sp>
    </p:spTree>
    <p:extLst>
      <p:ext uri="{BB962C8B-B14F-4D97-AF65-F5344CB8AC3E}">
        <p14:creationId xmlns:p14="http://schemas.microsoft.com/office/powerpoint/2010/main" val="406532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Rena handskar är inte bakteriefria</a:t>
            </a:r>
            <a:br>
              <a:rPr lang="sv-SE"/>
            </a:b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Odling av 36 handskar (latex, polyvinyl, </a:t>
            </a:r>
            <a:r>
              <a:rPr lang="sv-SE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nitril</a:t>
            </a:r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från oöppnade kartonger visar att alla är kontaminerade med humanflora och miljöbakterier. I flera fall &gt; 300 CFU/handske. </a:t>
            </a:r>
            <a:r>
              <a:rPr lang="sv-SE" sz="1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Berthelot et al, </a:t>
            </a:r>
            <a:r>
              <a:rPr lang="sv-SE" sz="10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sv-SE" sz="1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 Inf </a:t>
            </a:r>
            <a:r>
              <a:rPr lang="sv-SE" sz="10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</a:t>
            </a:r>
            <a:r>
              <a:rPr lang="sv-SE" sz="1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2006</a:t>
            </a:r>
          </a:p>
          <a:p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Växt på 72 % av undersökningshandskar (ej latex) från nyöppnad kartong (medel 15, max. 44 CFU/handske). </a:t>
            </a:r>
            <a:r>
              <a:rPr lang="sv-SE" sz="10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Creamer</a:t>
            </a:r>
            <a:r>
              <a:rPr lang="sv-SE" sz="1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al, </a:t>
            </a:r>
            <a:r>
              <a:rPr lang="sv-SE" sz="10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sv-SE" sz="1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 </a:t>
            </a:r>
            <a:r>
              <a:rPr lang="sv-SE" sz="10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Surg</a:t>
            </a:r>
            <a:r>
              <a:rPr lang="sv-SE" sz="1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2012</a:t>
            </a:r>
          </a:p>
          <a:p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Växt på 75 % av undersökningshandskar (latex) i öppnade kartonger i </a:t>
            </a:r>
            <a:r>
              <a:rPr lang="sv-SE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vårdrum</a:t>
            </a:r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(medel 2, max. 22 CFU/handske); oftast KNS men även </a:t>
            </a:r>
            <a:r>
              <a:rPr lang="sv-SE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Pseudomonas</a:t>
            </a:r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och </a:t>
            </a:r>
            <a:r>
              <a:rPr lang="sv-SE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Acinetobacter</a:t>
            </a:r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Diaz et al, ICHE 2008</a:t>
            </a:r>
          </a:p>
        </p:txBody>
      </p:sp>
    </p:spTree>
    <p:extLst>
      <p:ext uri="{BB962C8B-B14F-4D97-AF65-F5344CB8AC3E}">
        <p14:creationId xmlns:p14="http://schemas.microsoft.com/office/powerpoint/2010/main" val="1786154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RS">
      <a:dk1>
        <a:sysClr val="windowText" lastClr="000000"/>
      </a:dk1>
      <a:lt1>
        <a:sysClr val="window" lastClr="FFFFFF"/>
      </a:lt1>
      <a:dk2>
        <a:srgbClr val="6EBD8F"/>
      </a:dk2>
      <a:lt2>
        <a:srgbClr val="000000"/>
      </a:lt2>
      <a:accent1>
        <a:srgbClr val="24406C"/>
      </a:accent1>
      <a:accent2>
        <a:srgbClr val="E25046"/>
      </a:accent2>
      <a:accent3>
        <a:srgbClr val="9D1458"/>
      </a:accent3>
      <a:accent4>
        <a:srgbClr val="614789"/>
      </a:accent4>
      <a:accent5>
        <a:srgbClr val="1A7251"/>
      </a:accent5>
      <a:accent6>
        <a:srgbClr val="F9B44F"/>
      </a:accent6>
      <a:hlink>
        <a:srgbClr val="24406C"/>
      </a:hlink>
      <a:folHlink>
        <a:srgbClr val="24406C"/>
      </a:folHlink>
    </a:clrScheme>
    <a:fontScheme name="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b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Sörmland PPT mall_20181203.potx" id="{1980F7BC-670F-4F2B-8138-CFE88B422589}" vid="{CF263F11-89DC-474B-8EC0-6CE17CF3D9A0}"/>
    </a:ext>
  </a:extLst>
</a:theme>
</file>

<file path=ppt/theme/theme3.xml><?xml version="1.0" encoding="utf-8"?>
<a:theme xmlns:a="http://schemas.openxmlformats.org/drawingml/2006/main" name="Region Örebro län - Standardlayouter">
  <a:themeElements>
    <a:clrScheme name="Region Örebro län">
      <a:dk1>
        <a:sysClr val="windowText" lastClr="000000"/>
      </a:dk1>
      <a:lt1>
        <a:sysClr val="window" lastClr="FFFFFF"/>
      </a:lt1>
      <a:dk2>
        <a:srgbClr val="575757"/>
      </a:dk2>
      <a:lt2>
        <a:srgbClr val="B2B2B2"/>
      </a:lt2>
      <a:accent1>
        <a:srgbClr val="0090D4"/>
      </a:accent1>
      <a:accent2>
        <a:srgbClr val="9FC53A"/>
      </a:accent2>
      <a:accent3>
        <a:srgbClr val="004F9E"/>
      </a:accent3>
      <a:accent4>
        <a:srgbClr val="008B39"/>
      </a:accent4>
      <a:accent5>
        <a:srgbClr val="66BDE5"/>
      </a:accent5>
      <a:accent6>
        <a:srgbClr val="B9D87B"/>
      </a:accent6>
      <a:hlink>
        <a:srgbClr val="000000"/>
      </a:hlink>
      <a:folHlink>
        <a:srgbClr val="000000"/>
      </a:folHlink>
    </a:clrScheme>
    <a:fontScheme name="Region Örebro lä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Örebro - 4_3.potx" id="{0A306C6A-F111-47DC-AD02-E80B5D301827}" vid="{28A43168-3E14-438C-8AD6-E0DF814231B1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782515-f6b9-41f2-bf8b-d7300b3503df">
      <Terms xmlns="http://schemas.microsoft.com/office/infopath/2007/PartnerControls"/>
    </lcf76f155ced4ddcb4097134ff3c332f>
    <TaxCatchAll xmlns="28c0f289-e8e7-494a-b19b-89669d2ae2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B268A37EAAB64296BB11533CC973A4" ma:contentTypeVersion="18" ma:contentTypeDescription="Skapa ett nytt dokument." ma:contentTypeScope="" ma:versionID="8e6695802ff381e176c7288517fc7498">
  <xsd:schema xmlns:xsd="http://www.w3.org/2001/XMLSchema" xmlns:xs="http://www.w3.org/2001/XMLSchema" xmlns:p="http://schemas.microsoft.com/office/2006/metadata/properties" xmlns:ns2="fc782515-f6b9-41f2-bf8b-d7300b3503df" xmlns:ns3="941adc20-2258-45de-8bd3-8388c8de7047" xmlns:ns4="28c0f289-e8e7-494a-b19b-89669d2ae230" targetNamespace="http://schemas.microsoft.com/office/2006/metadata/properties" ma:root="true" ma:fieldsID="75994cad1c7c936a3934c03ff7695dfa" ns2:_="" ns3:_="" ns4:_="">
    <xsd:import namespace="fc782515-f6b9-41f2-bf8b-d7300b3503df"/>
    <xsd:import namespace="941adc20-2258-45de-8bd3-8388c8de7047"/>
    <xsd:import namespace="28c0f289-e8e7-494a-b19b-89669d2ae2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82515-f6b9-41f2-bf8b-d7300b350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dc5775e4-b345-4190-a263-decfa033c0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adc20-2258-45de-8bd3-8388c8de70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0f289-e8e7-494a-b19b-89669d2ae23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d50726d-6a46-4097-aefe-1ab4e90cec99}" ma:internalName="TaxCatchAll" ma:showField="CatchAllData" ma:web="941adc20-2258-45de-8bd3-8388c8de70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300F3F-249B-4E85-A8A9-BA42E5EB407C}">
  <ds:schemaRefs>
    <ds:schemaRef ds:uri="28c0f289-e8e7-494a-b19b-89669d2ae230"/>
    <ds:schemaRef ds:uri="941adc20-2258-45de-8bd3-8388c8de7047"/>
    <ds:schemaRef ds:uri="fc782515-f6b9-41f2-bf8b-d7300b3503d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E03D05-2FD5-42B5-8FD5-B403B7E8E2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A1453B-4CC0-4B52-9961-55BED801CA31}">
  <ds:schemaRefs>
    <ds:schemaRef ds:uri="28c0f289-e8e7-494a-b19b-89669d2ae230"/>
    <ds:schemaRef ds:uri="941adc20-2258-45de-8bd3-8388c8de7047"/>
    <ds:schemaRef ds:uri="fc782515-f6b9-41f2-bf8b-d7300b3503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1148</Words>
  <Application>Microsoft Office PowerPoint</Application>
  <PresentationFormat>Bredbild</PresentationFormat>
  <Paragraphs>163</Paragraphs>
  <Slides>26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26</vt:i4>
      </vt:variant>
    </vt:vector>
  </HeadingPairs>
  <TitlesOfParts>
    <vt:vector size="36" baseType="lpstr">
      <vt:lpstr>Meiryo</vt:lpstr>
      <vt:lpstr>Arial</vt:lpstr>
      <vt:lpstr>Calibri</vt:lpstr>
      <vt:lpstr>Calibri Light</vt:lpstr>
      <vt:lpstr>Gotham Rounded Book</vt:lpstr>
      <vt:lpstr>Inter-Regular</vt:lpstr>
      <vt:lpstr>Source Sans Pro</vt:lpstr>
      <vt:lpstr>Office-tema</vt:lpstr>
      <vt:lpstr>1_Office-tema</vt:lpstr>
      <vt:lpstr>Region Örebro län - Standardlayouter</vt:lpstr>
      <vt:lpstr>Varuförsörjningens informationsmöte 26/2 2025</vt:lpstr>
      <vt:lpstr>Agenda</vt:lpstr>
      <vt:lpstr>Nya avtal</vt:lpstr>
      <vt:lpstr>PowerPoint-presentation</vt:lpstr>
      <vt:lpstr>PowerPoint-presentation</vt:lpstr>
      <vt:lpstr>Vårdhygiens roll i upphandling</vt:lpstr>
      <vt:lpstr>Exempel arbetskläder</vt:lpstr>
      <vt:lpstr>Exempel handskar</vt:lpstr>
      <vt:lpstr>Rena handskar är inte bakteriefria </vt:lpstr>
      <vt:lpstr>Handskpyramiden</vt:lpstr>
      <vt:lpstr>Återkoppling kundenkät</vt:lpstr>
      <vt:lpstr>Återkoppling kundenkät </vt:lpstr>
      <vt:lpstr>Återkoppling kundenkät Kommunikation  Varuförsörjningens support Telefonnummer: 018-611 66 87 E-post: upphandling@varuforsorjningen.se  </vt:lpstr>
      <vt:lpstr>Återkoppling kundenkät Kommunikation </vt:lpstr>
      <vt:lpstr>Allmän information om kontaktvägar -  Varuförsörjningen</vt:lpstr>
      <vt:lpstr>Allmän information om kontaktvägar -  OneMed eller Leverantören </vt:lpstr>
      <vt:lpstr>Allmän information om kontaktvägar -  Er egna region </vt:lpstr>
      <vt:lpstr>Återkoppling kundenkät Kommunikation </vt:lpstr>
      <vt:lpstr>Återkoppling kundenkät Hemsida </vt:lpstr>
      <vt:lpstr>Produktinformation </vt:lpstr>
      <vt:lpstr>Produktinformation </vt:lpstr>
      <vt:lpstr>Produktinformation </vt:lpstr>
      <vt:lpstr>Produktinformation </vt:lpstr>
      <vt:lpstr>Frågor? </vt:lpstr>
      <vt:lpstr>Menti-undersökning </vt:lpstr>
      <vt:lpstr>Tack för idag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Varuförsörjningens Information  juni 2021</dc:title>
  <dc:creator>Heimann, Birgitta</dc:creator>
  <cp:lastModifiedBy>Angelica Olofsson Fernandez</cp:lastModifiedBy>
  <cp:revision>1</cp:revision>
  <dcterms:created xsi:type="dcterms:W3CDTF">2021-06-03T10:13:52Z</dcterms:created>
  <dcterms:modified xsi:type="dcterms:W3CDTF">2025-02-27T08:10:35Z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0x010100C2B268A37EAAB64296BB11533CC973A4</vt:lpwstr>
  </property>
  <property fmtid="{D5CDD505-2E9C-101B-9397-08002B2CF9AE}" pid="3" name="MediaServiceImageTags">
    <vt:lpwstr/>
  </property>
</Properties>
</file>